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58" r:id="rId8"/>
    <p:sldId id="259" r:id="rId9"/>
    <p:sldId id="260" r:id="rId10"/>
    <p:sldId id="262" r:id="rId11"/>
    <p:sldId id="261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3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97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369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621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368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88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373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10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173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01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236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514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7D81C-3FF9-4FF2-9B77-65B614A3AC61}" type="datetimeFigureOut">
              <a:rPr lang="ru-RU" smtClean="0"/>
              <a:t>19.06.2021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EF3FC-417F-47E1-998A-F2EB8702F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67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749300" y="-348932"/>
            <a:ext cx="10693400" cy="755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1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492213" y="365125"/>
            <a:ext cx="4536988" cy="6023318"/>
          </a:xfrm>
          <a:prstGeom prst="rect">
            <a:avLst/>
          </a:prstGeom>
        </p:spPr>
      </p:pic>
      <p:pic>
        <p:nvPicPr>
          <p:cNvPr id="5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6351373" y="44447"/>
            <a:ext cx="4423719" cy="670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5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35925"/>
            <a:ext cx="4394980" cy="6141308"/>
          </a:xfrm>
          <a:prstGeom prst="rect">
            <a:avLst/>
          </a:prstGeom>
        </p:spPr>
      </p:pic>
      <p:grpSp>
        <p:nvGrpSpPr>
          <p:cNvPr id="5" name="Group 114"/>
          <p:cNvGrpSpPr/>
          <p:nvPr/>
        </p:nvGrpSpPr>
        <p:grpSpPr>
          <a:xfrm>
            <a:off x="6561439" y="135925"/>
            <a:ext cx="4608646" cy="6252518"/>
            <a:chOff x="0" y="0"/>
            <a:chExt cx="11369029" cy="15167229"/>
          </a:xfrm>
        </p:grpSpPr>
        <p:pic>
          <p:nvPicPr>
            <p:cNvPr id="6" name="Picture 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7723349"/>
              <a:ext cx="11369029" cy="7443880"/>
            </a:xfrm>
            <a:prstGeom prst="rect">
              <a:avLst/>
            </a:prstGeom>
          </p:spPr>
        </p:pic>
        <p:pic>
          <p:nvPicPr>
            <p:cNvPr id="7" name="Picture 11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50752" cy="7735824"/>
            </a:xfrm>
            <a:prstGeom prst="rect">
              <a:avLst/>
            </a:prstGeom>
          </p:spPr>
        </p:pic>
        <p:pic>
          <p:nvPicPr>
            <p:cNvPr id="8" name="Picture 11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806183"/>
              <a:ext cx="11350752" cy="23530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247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cs typeface="Aharoni" panose="02010803020104030203" pitchFamily="2" charset="-79"/>
              </a:rPr>
              <a:t>ЕМКОСТЬ РЫНКА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577" y="2814016"/>
            <a:ext cx="5905803" cy="2734168"/>
          </a:xfrm>
        </p:spPr>
      </p:pic>
    </p:spTree>
    <p:extLst>
      <p:ext uri="{BB962C8B-B14F-4D97-AF65-F5344CB8AC3E}">
        <p14:creationId xmlns:p14="http://schemas.microsoft.com/office/powerpoint/2010/main" val="1785368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275" y="545522"/>
            <a:ext cx="6312478" cy="6312478"/>
          </a:xfrm>
        </p:spPr>
      </p:pic>
    </p:spTree>
    <p:extLst>
      <p:ext uri="{BB962C8B-B14F-4D97-AF65-F5344CB8AC3E}">
        <p14:creationId xmlns:p14="http://schemas.microsoft.com/office/powerpoint/2010/main" val="1882000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140" y="236600"/>
            <a:ext cx="6709719" cy="6709719"/>
          </a:xfrm>
        </p:spPr>
      </p:pic>
    </p:spTree>
    <p:extLst>
      <p:ext uri="{BB962C8B-B14F-4D97-AF65-F5344CB8AC3E}">
        <p14:creationId xmlns:p14="http://schemas.microsoft.com/office/powerpoint/2010/main" val="2905413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7"/>
          <p:cNvPicPr/>
          <p:nvPr/>
        </p:nvPicPr>
        <p:blipFill>
          <a:blip r:embed="rId2"/>
          <a:stretch>
            <a:fillRect/>
          </a:stretch>
        </p:blipFill>
        <p:spPr>
          <a:xfrm>
            <a:off x="749300" y="-348932"/>
            <a:ext cx="10693400" cy="755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976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749300" y="-348932"/>
            <a:ext cx="10693400" cy="755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1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всё начиналось ?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3" y="1825625"/>
            <a:ext cx="7704008" cy="4351338"/>
          </a:xfrm>
        </p:spPr>
      </p:pic>
    </p:spTree>
    <p:extLst>
      <p:ext uri="{BB962C8B-B14F-4D97-AF65-F5344CB8AC3E}">
        <p14:creationId xmlns:p14="http://schemas.microsoft.com/office/powerpoint/2010/main" val="363838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Дружба основанная на общих интересах !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751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13805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Главное начать, а потом будет ясно 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404" y="1806170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264864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Первые походы 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9" y="1576940"/>
            <a:ext cx="5638813" cy="37474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12" y="1918251"/>
            <a:ext cx="5829025" cy="437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57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5"/>
          <p:cNvPicPr/>
          <p:nvPr/>
        </p:nvPicPr>
        <p:blipFill>
          <a:blip r:embed="rId2"/>
          <a:stretch>
            <a:fillRect/>
          </a:stretch>
        </p:blipFill>
        <p:spPr>
          <a:xfrm>
            <a:off x="749300" y="-348932"/>
            <a:ext cx="10693400" cy="755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0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9"/>
          <p:cNvPicPr/>
          <p:nvPr/>
        </p:nvPicPr>
        <p:blipFill>
          <a:blip r:embed="rId2"/>
          <a:stretch>
            <a:fillRect/>
          </a:stretch>
        </p:blipFill>
        <p:spPr>
          <a:xfrm>
            <a:off x="749300" y="-348932"/>
            <a:ext cx="10693400" cy="755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9"/>
          <p:cNvPicPr/>
          <p:nvPr/>
        </p:nvPicPr>
        <p:blipFill>
          <a:blip r:embed="rId2"/>
          <a:stretch>
            <a:fillRect/>
          </a:stretch>
        </p:blipFill>
        <p:spPr>
          <a:xfrm>
            <a:off x="749300" y="-348932"/>
            <a:ext cx="10693400" cy="755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3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23</Words>
  <Application>Microsoft Office PowerPoint</Application>
  <PresentationFormat>Широкоэкранный</PresentationFormat>
  <Paragraphs>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Как всё начиналось ? </vt:lpstr>
      <vt:lpstr>Дружба основанная на общих интересах ! </vt:lpstr>
      <vt:lpstr>Главное начать, а потом будет ясно !</vt:lpstr>
      <vt:lpstr>Первые походы 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ЕМКОСТЬ РЫНКА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2021-06-19T13:46:00Z</dcterms:created>
  <dcterms:modified xsi:type="dcterms:W3CDTF">2021-06-19T14:12:52Z</dcterms:modified>
</cp:coreProperties>
</file>