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7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6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2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6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8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7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0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0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3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D81C-3FF9-4FF2-9B77-65B614A3AC6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F3FC-417F-47E1-998A-F2EB8702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7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-348932"/>
            <a:ext cx="10693400" cy="7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92213" y="365125"/>
            <a:ext cx="4536988" cy="6023318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51373" y="44447"/>
            <a:ext cx="4423719" cy="67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35925"/>
            <a:ext cx="4394980" cy="6141308"/>
          </a:xfrm>
          <a:prstGeom prst="rect">
            <a:avLst/>
          </a:prstGeom>
        </p:spPr>
      </p:pic>
      <p:grpSp>
        <p:nvGrpSpPr>
          <p:cNvPr id="5" name="Group 114"/>
          <p:cNvGrpSpPr/>
          <p:nvPr/>
        </p:nvGrpSpPr>
        <p:grpSpPr>
          <a:xfrm>
            <a:off x="6561439" y="135925"/>
            <a:ext cx="4608646" cy="6252518"/>
            <a:chOff x="0" y="0"/>
            <a:chExt cx="11369029" cy="15167229"/>
          </a:xfrm>
        </p:grpSpPr>
        <p:pic>
          <p:nvPicPr>
            <p:cNvPr id="6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7723349"/>
              <a:ext cx="11369029" cy="7443880"/>
            </a:xfrm>
            <a:prstGeom prst="rect">
              <a:avLst/>
            </a:prstGeom>
          </p:spPr>
        </p:pic>
        <p:pic>
          <p:nvPicPr>
            <p:cNvPr id="7" name="Picture 1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50752" cy="7735824"/>
            </a:xfrm>
            <a:prstGeom prst="rect">
              <a:avLst/>
            </a:prstGeom>
          </p:spPr>
        </p:pic>
        <p:pic>
          <p:nvPicPr>
            <p:cNvPr id="8" name="Picture 1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6806183"/>
              <a:ext cx="11350752" cy="2353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4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cs typeface="Aharoni" panose="02010803020104030203" pitchFamily="2" charset="-79"/>
              </a:rPr>
              <a:t>ЕМКОСТЬ РЫНКА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77" y="2814016"/>
            <a:ext cx="5905803" cy="2734168"/>
          </a:xfrm>
        </p:spPr>
      </p:pic>
    </p:spTree>
    <p:extLst>
      <p:ext uri="{BB962C8B-B14F-4D97-AF65-F5344CB8AC3E}">
        <p14:creationId xmlns:p14="http://schemas.microsoft.com/office/powerpoint/2010/main" val="178536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75" y="545522"/>
            <a:ext cx="6312478" cy="6312478"/>
          </a:xfrm>
        </p:spPr>
      </p:pic>
    </p:spTree>
    <p:extLst>
      <p:ext uri="{BB962C8B-B14F-4D97-AF65-F5344CB8AC3E}">
        <p14:creationId xmlns:p14="http://schemas.microsoft.com/office/powerpoint/2010/main" val="188200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40" y="236600"/>
            <a:ext cx="6709719" cy="6709719"/>
          </a:xfrm>
        </p:spPr>
      </p:pic>
    </p:spTree>
    <p:extLst>
      <p:ext uri="{BB962C8B-B14F-4D97-AF65-F5344CB8AC3E}">
        <p14:creationId xmlns:p14="http://schemas.microsoft.com/office/powerpoint/2010/main" val="290541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-348932"/>
            <a:ext cx="10693400" cy="7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-348932"/>
            <a:ext cx="10693400" cy="7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всё начиналось ?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3" y="1825625"/>
            <a:ext cx="7704008" cy="4351338"/>
          </a:xfrm>
        </p:spPr>
      </p:pic>
    </p:spTree>
    <p:extLst>
      <p:ext uri="{BB962C8B-B14F-4D97-AF65-F5344CB8AC3E}">
        <p14:creationId xmlns:p14="http://schemas.microsoft.com/office/powerpoint/2010/main" val="363838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 основанная на общих интересах 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51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3805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начать, а потом будет ясно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04" y="180617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6486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походы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9" y="1576940"/>
            <a:ext cx="5638813" cy="37474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2" y="1918251"/>
            <a:ext cx="5829025" cy="4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-348932"/>
            <a:ext cx="10693400" cy="7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-348932"/>
            <a:ext cx="10693400" cy="7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-348932"/>
            <a:ext cx="10693400" cy="7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Как всё начиналось ? </vt:lpstr>
      <vt:lpstr>Дружба основанная на общих интересах ! </vt:lpstr>
      <vt:lpstr>Главное начать, а потом будет ясно !</vt:lpstr>
      <vt:lpstr>Первые походы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ЕМКОСТЬ РЫНКА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2021-06-19T13:46:00Z</dcterms:created>
  <dcterms:modified xsi:type="dcterms:W3CDTF">2021-06-19T14:12:52Z</dcterms:modified>
</cp:coreProperties>
</file>