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7" r:id="rId5"/>
    <p:sldId id="280" r:id="rId6"/>
    <p:sldId id="275" r:id="rId7"/>
    <p:sldId id="279" r:id="rId8"/>
    <p:sldId id="281" r:id="rId9"/>
    <p:sldId id="274" r:id="rId10"/>
    <p:sldId id="27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A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рсений Сергеевич Опрятнов" userId="f5c4b383-62bf-47c4-bd29-600efba0900e" providerId="ADAL" clId="{633A1500-F361-4E08-853C-6E430C5DDF08}"/>
    <pc:docChg chg="undo redo custSel addSld delSld modSld sldOrd">
      <pc:chgData name="Арсений Сергеевич Опрятнов" userId="f5c4b383-62bf-47c4-bd29-600efba0900e" providerId="ADAL" clId="{633A1500-F361-4E08-853C-6E430C5DDF08}" dt="2022-10-06T12:25:04.911" v="4517"/>
      <pc:docMkLst>
        <pc:docMk/>
      </pc:docMkLst>
      <pc:sldChg chg="delSp modSp mod">
        <pc:chgData name="Арсений Сергеевич Опрятнов" userId="f5c4b383-62bf-47c4-bd29-600efba0900e" providerId="ADAL" clId="{633A1500-F361-4E08-853C-6E430C5DDF08}" dt="2022-10-06T12:19:19.630" v="4476" actId="20577"/>
        <pc:sldMkLst>
          <pc:docMk/>
          <pc:sldMk cId="1440204351" sldId="256"/>
        </pc:sldMkLst>
        <pc:spChg chg="mod">
          <ac:chgData name="Арсений Сергеевич Опрятнов" userId="f5c4b383-62bf-47c4-bd29-600efba0900e" providerId="ADAL" clId="{633A1500-F361-4E08-853C-6E430C5DDF08}" dt="2022-10-06T09:08:47.751" v="2" actId="20577"/>
          <ac:spMkLst>
            <pc:docMk/>
            <pc:sldMk cId="1440204351" sldId="256"/>
            <ac:spMk id="7" creationId="{BB9E371E-5F03-4C7E-B14E-77073C405864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12:19:19.630" v="4476" actId="20577"/>
          <ac:spMkLst>
            <pc:docMk/>
            <pc:sldMk cId="1440204351" sldId="256"/>
            <ac:spMk id="10" creationId="{CD7AC630-060C-4A07-B125-9A177FC97219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09:10:08.210" v="136" actId="20577"/>
          <ac:spMkLst>
            <pc:docMk/>
            <pc:sldMk cId="1440204351" sldId="256"/>
            <ac:spMk id="13" creationId="{F285F644-BDF1-4B4F-9063-0D3F71479C81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09:09:59.103" v="132" actId="20577"/>
          <ac:spMkLst>
            <pc:docMk/>
            <pc:sldMk cId="1440204351" sldId="256"/>
            <ac:spMk id="14" creationId="{2E936CEE-5378-49B6-A4C3-66A1492CA56F}"/>
          </ac:spMkLst>
        </pc:spChg>
        <pc:picChg chg="del">
          <ac:chgData name="Арсений Сергеевич Опрятнов" userId="f5c4b383-62bf-47c4-bd29-600efba0900e" providerId="ADAL" clId="{633A1500-F361-4E08-853C-6E430C5DDF08}" dt="2022-10-06T09:08:40.806" v="0" actId="478"/>
          <ac:picMkLst>
            <pc:docMk/>
            <pc:sldMk cId="1440204351" sldId="256"/>
            <ac:picMk id="6" creationId="{C7A82BA3-F0D1-444C-9516-C3EE12771130}"/>
          </ac:picMkLst>
        </pc:picChg>
      </pc:sldChg>
      <pc:sldChg chg="delSp modSp mod ord">
        <pc:chgData name="Арсений Сергеевич Опрятнов" userId="f5c4b383-62bf-47c4-bd29-600efba0900e" providerId="ADAL" clId="{633A1500-F361-4E08-853C-6E430C5DDF08}" dt="2022-10-06T12:02:38.639" v="4474" actId="20577"/>
        <pc:sldMkLst>
          <pc:docMk/>
          <pc:sldMk cId="3953541495" sldId="257"/>
        </pc:sldMkLst>
        <pc:spChg chg="del">
          <ac:chgData name="Арсений Сергеевич Опрятнов" userId="f5c4b383-62bf-47c4-bd29-600efba0900e" providerId="ADAL" clId="{633A1500-F361-4E08-853C-6E430C5DDF08}" dt="2022-10-06T10:13:32.471" v="305" actId="478"/>
          <ac:spMkLst>
            <pc:docMk/>
            <pc:sldMk cId="3953541495" sldId="257"/>
            <ac:spMk id="2" creationId="{92247612-7E76-4FA9-BB27-BEFE26B972EB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10:19:07.935" v="433" actId="1076"/>
          <ac:spMkLst>
            <pc:docMk/>
            <pc:sldMk cId="3953541495" sldId="257"/>
            <ac:spMk id="7" creationId="{B7C73901-61AF-465E-BDA8-B3700E897983}"/>
          </ac:spMkLst>
        </pc:spChg>
        <pc:spChg chg="del">
          <ac:chgData name="Арсений Сергеевич Опрятнов" userId="f5c4b383-62bf-47c4-bd29-600efba0900e" providerId="ADAL" clId="{633A1500-F361-4E08-853C-6E430C5DDF08}" dt="2022-10-06T10:13:34.455" v="307" actId="478"/>
          <ac:spMkLst>
            <pc:docMk/>
            <pc:sldMk cId="3953541495" sldId="257"/>
            <ac:spMk id="8" creationId="{8828F796-2A99-43A6-8424-476CE457CEE3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12:02:38.639" v="4474" actId="20577"/>
          <ac:spMkLst>
            <pc:docMk/>
            <pc:sldMk cId="3953541495" sldId="257"/>
            <ac:spMk id="16" creationId="{F81F97AB-824E-4675-9DEF-92BFF565DB35}"/>
          </ac:spMkLst>
        </pc:spChg>
        <pc:spChg chg="del mod">
          <ac:chgData name="Арсений Сергеевич Опрятнов" userId="f5c4b383-62bf-47c4-bd29-600efba0900e" providerId="ADAL" clId="{633A1500-F361-4E08-853C-6E430C5DDF08}" dt="2022-10-06T10:14:52.344" v="329" actId="478"/>
          <ac:spMkLst>
            <pc:docMk/>
            <pc:sldMk cId="3953541495" sldId="257"/>
            <ac:spMk id="18" creationId="{2D6B8770-7B5A-49E1-BD4D-2BFAF990D7FD}"/>
          </ac:spMkLst>
        </pc:spChg>
        <pc:spChg chg="del mod">
          <ac:chgData name="Арсений Сергеевич Опрятнов" userId="f5c4b383-62bf-47c4-bd29-600efba0900e" providerId="ADAL" clId="{633A1500-F361-4E08-853C-6E430C5DDF08}" dt="2022-10-06T10:14:47.935" v="327" actId="478"/>
          <ac:spMkLst>
            <pc:docMk/>
            <pc:sldMk cId="3953541495" sldId="257"/>
            <ac:spMk id="22" creationId="{217BC180-7B48-461A-8DFE-5B4699FE135F}"/>
          </ac:spMkLst>
        </pc:spChg>
        <pc:spChg chg="del mod">
          <ac:chgData name="Арсений Сергеевич Опрятнов" userId="f5c4b383-62bf-47c4-bd29-600efba0900e" providerId="ADAL" clId="{633A1500-F361-4E08-853C-6E430C5DDF08}" dt="2022-10-06T10:14:41.712" v="325" actId="478"/>
          <ac:spMkLst>
            <pc:docMk/>
            <pc:sldMk cId="3953541495" sldId="257"/>
            <ac:spMk id="23" creationId="{28E5AA5F-B9ED-4500-9FA9-F7B80D273DDB}"/>
          </ac:spMkLst>
        </pc:spChg>
        <pc:spChg chg="del mod">
          <ac:chgData name="Арсений Сергеевич Опрятнов" userId="f5c4b383-62bf-47c4-bd29-600efba0900e" providerId="ADAL" clId="{633A1500-F361-4E08-853C-6E430C5DDF08}" dt="2022-10-06T10:14:49.576" v="328" actId="478"/>
          <ac:spMkLst>
            <pc:docMk/>
            <pc:sldMk cId="3953541495" sldId="257"/>
            <ac:spMk id="24" creationId="{F0D2F704-FD27-4D2D-A116-C618A6D2EBE6}"/>
          </ac:spMkLst>
        </pc:spChg>
        <pc:spChg chg="del">
          <ac:chgData name="Арсений Сергеевич Опрятнов" userId="f5c4b383-62bf-47c4-bd29-600efba0900e" providerId="ADAL" clId="{633A1500-F361-4E08-853C-6E430C5DDF08}" dt="2022-10-06T10:13:35.772" v="309" actId="478"/>
          <ac:spMkLst>
            <pc:docMk/>
            <pc:sldMk cId="3953541495" sldId="257"/>
            <ac:spMk id="26" creationId="{B5EA9D60-A582-48C2-935F-26822523D77F}"/>
          </ac:spMkLst>
        </pc:spChg>
        <pc:spChg chg="del mod">
          <ac:chgData name="Арсений Сергеевич Опрятнов" userId="f5c4b383-62bf-47c4-bd29-600efba0900e" providerId="ADAL" clId="{633A1500-F361-4E08-853C-6E430C5DDF08}" dt="2022-10-06T10:14:43.573" v="326" actId="478"/>
          <ac:spMkLst>
            <pc:docMk/>
            <pc:sldMk cId="3953541495" sldId="257"/>
            <ac:spMk id="30" creationId="{E891B1B2-903C-4EB3-A529-DB32E8127057}"/>
          </ac:spMkLst>
        </pc:spChg>
        <pc:grpChg chg="del">
          <ac:chgData name="Арсений Сергеевич Опрятнов" userId="f5c4b383-62bf-47c4-bd29-600efba0900e" providerId="ADAL" clId="{633A1500-F361-4E08-853C-6E430C5DDF08}" dt="2022-10-06T10:13:37.919" v="311" actId="478"/>
          <ac:grpSpMkLst>
            <pc:docMk/>
            <pc:sldMk cId="3953541495" sldId="257"/>
            <ac:grpSpMk id="3" creationId="{64EA684F-C212-4FB5-AE4B-99131750EBD9}"/>
          </ac:grpSpMkLst>
        </pc:grpChg>
        <pc:grpChg chg="del">
          <ac:chgData name="Арсений Сергеевич Опрятнов" userId="f5c4b383-62bf-47c4-bd29-600efba0900e" providerId="ADAL" clId="{633A1500-F361-4E08-853C-6E430C5DDF08}" dt="2022-10-06T10:13:36.834" v="310" actId="478"/>
          <ac:grpSpMkLst>
            <pc:docMk/>
            <pc:sldMk cId="3953541495" sldId="257"/>
            <ac:grpSpMk id="15" creationId="{CF454464-0DAF-453D-9433-0999A9ED41F5}"/>
          </ac:grpSpMkLst>
        </pc:grpChg>
        <pc:picChg chg="mod">
          <ac:chgData name="Арсений Сергеевич Опрятнов" userId="f5c4b383-62bf-47c4-bd29-600efba0900e" providerId="ADAL" clId="{633A1500-F361-4E08-853C-6E430C5DDF08}" dt="2022-10-06T10:15:10.631" v="352" actId="1076"/>
          <ac:picMkLst>
            <pc:docMk/>
            <pc:sldMk cId="3953541495" sldId="257"/>
            <ac:picMk id="4" creationId="{590EA847-C000-49F1-98CD-7707207E6314}"/>
          </ac:picMkLst>
        </pc:picChg>
        <pc:picChg chg="del">
          <ac:chgData name="Арсений Сергеевич Опрятнов" userId="f5c4b383-62bf-47c4-bd29-600efba0900e" providerId="ADAL" clId="{633A1500-F361-4E08-853C-6E430C5DDF08}" dt="2022-10-06T09:13:30.824" v="210" actId="478"/>
          <ac:picMkLst>
            <pc:docMk/>
            <pc:sldMk cId="3953541495" sldId="257"/>
            <ac:picMk id="5" creationId="{8C6119D4-4BBC-444E-A43D-CA02A70AFBCF}"/>
          </ac:picMkLst>
        </pc:picChg>
        <pc:picChg chg="del">
          <ac:chgData name="Арсений Сергеевич Опрятнов" userId="f5c4b383-62bf-47c4-bd29-600efba0900e" providerId="ADAL" clId="{633A1500-F361-4E08-853C-6E430C5DDF08}" dt="2022-10-06T10:13:33.455" v="306" actId="478"/>
          <ac:picMkLst>
            <pc:docMk/>
            <pc:sldMk cId="3953541495" sldId="257"/>
            <ac:picMk id="1026" creationId="{6F184F0A-9CEF-4471-8F99-39ECDCA48CF8}"/>
          </ac:picMkLst>
        </pc:picChg>
        <pc:picChg chg="del">
          <ac:chgData name="Арсений Сергеевич Опрятнов" userId="f5c4b383-62bf-47c4-bd29-600efba0900e" providerId="ADAL" clId="{633A1500-F361-4E08-853C-6E430C5DDF08}" dt="2022-10-06T10:13:35.221" v="308" actId="478"/>
          <ac:picMkLst>
            <pc:docMk/>
            <pc:sldMk cId="3953541495" sldId="257"/>
            <ac:picMk id="1028" creationId="{E7A21FD1-DDAC-40DF-8D66-E82D3EFE1E30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26.756" v="545" actId="2696"/>
        <pc:sldMkLst>
          <pc:docMk/>
          <pc:sldMk cId="3348722556" sldId="258"/>
        </pc:sldMkLst>
        <pc:picChg chg="del">
          <ac:chgData name="Арсений Сергеевич Опрятнов" userId="f5c4b383-62bf-47c4-bd29-600efba0900e" providerId="ADAL" clId="{633A1500-F361-4E08-853C-6E430C5DDF08}" dt="2022-10-06T09:13:27.684" v="209" actId="478"/>
          <ac:picMkLst>
            <pc:docMk/>
            <pc:sldMk cId="3348722556" sldId="258"/>
            <ac:picMk id="5" creationId="{CA4B3959-B5F4-46E0-99A6-6928450B5C73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28.704" v="546" actId="2696"/>
        <pc:sldMkLst>
          <pc:docMk/>
          <pc:sldMk cId="1923802819" sldId="259"/>
        </pc:sldMkLst>
        <pc:picChg chg="del">
          <ac:chgData name="Арсений Сергеевич Опрятнов" userId="f5c4b383-62bf-47c4-bd29-600efba0900e" providerId="ADAL" clId="{633A1500-F361-4E08-853C-6E430C5DDF08}" dt="2022-10-06T09:13:25.122" v="208" actId="478"/>
          <ac:picMkLst>
            <pc:docMk/>
            <pc:sldMk cId="1923802819" sldId="259"/>
            <ac:picMk id="5" creationId="{D1BEA290-CDEA-4D05-A8B1-BB2C4254DBF8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30.869" v="547" actId="2696"/>
        <pc:sldMkLst>
          <pc:docMk/>
          <pc:sldMk cId="3991686430" sldId="260"/>
        </pc:sldMkLst>
        <pc:picChg chg="del">
          <ac:chgData name="Арсений Сергеевич Опрятнов" userId="f5c4b383-62bf-47c4-bd29-600efba0900e" providerId="ADAL" clId="{633A1500-F361-4E08-853C-6E430C5DDF08}" dt="2022-10-06T09:13:22.138" v="207" actId="478"/>
          <ac:picMkLst>
            <pc:docMk/>
            <pc:sldMk cId="3991686430" sldId="260"/>
            <ac:picMk id="5" creationId="{2916CE71-1D8A-4A2D-8C87-D31E98A7C92C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33.143" v="548" actId="2696"/>
        <pc:sldMkLst>
          <pc:docMk/>
          <pc:sldMk cId="3732109836" sldId="261"/>
        </pc:sldMkLst>
        <pc:picChg chg="del">
          <ac:chgData name="Арсений Сергеевич Опрятнов" userId="f5c4b383-62bf-47c4-bd29-600efba0900e" providerId="ADAL" clId="{633A1500-F361-4E08-853C-6E430C5DDF08}" dt="2022-10-06T09:13:20.076" v="206" actId="478"/>
          <ac:picMkLst>
            <pc:docMk/>
            <pc:sldMk cId="3732109836" sldId="261"/>
            <ac:picMk id="5" creationId="{EEC1997A-FCF6-4725-AB75-D3DBC3845527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35.065" v="549" actId="2696"/>
        <pc:sldMkLst>
          <pc:docMk/>
          <pc:sldMk cId="3544369537" sldId="262"/>
        </pc:sldMkLst>
        <pc:picChg chg="del">
          <ac:chgData name="Арсений Сергеевич Опрятнов" userId="f5c4b383-62bf-47c4-bd29-600efba0900e" providerId="ADAL" clId="{633A1500-F361-4E08-853C-6E430C5DDF08}" dt="2022-10-06T09:13:17.842" v="205" actId="478"/>
          <ac:picMkLst>
            <pc:docMk/>
            <pc:sldMk cId="3544369537" sldId="262"/>
            <ac:picMk id="9" creationId="{73609102-B271-47E6-8B1D-0097AABF0356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37.013" v="550" actId="2696"/>
        <pc:sldMkLst>
          <pc:docMk/>
          <pc:sldMk cId="3987163849" sldId="263"/>
        </pc:sldMkLst>
        <pc:picChg chg="del">
          <ac:chgData name="Арсений Сергеевич Опрятнов" userId="f5c4b383-62bf-47c4-bd29-600efba0900e" providerId="ADAL" clId="{633A1500-F361-4E08-853C-6E430C5DDF08}" dt="2022-10-06T09:13:15.452" v="204" actId="478"/>
          <ac:picMkLst>
            <pc:docMk/>
            <pc:sldMk cId="3987163849" sldId="263"/>
            <ac:picMk id="6" creationId="{A1475324-2DFE-4C9F-86AA-CF46088F04BC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41.276" v="552" actId="2696"/>
        <pc:sldMkLst>
          <pc:docMk/>
          <pc:sldMk cId="425000929" sldId="264"/>
        </pc:sldMkLst>
        <pc:picChg chg="del">
          <ac:chgData name="Арсений Сергеевич Опрятнов" userId="f5c4b383-62bf-47c4-bd29-600efba0900e" providerId="ADAL" clId="{633A1500-F361-4E08-853C-6E430C5DDF08}" dt="2022-10-06T09:13:13.187" v="203" actId="478"/>
          <ac:picMkLst>
            <pc:docMk/>
            <pc:sldMk cId="425000929" sldId="264"/>
            <ac:picMk id="5" creationId="{C30D56C1-9E77-4A61-961A-137C38A81E00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43.133" v="553" actId="2696"/>
        <pc:sldMkLst>
          <pc:docMk/>
          <pc:sldMk cId="1295020408" sldId="266"/>
        </pc:sldMkLst>
        <pc:picChg chg="del">
          <ac:chgData name="Арсений Сергеевич Опрятнов" userId="f5c4b383-62bf-47c4-bd29-600efba0900e" providerId="ADAL" clId="{633A1500-F361-4E08-853C-6E430C5DDF08}" dt="2022-10-06T09:13:08.766" v="201" actId="478"/>
          <ac:picMkLst>
            <pc:docMk/>
            <pc:sldMk cId="1295020408" sldId="266"/>
            <ac:picMk id="5" creationId="{C927B181-41CE-4916-A4EA-62E98B123031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45.034" v="554" actId="2696"/>
        <pc:sldMkLst>
          <pc:docMk/>
          <pc:sldMk cId="2968560424" sldId="267"/>
        </pc:sldMkLst>
        <pc:picChg chg="del">
          <ac:chgData name="Арсений Сергеевич Опрятнов" userId="f5c4b383-62bf-47c4-bd29-600efba0900e" providerId="ADAL" clId="{633A1500-F361-4E08-853C-6E430C5DDF08}" dt="2022-10-06T09:13:06.658" v="200" actId="478"/>
          <ac:picMkLst>
            <pc:docMk/>
            <pc:sldMk cId="2968560424" sldId="267"/>
            <ac:picMk id="6" creationId="{2406419F-D220-4550-A4FD-466C0150A388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47.747" v="555" actId="2696"/>
        <pc:sldMkLst>
          <pc:docMk/>
          <pc:sldMk cId="1145552250" sldId="268"/>
        </pc:sldMkLst>
        <pc:picChg chg="del">
          <ac:chgData name="Арсений Сергеевич Опрятнов" userId="f5c4b383-62bf-47c4-bd29-600efba0900e" providerId="ADAL" clId="{633A1500-F361-4E08-853C-6E430C5DDF08}" dt="2022-10-06T09:13:04.814" v="199" actId="478"/>
          <ac:picMkLst>
            <pc:docMk/>
            <pc:sldMk cId="1145552250" sldId="268"/>
            <ac:picMk id="5" creationId="{220DC211-BABC-4E7B-AA6F-D95C0616B9AE}"/>
          </ac:picMkLst>
        </pc:picChg>
      </pc:sldChg>
      <pc:sldChg chg="delSp del">
        <pc:chgData name="Арсений Сергеевич Опрятнов" userId="f5c4b383-62bf-47c4-bd29-600efba0900e" providerId="ADAL" clId="{633A1500-F361-4E08-853C-6E430C5DDF08}" dt="2022-10-06T10:28:39.136" v="551" actId="2696"/>
        <pc:sldMkLst>
          <pc:docMk/>
          <pc:sldMk cId="655768293" sldId="269"/>
        </pc:sldMkLst>
        <pc:picChg chg="del">
          <ac:chgData name="Арсений Сергеевич Опрятнов" userId="f5c4b383-62bf-47c4-bd29-600efba0900e" providerId="ADAL" clId="{633A1500-F361-4E08-853C-6E430C5DDF08}" dt="2022-10-06T09:13:10.891" v="202" actId="478"/>
          <ac:picMkLst>
            <pc:docMk/>
            <pc:sldMk cId="655768293" sldId="269"/>
            <ac:picMk id="6" creationId="{ABF6F9A9-6169-43B2-933C-6B7C8A642CE5}"/>
          </ac:picMkLst>
        </pc:picChg>
      </pc:sldChg>
      <pc:sldChg chg="delSp modSp mod">
        <pc:chgData name="Арсений Сергеевич Опрятнов" userId="f5c4b383-62bf-47c4-bd29-600efba0900e" providerId="ADAL" clId="{633A1500-F361-4E08-853C-6E430C5DDF08}" dt="2022-10-06T09:13:00.425" v="198" actId="478"/>
        <pc:sldMkLst>
          <pc:docMk/>
          <pc:sldMk cId="403756582" sldId="270"/>
        </pc:sldMkLst>
        <pc:spChg chg="mod">
          <ac:chgData name="Арсений Сергеевич Опрятнов" userId="f5c4b383-62bf-47c4-bd29-600efba0900e" providerId="ADAL" clId="{633A1500-F361-4E08-853C-6E430C5DDF08}" dt="2022-10-06T09:12:57.691" v="197" actId="1076"/>
          <ac:spMkLst>
            <pc:docMk/>
            <pc:sldMk cId="403756582" sldId="270"/>
            <ac:spMk id="8" creationId="{90BEF9E9-C825-4BEF-A77E-47F40939BC85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09:12:30.143" v="167" actId="20577"/>
          <ac:spMkLst>
            <pc:docMk/>
            <pc:sldMk cId="403756582" sldId="270"/>
            <ac:spMk id="9" creationId="{0E0466A5-A621-44BB-A78A-BD132F7C53A9}"/>
          </ac:spMkLst>
        </pc:spChg>
        <pc:picChg chg="mod">
          <ac:chgData name="Арсений Сергеевич Опрятнов" userId="f5c4b383-62bf-47c4-bd29-600efba0900e" providerId="ADAL" clId="{633A1500-F361-4E08-853C-6E430C5DDF08}" dt="2022-10-06T09:12:24.160" v="163" actId="1076"/>
          <ac:picMkLst>
            <pc:docMk/>
            <pc:sldMk cId="403756582" sldId="270"/>
            <ac:picMk id="5" creationId="{0245F01A-F71F-4855-B54C-CBDD51D4C069}"/>
          </ac:picMkLst>
        </pc:picChg>
        <pc:picChg chg="del">
          <ac:chgData name="Арсений Сергеевич Опрятнов" userId="f5c4b383-62bf-47c4-bd29-600efba0900e" providerId="ADAL" clId="{633A1500-F361-4E08-853C-6E430C5DDF08}" dt="2022-10-06T09:13:00.425" v="198" actId="478"/>
          <ac:picMkLst>
            <pc:docMk/>
            <pc:sldMk cId="403756582" sldId="270"/>
            <ac:picMk id="6" creationId="{302D41E0-32F7-4F42-A0B6-787B841CCABB}"/>
          </ac:picMkLst>
        </pc:picChg>
      </pc:sldChg>
      <pc:sldChg chg="new add del">
        <pc:chgData name="Арсений Сергеевич Опрятнов" userId="f5c4b383-62bf-47c4-bd29-600efba0900e" providerId="ADAL" clId="{633A1500-F361-4E08-853C-6E430C5DDF08}" dt="2022-10-06T09:12:29.065" v="166" actId="47"/>
        <pc:sldMkLst>
          <pc:docMk/>
          <pc:sldMk cId="942096485" sldId="271"/>
        </pc:sldMkLst>
      </pc:sldChg>
      <pc:sldChg chg="del">
        <pc:chgData name="Арсений Сергеевич Опрятнов" userId="f5c4b383-62bf-47c4-bd29-600efba0900e" providerId="ADAL" clId="{633A1500-F361-4E08-853C-6E430C5DDF08}" dt="2022-10-06T10:21:17.452" v="464" actId="2696"/>
        <pc:sldMkLst>
          <pc:docMk/>
          <pc:sldMk cId="4277406780" sldId="271"/>
        </pc:sldMkLst>
      </pc:sldChg>
      <pc:sldChg chg="modSp add del mod ord">
        <pc:chgData name="Арсений Сергеевич Опрятнов" userId="f5c4b383-62bf-47c4-bd29-600efba0900e" providerId="ADAL" clId="{633A1500-F361-4E08-853C-6E430C5DDF08}" dt="2022-10-06T10:39:56.582" v="1231" actId="2696"/>
        <pc:sldMkLst>
          <pc:docMk/>
          <pc:sldMk cId="2574259549" sldId="272"/>
        </pc:sldMkLst>
        <pc:spChg chg="mod">
          <ac:chgData name="Арсений Сергеевич Опрятнов" userId="f5c4b383-62bf-47c4-bd29-600efba0900e" providerId="ADAL" clId="{633A1500-F361-4E08-853C-6E430C5DDF08}" dt="2022-10-06T10:21:29.973" v="478" actId="20577"/>
          <ac:spMkLst>
            <pc:docMk/>
            <pc:sldMk cId="2574259549" sldId="272"/>
            <ac:spMk id="7" creationId="{B7C73901-61AF-465E-BDA8-B3700E897983}"/>
          </ac:spMkLst>
        </pc:spChg>
      </pc:sldChg>
      <pc:sldChg chg="add del">
        <pc:chgData name="Арсений Сергеевич Опрятнов" userId="f5c4b383-62bf-47c4-bd29-600efba0900e" providerId="ADAL" clId="{633A1500-F361-4E08-853C-6E430C5DDF08}" dt="2022-10-06T10:21:10.594" v="461" actId="47"/>
        <pc:sldMkLst>
          <pc:docMk/>
          <pc:sldMk cId="3534687550" sldId="272"/>
        </pc:sldMkLst>
      </pc:sldChg>
      <pc:sldChg chg="modSp add mod">
        <pc:chgData name="Арсений Сергеевич Опрятнов" userId="f5c4b383-62bf-47c4-bd29-600efba0900e" providerId="ADAL" clId="{633A1500-F361-4E08-853C-6E430C5DDF08}" dt="2022-10-06T12:20:14.967" v="4485" actId="1076"/>
        <pc:sldMkLst>
          <pc:docMk/>
          <pc:sldMk cId="3335926290" sldId="273"/>
        </pc:sldMkLst>
        <pc:spChg chg="mod">
          <ac:chgData name="Арсений Сергеевич Опрятнов" userId="f5c4b383-62bf-47c4-bd29-600efba0900e" providerId="ADAL" clId="{633A1500-F361-4E08-853C-6E430C5DDF08}" dt="2022-10-06T10:25:05.547" v="536" actId="20577"/>
          <ac:spMkLst>
            <pc:docMk/>
            <pc:sldMk cId="3335926290" sldId="273"/>
            <ac:spMk id="7" creationId="{B7C73901-61AF-465E-BDA8-B3700E897983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12:20:14.967" v="4485" actId="1076"/>
          <ac:spMkLst>
            <pc:docMk/>
            <pc:sldMk cId="3335926290" sldId="273"/>
            <ac:spMk id="16" creationId="{F81F97AB-824E-4675-9DEF-92BFF565DB35}"/>
          </ac:spMkLst>
        </pc:spChg>
        <pc:picChg chg="mod">
          <ac:chgData name="Арсений Сергеевич Опрятнов" userId="f5c4b383-62bf-47c4-bd29-600efba0900e" providerId="ADAL" clId="{633A1500-F361-4E08-853C-6E430C5DDF08}" dt="2022-10-06T10:35:37.051" v="832" actId="1076"/>
          <ac:picMkLst>
            <pc:docMk/>
            <pc:sldMk cId="3335926290" sldId="273"/>
            <ac:picMk id="4" creationId="{590EA847-C000-49F1-98CD-7707207E6314}"/>
          </ac:picMkLst>
        </pc:picChg>
      </pc:sldChg>
      <pc:sldChg chg="modSp add del mod ord">
        <pc:chgData name="Арсений Сергеевич Опрятнов" userId="f5c4b383-62bf-47c4-bd29-600efba0900e" providerId="ADAL" clId="{633A1500-F361-4E08-853C-6E430C5DDF08}" dt="2022-10-06T12:21:18.196" v="4492" actId="20577"/>
        <pc:sldMkLst>
          <pc:docMk/>
          <pc:sldMk cId="2764565755" sldId="274"/>
        </pc:sldMkLst>
        <pc:spChg chg="mod">
          <ac:chgData name="Арсений Сергеевич Опрятнов" userId="f5c4b383-62bf-47c4-bd29-600efba0900e" providerId="ADAL" clId="{633A1500-F361-4E08-853C-6E430C5DDF08}" dt="2022-10-06T11:12:24.075" v="2322" actId="20577"/>
          <ac:spMkLst>
            <pc:docMk/>
            <pc:sldMk cId="2764565755" sldId="274"/>
            <ac:spMk id="7" creationId="{B7C73901-61AF-465E-BDA8-B3700E897983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12:21:18.196" v="4492" actId="20577"/>
          <ac:spMkLst>
            <pc:docMk/>
            <pc:sldMk cId="2764565755" sldId="274"/>
            <ac:spMk id="16" creationId="{F81F97AB-824E-4675-9DEF-92BFF565DB35}"/>
          </ac:spMkLst>
        </pc:spChg>
      </pc:sldChg>
      <pc:sldChg chg="addSp delSp modSp add mod ord">
        <pc:chgData name="Арсений Сергеевич Опрятнов" userId="f5c4b383-62bf-47c4-bd29-600efba0900e" providerId="ADAL" clId="{633A1500-F361-4E08-853C-6E430C5DDF08}" dt="2022-10-06T12:13:05.665" v="4475" actId="20577"/>
        <pc:sldMkLst>
          <pc:docMk/>
          <pc:sldMk cId="2645339475" sldId="275"/>
        </pc:sldMkLst>
        <pc:spChg chg="mod">
          <ac:chgData name="Арсений Сергеевич Опрятнов" userId="f5c4b383-62bf-47c4-bd29-600efba0900e" providerId="ADAL" clId="{633A1500-F361-4E08-853C-6E430C5DDF08}" dt="2022-10-06T10:30:45.191" v="782" actId="20577"/>
          <ac:spMkLst>
            <pc:docMk/>
            <pc:sldMk cId="2645339475" sldId="275"/>
            <ac:spMk id="7" creationId="{B7C73901-61AF-465E-BDA8-B3700E897983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12:13:05.665" v="4475" actId="20577"/>
          <ac:spMkLst>
            <pc:docMk/>
            <pc:sldMk cId="2645339475" sldId="275"/>
            <ac:spMk id="16" creationId="{F81F97AB-824E-4675-9DEF-92BFF565DB35}"/>
          </ac:spMkLst>
        </pc:spChg>
        <pc:graphicFrameChg chg="add del mod">
          <ac:chgData name="Арсений Сергеевич Опрятнов" userId="f5c4b383-62bf-47c4-bd29-600efba0900e" providerId="ADAL" clId="{633A1500-F361-4E08-853C-6E430C5DDF08}" dt="2022-10-06T11:34:26.775" v="2767"/>
          <ac:graphicFrameMkLst>
            <pc:docMk/>
            <pc:sldMk cId="2645339475" sldId="275"/>
            <ac:graphicFrameMk id="2" creationId="{778198D3-5B65-4FD9-A11B-CD1E00AD59F4}"/>
          </ac:graphicFrameMkLst>
        </pc:graphicFrameChg>
        <pc:graphicFrameChg chg="add del mod modGraphic">
          <ac:chgData name="Арсений Сергеевич Опрятнов" userId="f5c4b383-62bf-47c4-bd29-600efba0900e" providerId="ADAL" clId="{633A1500-F361-4E08-853C-6E430C5DDF08}" dt="2022-10-06T11:35:25.353" v="2779" actId="478"/>
          <ac:graphicFrameMkLst>
            <pc:docMk/>
            <pc:sldMk cId="2645339475" sldId="275"/>
            <ac:graphicFrameMk id="5" creationId="{2C46F9D8-BC5F-4AF9-9E3C-D063B285B6C4}"/>
          </ac:graphicFrameMkLst>
        </pc:graphicFrameChg>
        <pc:graphicFrameChg chg="add del mod modGraphic">
          <ac:chgData name="Арсений Сергеевич Опрятнов" userId="f5c4b383-62bf-47c4-bd29-600efba0900e" providerId="ADAL" clId="{633A1500-F361-4E08-853C-6E430C5DDF08}" dt="2022-10-06T11:38:41.970" v="2882" actId="478"/>
          <ac:graphicFrameMkLst>
            <pc:docMk/>
            <pc:sldMk cId="2645339475" sldId="275"/>
            <ac:graphicFrameMk id="8" creationId="{35586B4F-641A-4D64-9620-42CAC30F4E71}"/>
          </ac:graphicFrameMkLst>
        </pc:graphicFrameChg>
        <pc:picChg chg="add del mod">
          <ac:chgData name="Арсений Сергеевич Опрятнов" userId="f5c4b383-62bf-47c4-bd29-600efba0900e" providerId="ADAL" clId="{633A1500-F361-4E08-853C-6E430C5DDF08}" dt="2022-10-06T11:34:40.087" v="2773" actId="478"/>
          <ac:picMkLst>
            <pc:docMk/>
            <pc:sldMk cId="2645339475" sldId="275"/>
            <ac:picMk id="3" creationId="{3F47F016-C6FD-43C4-A4FE-4F789050E644}"/>
          </ac:picMkLst>
        </pc:picChg>
      </pc:sldChg>
      <pc:sldChg chg="modSp add del mod">
        <pc:chgData name="Арсений Сергеевич Опрятнов" userId="f5c4b383-62bf-47c4-bd29-600efba0900e" providerId="ADAL" clId="{633A1500-F361-4E08-853C-6E430C5DDF08}" dt="2022-10-06T11:59:50.656" v="4470" actId="2696"/>
        <pc:sldMkLst>
          <pc:docMk/>
          <pc:sldMk cId="1628967732" sldId="276"/>
        </pc:sldMkLst>
        <pc:spChg chg="mod">
          <ac:chgData name="Арсений Сергеевич Опрятнов" userId="f5c4b383-62bf-47c4-bd29-600efba0900e" providerId="ADAL" clId="{633A1500-F361-4E08-853C-6E430C5DDF08}" dt="2022-10-06T10:30:20.550" v="727" actId="20577"/>
          <ac:spMkLst>
            <pc:docMk/>
            <pc:sldMk cId="1628967732" sldId="276"/>
            <ac:spMk id="7" creationId="{B7C73901-61AF-465E-BDA8-B3700E897983}"/>
          </ac:spMkLst>
        </pc:spChg>
      </pc:sldChg>
      <pc:sldChg chg="addSp delSp modSp add mod ord">
        <pc:chgData name="Арсений Сергеевич Опрятнов" userId="f5c4b383-62bf-47c4-bd29-600efba0900e" providerId="ADAL" clId="{633A1500-F361-4E08-853C-6E430C5DDF08}" dt="2022-10-06T11:52:32.820" v="4306" actId="20577"/>
        <pc:sldMkLst>
          <pc:docMk/>
          <pc:sldMk cId="3391794239" sldId="277"/>
        </pc:sldMkLst>
        <pc:spChg chg="mod">
          <ac:chgData name="Арсений Сергеевич Опрятнов" userId="f5c4b383-62bf-47c4-bd29-600efba0900e" providerId="ADAL" clId="{633A1500-F361-4E08-853C-6E430C5DDF08}" dt="2022-10-06T11:43:39.358" v="3342" actId="20577"/>
          <ac:spMkLst>
            <pc:docMk/>
            <pc:sldMk cId="3391794239" sldId="277"/>
            <ac:spMk id="7" creationId="{B7C73901-61AF-465E-BDA8-B3700E897983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11:52:32.820" v="4306" actId="20577"/>
          <ac:spMkLst>
            <pc:docMk/>
            <pc:sldMk cId="3391794239" sldId="277"/>
            <ac:spMk id="16" creationId="{F81F97AB-824E-4675-9DEF-92BFF565DB35}"/>
          </ac:spMkLst>
        </pc:spChg>
        <pc:picChg chg="add del mod">
          <ac:chgData name="Арсений Сергеевич Опрятнов" userId="f5c4b383-62bf-47c4-bd29-600efba0900e" providerId="ADAL" clId="{633A1500-F361-4E08-853C-6E430C5DDF08}" dt="2022-10-06T11:23:32.838" v="2328" actId="478"/>
          <ac:picMkLst>
            <pc:docMk/>
            <pc:sldMk cId="3391794239" sldId="277"/>
            <ac:picMk id="2" creationId="{DA3A5997-8B42-4415-ADFF-80E7D950A85B}"/>
          </ac:picMkLst>
        </pc:picChg>
      </pc:sldChg>
      <pc:sldChg chg="modSp add del mod">
        <pc:chgData name="Арсений Сергеевич Опрятнов" userId="f5c4b383-62bf-47c4-bd29-600efba0900e" providerId="ADAL" clId="{633A1500-F361-4E08-853C-6E430C5DDF08}" dt="2022-10-06T11:44:12.472" v="3344" actId="2696"/>
        <pc:sldMkLst>
          <pc:docMk/>
          <pc:sldMk cId="3603308790" sldId="278"/>
        </pc:sldMkLst>
        <pc:spChg chg="mod">
          <ac:chgData name="Арсений Сергеевич Опрятнов" userId="f5c4b383-62bf-47c4-bd29-600efba0900e" providerId="ADAL" clId="{633A1500-F361-4E08-853C-6E430C5DDF08}" dt="2022-10-06T10:29:55.002" v="682" actId="20577"/>
          <ac:spMkLst>
            <pc:docMk/>
            <pc:sldMk cId="3603308790" sldId="278"/>
            <ac:spMk id="7" creationId="{B7C73901-61AF-465E-BDA8-B3700E897983}"/>
          </ac:spMkLst>
        </pc:spChg>
      </pc:sldChg>
      <pc:sldChg chg="addSp delSp modSp add mod">
        <pc:chgData name="Арсений Сергеевич Опрятнов" userId="f5c4b383-62bf-47c4-bd29-600efba0900e" providerId="ADAL" clId="{633A1500-F361-4E08-853C-6E430C5DDF08}" dt="2022-10-06T12:23:28.536" v="4507" actId="20577"/>
        <pc:sldMkLst>
          <pc:docMk/>
          <pc:sldMk cId="955421700" sldId="279"/>
        </pc:sldMkLst>
        <pc:spChg chg="mod">
          <ac:chgData name="Арсений Сергеевич Опрятнов" userId="f5c4b383-62bf-47c4-bd29-600efba0900e" providerId="ADAL" clId="{633A1500-F361-4E08-853C-6E430C5DDF08}" dt="2022-10-06T11:36:10.220" v="2833" actId="20577"/>
          <ac:spMkLst>
            <pc:docMk/>
            <pc:sldMk cId="955421700" sldId="279"/>
            <ac:spMk id="7" creationId="{B7C73901-61AF-465E-BDA8-B3700E897983}"/>
          </ac:spMkLst>
        </pc:spChg>
        <pc:spChg chg="mod">
          <ac:chgData name="Арсений Сергеевич Опрятнов" userId="f5c4b383-62bf-47c4-bd29-600efba0900e" providerId="ADAL" clId="{633A1500-F361-4E08-853C-6E430C5DDF08}" dt="2022-10-06T11:36:01.190" v="2812" actId="20577"/>
          <ac:spMkLst>
            <pc:docMk/>
            <pc:sldMk cId="955421700" sldId="279"/>
            <ac:spMk id="16" creationId="{F81F97AB-824E-4675-9DEF-92BFF565DB35}"/>
          </ac:spMkLst>
        </pc:spChg>
        <pc:graphicFrameChg chg="add mod modGraphic">
          <ac:chgData name="Арсений Сергеевич Опрятнов" userId="f5c4b383-62bf-47c4-bd29-600efba0900e" providerId="ADAL" clId="{633A1500-F361-4E08-853C-6E430C5DDF08}" dt="2022-10-06T12:23:28.536" v="4507" actId="20577"/>
          <ac:graphicFrameMkLst>
            <pc:docMk/>
            <pc:sldMk cId="955421700" sldId="279"/>
            <ac:graphicFrameMk id="2" creationId="{E902323C-3A6C-4BBD-B23D-B1D228040DA6}"/>
          </ac:graphicFrameMkLst>
        </pc:graphicFrameChg>
        <pc:graphicFrameChg chg="del">
          <ac:chgData name="Арсений Сергеевич Опрятнов" userId="f5c4b383-62bf-47c4-bd29-600efba0900e" providerId="ADAL" clId="{633A1500-F361-4E08-853C-6E430C5DDF08}" dt="2022-10-06T11:36:13.625" v="2834" actId="478"/>
          <ac:graphicFrameMkLst>
            <pc:docMk/>
            <pc:sldMk cId="955421700" sldId="279"/>
            <ac:graphicFrameMk id="8" creationId="{35586B4F-641A-4D64-9620-42CAC30F4E71}"/>
          </ac:graphicFrameMkLst>
        </pc:graphicFrameChg>
      </pc:sldChg>
      <pc:sldChg chg="modSp add del mod">
        <pc:chgData name="Арсений Сергеевич Опрятнов" userId="f5c4b383-62bf-47c4-bd29-600efba0900e" providerId="ADAL" clId="{633A1500-F361-4E08-853C-6E430C5DDF08}" dt="2022-10-06T11:29:44.426" v="2329" actId="47"/>
        <pc:sldMkLst>
          <pc:docMk/>
          <pc:sldMk cId="1324402004" sldId="279"/>
        </pc:sldMkLst>
        <pc:spChg chg="mod">
          <ac:chgData name="Арсений Сергеевич Опрятнов" userId="f5c4b383-62bf-47c4-bd29-600efba0900e" providerId="ADAL" clId="{633A1500-F361-4E08-853C-6E430C5DDF08}" dt="2022-10-06T10:29:22.640" v="585" actId="20577"/>
          <ac:spMkLst>
            <pc:docMk/>
            <pc:sldMk cId="1324402004" sldId="279"/>
            <ac:spMk id="7" creationId="{B7C73901-61AF-465E-BDA8-B3700E897983}"/>
          </ac:spMkLst>
        </pc:spChg>
      </pc:sldChg>
      <pc:sldChg chg="addSp delSp modSp add mod">
        <pc:chgData name="Арсений Сергеевич Опрятнов" userId="f5c4b383-62bf-47c4-bd29-600efba0900e" providerId="ADAL" clId="{633A1500-F361-4E08-853C-6E430C5DDF08}" dt="2022-10-06T12:25:04.911" v="4517"/>
        <pc:sldMkLst>
          <pc:docMk/>
          <pc:sldMk cId="3802319034" sldId="280"/>
        </pc:sldMkLst>
        <pc:spChg chg="mod">
          <ac:chgData name="Арсений Сергеевич Опрятнов" userId="f5c4b383-62bf-47c4-bd29-600efba0900e" providerId="ADAL" clId="{633A1500-F361-4E08-853C-6E430C5DDF08}" dt="2022-10-06T11:54:38.090" v="4329" actId="20577"/>
          <ac:spMkLst>
            <pc:docMk/>
            <pc:sldMk cId="3802319034" sldId="280"/>
            <ac:spMk id="7" creationId="{B7C73901-61AF-465E-BDA8-B3700E897983}"/>
          </ac:spMkLst>
        </pc:spChg>
        <pc:graphicFrameChg chg="add del mod modGraphic">
          <ac:chgData name="Арсений Сергеевич Опрятнов" userId="f5c4b383-62bf-47c4-bd29-600efba0900e" providerId="ADAL" clId="{633A1500-F361-4E08-853C-6E430C5DDF08}" dt="2022-10-06T11:59:00.458" v="4418" actId="478"/>
          <ac:graphicFrameMkLst>
            <pc:docMk/>
            <pc:sldMk cId="3802319034" sldId="280"/>
            <ac:graphicFrameMk id="2" creationId="{62B3724C-2606-443F-B5ED-A2830CF9048C}"/>
          </ac:graphicFrameMkLst>
        </pc:graphicFrameChg>
        <pc:graphicFrameChg chg="add mod modGraphic">
          <ac:chgData name="Арсений Сергеевич Опрятнов" userId="f5c4b383-62bf-47c4-bd29-600efba0900e" providerId="ADAL" clId="{633A1500-F361-4E08-853C-6E430C5DDF08}" dt="2022-10-06T12:25:04.911" v="4517"/>
          <ac:graphicFrameMkLst>
            <pc:docMk/>
            <pc:sldMk cId="3802319034" sldId="280"/>
            <ac:graphicFrameMk id="3" creationId="{51DA0D9D-3C29-4E2A-B073-A73A1FBE6058}"/>
          </ac:graphicFrameMkLst>
        </pc:graphicFrameChg>
      </pc:sldChg>
      <pc:sldChg chg="addSp delSp modSp add mod ord">
        <pc:chgData name="Арсений Сергеевич Опрятнов" userId="f5c4b383-62bf-47c4-bd29-600efba0900e" providerId="ADAL" clId="{633A1500-F361-4E08-853C-6E430C5DDF08}" dt="2022-10-06T11:59:48.422" v="4469" actId="20577"/>
        <pc:sldMkLst>
          <pc:docMk/>
          <pc:sldMk cId="4140674883" sldId="281"/>
        </pc:sldMkLst>
        <pc:spChg chg="mod">
          <ac:chgData name="Арсений Сергеевич Опрятнов" userId="f5c4b383-62bf-47c4-bd29-600efba0900e" providerId="ADAL" clId="{633A1500-F361-4E08-853C-6E430C5DDF08}" dt="2022-10-06T11:59:48.422" v="4469" actId="20577"/>
          <ac:spMkLst>
            <pc:docMk/>
            <pc:sldMk cId="4140674883" sldId="281"/>
            <ac:spMk id="7" creationId="{B7C73901-61AF-465E-BDA8-B3700E897983}"/>
          </ac:spMkLst>
        </pc:spChg>
        <pc:graphicFrameChg chg="add mod modGraphic">
          <ac:chgData name="Арсений Сергеевич Опрятнов" userId="f5c4b383-62bf-47c4-bd29-600efba0900e" providerId="ADAL" clId="{633A1500-F361-4E08-853C-6E430C5DDF08}" dt="2022-10-06T11:58:43.136" v="4417" actId="14100"/>
          <ac:graphicFrameMkLst>
            <pc:docMk/>
            <pc:sldMk cId="4140674883" sldId="281"/>
            <ac:graphicFrameMk id="2" creationId="{C51E85DE-3562-442F-AE23-AC4BDEE7FB55}"/>
          </ac:graphicFrameMkLst>
        </pc:graphicFrameChg>
        <pc:picChg chg="add del mod">
          <ac:chgData name="Арсений Сергеевич Опрятнов" userId="f5c4b383-62bf-47c4-bd29-600efba0900e" providerId="ADAL" clId="{633A1500-F361-4E08-853C-6E430C5DDF08}" dt="2022-10-06T11:58:37.153" v="4408" actId="22"/>
          <ac:picMkLst>
            <pc:docMk/>
            <pc:sldMk cId="4140674883" sldId="281"/>
            <ac:picMk id="5" creationId="{DDDF348A-25A7-48D9-9FF1-071F62D04F2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A8466-0332-4673-AE55-932BF7D89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3D8F1F1-1B6A-42DE-8F60-344EE6521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DC924A-DDAE-4222-B4B4-6E61DAE8B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2EA87F-0B00-4E5B-AE55-7E21FBEE6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8D8DE0-5BAB-4A8A-B323-31C50E9AD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23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42E92D-61B7-40DD-8D2F-5539584B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9E0310-4441-42A1-AA2B-DE517070C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6554CE-41DB-4383-83E6-3D5C7E9D7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45C72B-20E5-4168-AEC3-3AEA90A9E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4AC43C-F46E-4662-8E2D-22B6B1141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85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56BDAB6-A053-4B26-A678-922683A600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0AD0BA-FEAC-444F-8592-037404853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DA5ACA-522E-40A5-BCA1-DF6606687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FE601E-D339-4BEA-B517-38A2700C7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3B3DA8-2C50-40EA-8249-099BB5DF1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30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F78E0-5075-4A5F-9A9B-270E9524C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993E39-39AF-44DA-B8DC-1DB47BD5E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484D87-CD89-4510-AD9C-DA5E8889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2DDDCB-4657-4D41-97B8-03A665D90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2BE476-1EF3-49F0-9627-6CB6B9D51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29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DA17BE-2739-44C0-8463-FD0D5A8F4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89CB0C-5520-466C-8586-0294FDF4C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20494F-319A-4AE1-A26C-62FE7F907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C465CE-2188-43D4-9EE8-87FD12E65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18DFF1-803F-4C97-9B77-2CD45A159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16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974180-6910-4BEB-B56C-3372AFA54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DACFDB-96E0-4C8A-B786-FDC41ED04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6C196C-67C1-47AB-B6FE-8DE8C293F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728388-5D02-4F55-8EA1-7B10184C6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3831BD-C41C-4D31-9DED-179183EAF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5B2DBA-5576-4EA2-A418-6E5F4D707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16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4FDF0E-5D64-4979-977C-59C882AB8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F3D3A5-3046-410E-902B-DD526D20B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E6D132-47C0-4A66-9705-3A71B2616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3DFD6DE-0A5C-4389-B5D1-10067DD4E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3A54B34-93A5-40EF-81DA-A801FC1CE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94E78A4-1A6E-4106-A9E5-634F952BB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8C8BAB7-8A70-471E-89D7-CBAD3287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469FB4-61A9-42CB-A562-7ECEF4C6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39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4C9AFF-8540-40C6-A970-CC0118659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493C650-6BD2-4031-B6E0-D6AFEA648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2FDBE82-462B-44E3-BC4D-543B52E8C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ABDCCAA-0BFB-4180-B33B-D5C46E76D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7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9ED1DC8-FC09-4281-BAD6-C4BF5480B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C287FBD-CB9E-4513-8D4C-4B1EB95E3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4A92B6C-1C40-478F-A441-7E7DB175C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65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0B4BA9-1FB0-4FC8-AE4C-10326F14C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B5AAE3-3B18-4AFD-858A-DEB4D25CF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4C9E4E4-66B0-403B-89C5-FFD3AC36A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BFE4EC-B90F-4BEE-A5FD-F32A76B33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BC8478-3B03-4E5E-A612-7FC1C2060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8491A9-581C-49A6-ADB1-669C5888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94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DBA2A-1638-4436-8B12-4ADA886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D6E957E-2DE4-4141-A54C-77E485180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32F2BB-DAA8-464E-8C97-D90DBC674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1CBE06-F3B3-4B57-883D-15F037189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480196-5323-47B4-8D4E-183FB382B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E373FB-2265-48F4-B221-01C68151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05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0394AB-5AB0-4983-9D9C-6BAE52169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FA0C35-DDEC-48D8-A73F-2894FCD50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5F1740-FAB6-43AA-8867-574A2EFD2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82E4B-4E2A-4FF8-A300-93C8465A31E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91501B-43BA-472D-8DA1-4833DD9C2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7A38E1-40A4-4813-AFFB-8FF81F1CD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1C503-C735-443C-B426-B017C9BE48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572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s3.travelask.ru/system/images/files/000/325/939/wysiwyg/rusmap.png?1500539463">
            <a:extLst>
              <a:ext uri="{FF2B5EF4-FFF2-40B4-BE49-F238E27FC236}">
                <a16:creationId xmlns:a16="http://schemas.microsoft.com/office/drawing/2014/main" id="{EA5CB3D4-20B6-4408-8A6D-BC42B71B0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54" y="-4321"/>
            <a:ext cx="11139156" cy="6832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4">
            <a:extLst>
              <a:ext uri="{FF2B5EF4-FFF2-40B4-BE49-F238E27FC236}">
                <a16:creationId xmlns:a16="http://schemas.microsoft.com/office/drawing/2014/main" id="{BB9E371E-5F03-4C7E-B14E-77073C405864}"/>
              </a:ext>
            </a:extLst>
          </p:cNvPr>
          <p:cNvSpPr txBox="1">
            <a:spLocks/>
          </p:cNvSpPr>
          <p:nvPr/>
        </p:nvSpPr>
        <p:spPr>
          <a:xfrm>
            <a:off x="356654" y="328589"/>
            <a:ext cx="11781957" cy="31931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ru-RU" dirty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B31FF4-9E0A-4B66-8A64-EAED4818A1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1806" y="185504"/>
            <a:ext cx="1485900" cy="1475365"/>
          </a:xfrm>
          <a:prstGeom prst="rect">
            <a:avLst/>
          </a:prstGeom>
          <a:noFill/>
        </p:spPr>
      </p:pic>
      <p:pic>
        <p:nvPicPr>
          <p:cNvPr id="9" name="Picture 6" descr="https://freeflyvpn.files.wordpress.com/2014/04/russia1.png?w=150&amp;h=150">
            <a:extLst>
              <a:ext uri="{FF2B5EF4-FFF2-40B4-BE49-F238E27FC236}">
                <a16:creationId xmlns:a16="http://schemas.microsoft.com/office/drawing/2014/main" id="{CF02CB43-3B5F-4650-B39B-7995A8091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54" y="232119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4">
            <a:extLst>
              <a:ext uri="{FF2B5EF4-FFF2-40B4-BE49-F238E27FC236}">
                <a16:creationId xmlns:a16="http://schemas.microsoft.com/office/drawing/2014/main" id="{CD7AC630-060C-4A07-B125-9A177FC97219}"/>
              </a:ext>
            </a:extLst>
          </p:cNvPr>
          <p:cNvSpPr txBox="1">
            <a:spLocks/>
          </p:cNvSpPr>
          <p:nvPr/>
        </p:nvSpPr>
        <p:spPr>
          <a:xfrm>
            <a:off x="606805" y="2480651"/>
            <a:ext cx="10895549" cy="1422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br>
              <a:rPr lang="ru-RU" sz="3200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r>
              <a:rPr lang="en-US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 </a:t>
            </a:r>
            <a:br>
              <a:rPr lang="ru-RU" sz="3200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rPr>
              <a:t>СТРАТЕГИЧЕСКИЙ МОНИТОРИНГ РЫНКА ТРУДА В РОССИЙСКОЙ ФЕДЕРАЦИИ</a:t>
            </a:r>
            <a:endParaRPr lang="ru-RU" sz="32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13" name="Заголовок 4">
            <a:extLst>
              <a:ext uri="{FF2B5EF4-FFF2-40B4-BE49-F238E27FC236}">
                <a16:creationId xmlns:a16="http://schemas.microsoft.com/office/drawing/2014/main" id="{F285F644-BDF1-4B4F-9063-0D3F71479C81}"/>
              </a:ext>
            </a:extLst>
          </p:cNvPr>
          <p:cNvSpPr txBox="1">
            <a:spLocks/>
          </p:cNvSpPr>
          <p:nvPr/>
        </p:nvSpPr>
        <p:spPr>
          <a:xfrm>
            <a:off x="495199" y="5211699"/>
            <a:ext cx="11643412" cy="1422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ru-RU" sz="36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br>
              <a:rPr lang="ru-RU" sz="3600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</a:rPr>
              <a:t> </a:t>
            </a:r>
            <a:br>
              <a:rPr lang="ru-RU" sz="3600" dirty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</a:rPr>
              <a:t>Москва, Россия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</a:rPr>
              <a:t>– 20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</a:rPr>
              <a:t>22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E936CEE-5378-49B6-A4C3-66A1492CA56F}"/>
              </a:ext>
            </a:extLst>
          </p:cNvPr>
          <p:cNvSpPr/>
          <p:nvPr/>
        </p:nvSpPr>
        <p:spPr>
          <a:xfrm>
            <a:off x="6957479" y="4391917"/>
            <a:ext cx="4960227" cy="24952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А.С. Опрятнов, </a:t>
            </a:r>
          </a:p>
          <a:p>
            <a:pPr algn="r"/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д.э.н., профессор,</a:t>
            </a:r>
          </a:p>
          <a:p>
            <a:pPr algn="r"/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Аналитик лаборатории</a:t>
            </a:r>
          </a:p>
          <a:p>
            <a:pPr algn="r"/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мониторинга и моделирования </a:t>
            </a:r>
          </a:p>
          <a:p>
            <a:pPr algn="r"/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социально-трудовой сфере</a:t>
            </a:r>
          </a:p>
          <a:p>
            <a:pPr algn="r"/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ФГБУ «ВНИИ труда» Минтруда России </a:t>
            </a:r>
          </a:p>
          <a:p>
            <a:pPr algn="r">
              <a:spcAft>
                <a:spcPts val="800"/>
              </a:spcAft>
            </a:pP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4">
            <a:extLst>
              <a:ext uri="{FF2B5EF4-FFF2-40B4-BE49-F238E27FC236}">
                <a16:creationId xmlns:a16="http://schemas.microsoft.com/office/drawing/2014/main" id="{976AEB0A-0200-4462-858B-B06D9C31D819}"/>
              </a:ext>
            </a:extLst>
          </p:cNvPr>
          <p:cNvSpPr txBox="1">
            <a:spLocks/>
          </p:cNvSpPr>
          <p:nvPr/>
        </p:nvSpPr>
        <p:spPr>
          <a:xfrm>
            <a:off x="350110" y="2097248"/>
            <a:ext cx="11491780" cy="11660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в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СЕРОССИЙСКИЙ НАУЧНО-ИССЛЕДОВАТЕЛЬСКИЙ ИНСТИТУТ ТРУДА МИНИСТЕРСТВА ТРУДА И СОЦИАЛЬНОЙ ЗАЩИТЫ РОССИЙСКОЙ ФЕДЕРАЦИИ</a:t>
            </a:r>
            <a:br>
              <a:rPr lang="ru-RU" sz="28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endParaRPr lang="ru-RU" sz="3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04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s3.travelask.ru/system/images/files/000/325/939/wysiwyg/rusmap.png?1500539463">
            <a:extLst>
              <a:ext uri="{FF2B5EF4-FFF2-40B4-BE49-F238E27FC236}">
                <a16:creationId xmlns:a16="http://schemas.microsoft.com/office/drawing/2014/main" id="{0245F01A-F71F-4855-B54C-CBDD51D4C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48" y="0"/>
            <a:ext cx="10671425" cy="654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0B15A99-5282-4EAC-8C7C-775107FFE3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19" y="5892720"/>
            <a:ext cx="855793" cy="849726"/>
          </a:xfrm>
          <a:prstGeom prst="rect">
            <a:avLst/>
          </a:prstGeom>
          <a:noFill/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90BEF9E9-C825-4BEF-A77E-47F40939B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727" y="3549557"/>
            <a:ext cx="10434758" cy="78576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Спасибо за внимание!</a:t>
            </a:r>
            <a:b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endParaRPr lang="ru-RU" sz="3200" b="1" dirty="0">
              <a:solidFill>
                <a:srgbClr val="07A185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E0466A5-A621-44BB-A78A-BD132F7C53A9}"/>
              </a:ext>
            </a:extLst>
          </p:cNvPr>
          <p:cNvSpPr/>
          <p:nvPr/>
        </p:nvSpPr>
        <p:spPr>
          <a:xfrm>
            <a:off x="1458390" y="1728531"/>
            <a:ext cx="9275219" cy="24952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800"/>
              </a:spcAft>
            </a:pP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5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s3.travelask.ru/system/images/files/000/325/939/wysiwyg/rusmap.png?1500539463">
            <a:extLst>
              <a:ext uri="{FF2B5EF4-FFF2-40B4-BE49-F238E27FC236}">
                <a16:creationId xmlns:a16="http://schemas.microsoft.com/office/drawing/2014/main" id="{590EA847-C000-49F1-98CD-7707207E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7" y="0"/>
            <a:ext cx="10671425" cy="654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24516E-4865-47C9-B66F-6D802BE95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19" y="5892720"/>
            <a:ext cx="855793" cy="849726"/>
          </a:xfrm>
          <a:prstGeom prst="rect">
            <a:avLst/>
          </a:prstGeom>
          <a:noFill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7C73901-61AF-465E-BDA8-B3700E897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293" y="541810"/>
            <a:ext cx="10136331" cy="118621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Мониторинг как инструмент системного рассмотрения социально-трудового явления; процесса</a:t>
            </a:r>
            <a:b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endParaRPr lang="ru-RU" sz="3200" b="1" dirty="0">
              <a:solidFill>
                <a:srgbClr val="07A185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1F97AB-824E-4675-9DEF-92BFF565DB35}"/>
              </a:ext>
            </a:extLst>
          </p:cNvPr>
          <p:cNvSpPr/>
          <p:nvPr/>
        </p:nvSpPr>
        <p:spPr>
          <a:xfrm>
            <a:off x="1144326" y="1613110"/>
            <a:ext cx="9678264" cy="1024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Мониторинг -  система постоянного наблюдения за явлениями и процессами, проходящими в окружающей среде и обществе, результаты которого служат для обоснования управленческих решений.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algn="ctr"/>
            <a:r>
              <a:rPr lang="ru-RU" sz="2000" b="1" dirty="0">
                <a:solidFill>
                  <a:srgbClr val="07A185"/>
                </a:solidFill>
                <a:latin typeface="Trebuchet MS" panose="020B0603020202020204" pitchFamily="34" charset="0"/>
                <a:ea typeface="+mj-ea"/>
                <a:cs typeface="+mj-cs"/>
              </a:rPr>
              <a:t>Функции мониторинга</a:t>
            </a:r>
          </a:p>
          <a:p>
            <a:pPr marL="342900" indent="-342900" algn="l" fontAlgn="t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познавательная</a:t>
            </a:r>
          </a:p>
          <a:p>
            <a:pPr marL="342900" indent="-342900" algn="l" fontAlgn="t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исследовательская</a:t>
            </a:r>
          </a:p>
          <a:p>
            <a:pPr marL="342900" indent="-342900" algn="l" fontAlgn="t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методическая</a:t>
            </a:r>
          </a:p>
          <a:p>
            <a:pPr marL="342900" indent="-342900" algn="l" fontAlgn="t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диагностическая</a:t>
            </a:r>
          </a:p>
          <a:p>
            <a:pPr marL="342900" indent="-342900" algn="l" fontAlgn="t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коррекционная</a:t>
            </a:r>
          </a:p>
          <a:p>
            <a:pPr marL="342900" indent="-342900" algn="l" fontAlgn="t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мотивационная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мониторинг как средство получения нового знания об управляемых объектах и процессах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мониторинг как средство информационно-аналитической поддержки управления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541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s3.travelask.ru/system/images/files/000/325/939/wysiwyg/rusmap.png?1500539463">
            <a:extLst>
              <a:ext uri="{FF2B5EF4-FFF2-40B4-BE49-F238E27FC236}">
                <a16:creationId xmlns:a16="http://schemas.microsoft.com/office/drawing/2014/main" id="{590EA847-C000-49F1-98CD-7707207E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45" y="311991"/>
            <a:ext cx="10671425" cy="654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24516E-4865-47C9-B66F-6D802BE95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19" y="5892720"/>
            <a:ext cx="855793" cy="849726"/>
          </a:xfrm>
          <a:prstGeom prst="rect">
            <a:avLst/>
          </a:prstGeom>
          <a:noFill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7C73901-61AF-465E-BDA8-B3700E897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293" y="541810"/>
            <a:ext cx="10136331" cy="118621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Преимущества мониторинга</a:t>
            </a:r>
            <a:b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endParaRPr lang="ru-RU" sz="3200" b="1" dirty="0">
              <a:solidFill>
                <a:srgbClr val="07A185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1F97AB-824E-4675-9DEF-92BFF565DB35}"/>
              </a:ext>
            </a:extLst>
          </p:cNvPr>
          <p:cNvSpPr/>
          <p:nvPr/>
        </p:nvSpPr>
        <p:spPr>
          <a:xfrm>
            <a:off x="1140376" y="1305379"/>
            <a:ext cx="9678264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Позволяет более наглядно представить тенденции, динамику наблюдаемых явлений и процессов;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Создается наглядная картина происходящего;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Возможность отслеживать риски и управлять ими непосредственно в момент возникновения;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Одновременный мониторинг нескольких схожих объектов позволяет проводить более качественный сравнительный анализ;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Мониторинг в долгосрочной перспективе облегчает понимание ситуации и дает возможность для прогнозирования анализируемых процессов и явлений;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Мониторинг эффективен для оценки прогресса или для репрезентации достижения каких-либо целевых показателей.</a:t>
            </a:r>
          </a:p>
          <a:p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926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s3.travelask.ru/system/images/files/000/325/939/wysiwyg/rusmap.png?1500539463">
            <a:extLst>
              <a:ext uri="{FF2B5EF4-FFF2-40B4-BE49-F238E27FC236}">
                <a16:creationId xmlns:a16="http://schemas.microsoft.com/office/drawing/2014/main" id="{590EA847-C000-49F1-98CD-7707207E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7" y="0"/>
            <a:ext cx="10671425" cy="654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24516E-4865-47C9-B66F-6D802BE95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19" y="5892720"/>
            <a:ext cx="855793" cy="849726"/>
          </a:xfrm>
          <a:prstGeom prst="rect">
            <a:avLst/>
          </a:prstGeom>
          <a:noFill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7C73901-61AF-465E-BDA8-B3700E897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343" y="426899"/>
            <a:ext cx="10136331" cy="118621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Оперативный региональный мониторинг</a:t>
            </a:r>
            <a:b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endParaRPr lang="ru-RU" sz="3200" b="1" dirty="0">
              <a:solidFill>
                <a:srgbClr val="07A185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1F97AB-824E-4675-9DEF-92BFF565DB35}"/>
              </a:ext>
            </a:extLst>
          </p:cNvPr>
          <p:cNvSpPr/>
          <p:nvPr/>
        </p:nvSpPr>
        <p:spPr>
          <a:xfrm>
            <a:off x="1144326" y="1613110"/>
            <a:ext cx="9678264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Регулярный сбор информации о ситуации на предприятиях и в отраслях Российской Федерации;</a:t>
            </a:r>
          </a:p>
          <a:p>
            <a:pPr algn="ctr"/>
            <a:r>
              <a:rPr lang="ru-RU" sz="2000" b="1" dirty="0">
                <a:solidFill>
                  <a:srgbClr val="07A185"/>
                </a:solidFill>
                <a:latin typeface="Trebuchet MS" panose="020B0603020202020204" pitchFamily="34" charset="0"/>
                <a:ea typeface="+mj-ea"/>
                <a:cs typeface="+mj-cs"/>
              </a:rPr>
              <a:t>Анализируемые показатели:</a:t>
            </a:r>
          </a:p>
          <a:p>
            <a:pPr algn="ctr"/>
            <a:endParaRPr lang="ru-RU" sz="2000" b="1" dirty="0">
              <a:solidFill>
                <a:srgbClr val="07A185"/>
              </a:solidFill>
              <a:latin typeface="Trebuchet MS" panose="020B0603020202020204" pitchFamily="34" charset="0"/>
              <a:ea typeface="+mj-ea"/>
              <a:cs typeface="+mj-cs"/>
            </a:endParaRPr>
          </a:p>
          <a:p>
            <a:pPr marL="342900" indent="342900">
              <a:buFont typeface="Wingdings" panose="05000000000000000000" pitchFamily="2" charset="2"/>
              <a:buChar char="ü"/>
            </a:pPr>
            <a:r>
              <a:rPr lang="ru-RU" sz="2000" dirty="0">
                <a:latin typeface="Trebuchet MS" panose="020B0603020202020204" pitchFamily="34" charset="0"/>
              </a:rPr>
              <a:t>Динамика принятых и уволенных сотрудников;</a:t>
            </a:r>
          </a:p>
          <a:p>
            <a:pPr marL="342900" indent="342900">
              <a:buFont typeface="Wingdings" panose="05000000000000000000" pitchFamily="2" charset="2"/>
              <a:buChar char="ü"/>
            </a:pPr>
            <a:r>
              <a:rPr lang="ru-RU" sz="2000" dirty="0">
                <a:latin typeface="Trebuchet MS" panose="020B0603020202020204" pitchFamily="34" charset="0"/>
              </a:rPr>
              <a:t>Численность работников в режимах неполной занятости;</a:t>
            </a:r>
          </a:p>
          <a:p>
            <a:pPr marL="342900" indent="342900">
              <a:buFont typeface="Wingdings" panose="05000000000000000000" pitchFamily="2" charset="2"/>
              <a:buChar char="ü"/>
            </a:pPr>
            <a:r>
              <a:rPr lang="ru-RU" sz="2000" dirty="0">
                <a:latin typeface="Trebuchet MS" panose="020B0603020202020204" pitchFamily="34" charset="0"/>
              </a:rPr>
              <a:t>Численность безработных;</a:t>
            </a:r>
          </a:p>
          <a:p>
            <a:pPr marL="342900" indent="342900">
              <a:buFont typeface="Wingdings" panose="05000000000000000000" pitchFamily="2" charset="2"/>
              <a:buChar char="ü"/>
            </a:pPr>
            <a:r>
              <a:rPr lang="ru-RU" sz="2000" dirty="0">
                <a:latin typeface="Trebuchet MS" panose="020B0603020202020204" pitchFamily="34" charset="0"/>
              </a:rPr>
              <a:t>Количество вакансий.</a:t>
            </a:r>
          </a:p>
          <a:p>
            <a:pPr marL="342900" indent="342900">
              <a:buFont typeface="Wingdings" panose="05000000000000000000" pitchFamily="2" charset="2"/>
              <a:buChar char="ü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Включение в мониторинг регионального разреза рынка труда Российской Федерации для точечного определения и воздействия на возникающие риски;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Анализ движения рабочей силы, существующего спроса и предложения на рынке труда;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Ранжирование субъектов, отраслей и предприятий по анализируемым показателям на регулярной основе.</a:t>
            </a:r>
          </a:p>
          <a:p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79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s3.travelask.ru/system/images/files/000/325/939/wysiwyg/rusmap.png?1500539463">
            <a:extLst>
              <a:ext uri="{FF2B5EF4-FFF2-40B4-BE49-F238E27FC236}">
                <a16:creationId xmlns:a16="http://schemas.microsoft.com/office/drawing/2014/main" id="{590EA847-C000-49F1-98CD-7707207E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7" y="0"/>
            <a:ext cx="10671425" cy="654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24516E-4865-47C9-B66F-6D802BE95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19" y="5892720"/>
            <a:ext cx="855793" cy="849726"/>
          </a:xfrm>
          <a:prstGeom prst="rect">
            <a:avLst/>
          </a:prstGeom>
          <a:noFill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7C73901-61AF-465E-BDA8-B3700E897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343" y="426899"/>
            <a:ext cx="10136331" cy="118621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Оперативный региональный мониторинг на 1 августа 2022 года</a:t>
            </a:r>
            <a:b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endParaRPr lang="ru-RU" sz="3200" b="1" dirty="0">
              <a:solidFill>
                <a:srgbClr val="07A185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1F97AB-824E-4675-9DEF-92BFF565DB35}"/>
              </a:ext>
            </a:extLst>
          </p:cNvPr>
          <p:cNvSpPr/>
          <p:nvPr/>
        </p:nvSpPr>
        <p:spPr>
          <a:xfrm>
            <a:off x="1144326" y="1613110"/>
            <a:ext cx="96782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1DA0D9D-3C29-4E2A-B073-A73A1FBE60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90906"/>
              </p:ext>
            </p:extLst>
          </p:nvPr>
        </p:nvGraphicFramePr>
        <p:xfrm>
          <a:off x="1688123" y="1613110"/>
          <a:ext cx="8642840" cy="4182351"/>
        </p:xfrm>
        <a:graphic>
          <a:graphicData uri="http://schemas.openxmlformats.org/drawingml/2006/table">
            <a:tbl>
              <a:tblPr/>
              <a:tblGrid>
                <a:gridCol w="2186495">
                  <a:extLst>
                    <a:ext uri="{9D8B030D-6E8A-4147-A177-3AD203B41FA5}">
                      <a16:colId xmlns:a16="http://schemas.microsoft.com/office/drawing/2014/main" val="1009609329"/>
                    </a:ext>
                  </a:extLst>
                </a:gridCol>
                <a:gridCol w="6456345">
                  <a:extLst>
                    <a:ext uri="{9D8B030D-6E8A-4147-A177-3AD203B41FA5}">
                      <a16:colId xmlns:a16="http://schemas.microsoft.com/office/drawing/2014/main" val="3933942237"/>
                    </a:ext>
                  </a:extLst>
                </a:gridCol>
              </a:tblGrid>
              <a:tr h="23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Регион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Численность предполагаемых к увольнению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685732"/>
                  </a:ext>
                </a:extLst>
              </a:tr>
              <a:tr h="23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75063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930156"/>
                  </a:ext>
                </a:extLst>
              </a:tr>
              <a:tr h="23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Москва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10430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804276"/>
                  </a:ext>
                </a:extLst>
              </a:tr>
              <a:tr h="23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Санкт-Петербург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4372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445829"/>
                  </a:ext>
                </a:extLst>
              </a:tr>
              <a:tr h="23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Московская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4107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359514"/>
                  </a:ext>
                </a:extLst>
              </a:tr>
              <a:tr h="23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Курганская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3091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135680"/>
                  </a:ext>
                </a:extLst>
              </a:tr>
              <a:tr h="23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Пермский край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2117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093698"/>
                  </a:ext>
                </a:extLst>
              </a:tr>
              <a:tr h="7071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Ханты-Мансийский автономный округ - Югра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1991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472115"/>
                  </a:ext>
                </a:extLst>
              </a:tr>
              <a:tr h="4714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Республика Дагестан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1844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917496"/>
                  </a:ext>
                </a:extLst>
              </a:tr>
              <a:tr h="23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Республика Крым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1614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415107"/>
                  </a:ext>
                </a:extLst>
              </a:tr>
              <a:tr h="4714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Свердловская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1556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6634680"/>
                  </a:ext>
                </a:extLst>
              </a:tr>
              <a:tr h="4714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Республика Татарстан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1405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4799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319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s3.travelask.ru/system/images/files/000/325/939/wysiwyg/rusmap.png?1500539463">
            <a:extLst>
              <a:ext uri="{FF2B5EF4-FFF2-40B4-BE49-F238E27FC236}">
                <a16:creationId xmlns:a16="http://schemas.microsoft.com/office/drawing/2014/main" id="{590EA847-C000-49F1-98CD-7707207E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7" y="0"/>
            <a:ext cx="10671425" cy="654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24516E-4865-47C9-B66F-6D802BE95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19" y="5892720"/>
            <a:ext cx="855793" cy="849726"/>
          </a:xfrm>
          <a:prstGeom prst="rect">
            <a:avLst/>
          </a:prstGeom>
          <a:noFill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7C73901-61AF-465E-BDA8-B3700E897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293" y="541810"/>
            <a:ext cx="10136331" cy="118621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Мониторинг рынка труда в период пандемии </a:t>
            </a:r>
            <a:r>
              <a:rPr lang="en-US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COVID-19</a:t>
            </a:r>
            <a:b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endParaRPr lang="ru-RU" sz="3200" b="1" dirty="0">
              <a:solidFill>
                <a:srgbClr val="07A185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1F97AB-824E-4675-9DEF-92BFF565DB35}"/>
              </a:ext>
            </a:extLst>
          </p:cNvPr>
          <p:cNvSpPr/>
          <p:nvPr/>
        </p:nvSpPr>
        <p:spPr>
          <a:xfrm>
            <a:off x="1144326" y="1613110"/>
            <a:ext cx="9678264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Мониторинг численности занятых и безработных по субъектам Российской Федерации и отраслям экономики. информации о численности занятых и численности безработных  на ежемесячной основе;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Ранжирование субъектов по росту занятости и снижению безработицы;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Выявление субъектов со значительным изменением какого-либо показателя;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Подробное исследование субъектов с продолжительным снижением занятости;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Представление рисков и возможных проблем в субъектах Российской Федерации потенциально влияющих на региональный рынок труда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339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s3.travelask.ru/system/images/files/000/325/939/wysiwyg/rusmap.png?1500539463">
            <a:extLst>
              <a:ext uri="{FF2B5EF4-FFF2-40B4-BE49-F238E27FC236}">
                <a16:creationId xmlns:a16="http://schemas.microsoft.com/office/drawing/2014/main" id="{590EA847-C000-49F1-98CD-7707207E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7" y="0"/>
            <a:ext cx="10671425" cy="654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24516E-4865-47C9-B66F-6D802BE95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19" y="5892720"/>
            <a:ext cx="855793" cy="849726"/>
          </a:xfrm>
          <a:prstGeom prst="rect">
            <a:avLst/>
          </a:prstGeom>
          <a:noFill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7C73901-61AF-465E-BDA8-B3700E897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293" y="541810"/>
            <a:ext cx="10136331" cy="118621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Мониторинг рынка труда в период пандемии </a:t>
            </a:r>
            <a:r>
              <a:rPr lang="en-US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COVID-19</a:t>
            </a:r>
            <a: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 (Краснодарский край)</a:t>
            </a:r>
            <a:b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endParaRPr lang="ru-RU" sz="3200" b="1" dirty="0">
              <a:solidFill>
                <a:srgbClr val="07A185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1F97AB-824E-4675-9DEF-92BFF565DB35}"/>
              </a:ext>
            </a:extLst>
          </p:cNvPr>
          <p:cNvSpPr/>
          <p:nvPr/>
        </p:nvSpPr>
        <p:spPr>
          <a:xfrm>
            <a:off x="1144326" y="1613110"/>
            <a:ext cx="96782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902323C-3A6C-4BBD-B23D-B1D228040D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749939"/>
              </p:ext>
            </p:extLst>
          </p:nvPr>
        </p:nvGraphicFramePr>
        <p:xfrm>
          <a:off x="1256868" y="1528106"/>
          <a:ext cx="9678263" cy="4834535"/>
        </p:xfrm>
        <a:graphic>
          <a:graphicData uri="http://schemas.openxmlformats.org/drawingml/2006/table">
            <a:tbl>
              <a:tblPr firstRow="1" firstCol="1" bandRow="1"/>
              <a:tblGrid>
                <a:gridCol w="1291157">
                  <a:extLst>
                    <a:ext uri="{9D8B030D-6E8A-4147-A177-3AD203B41FA5}">
                      <a16:colId xmlns:a16="http://schemas.microsoft.com/office/drawing/2014/main" val="3654101690"/>
                    </a:ext>
                  </a:extLst>
                </a:gridCol>
                <a:gridCol w="520804">
                  <a:extLst>
                    <a:ext uri="{9D8B030D-6E8A-4147-A177-3AD203B41FA5}">
                      <a16:colId xmlns:a16="http://schemas.microsoft.com/office/drawing/2014/main" val="914719072"/>
                    </a:ext>
                  </a:extLst>
                </a:gridCol>
                <a:gridCol w="531653">
                  <a:extLst>
                    <a:ext uri="{9D8B030D-6E8A-4147-A177-3AD203B41FA5}">
                      <a16:colId xmlns:a16="http://schemas.microsoft.com/office/drawing/2014/main" val="2038417031"/>
                    </a:ext>
                  </a:extLst>
                </a:gridCol>
                <a:gridCol w="499103">
                  <a:extLst>
                    <a:ext uri="{9D8B030D-6E8A-4147-A177-3AD203B41FA5}">
                      <a16:colId xmlns:a16="http://schemas.microsoft.com/office/drawing/2014/main" val="1052225245"/>
                    </a:ext>
                  </a:extLst>
                </a:gridCol>
                <a:gridCol w="509954">
                  <a:extLst>
                    <a:ext uri="{9D8B030D-6E8A-4147-A177-3AD203B41FA5}">
                      <a16:colId xmlns:a16="http://schemas.microsoft.com/office/drawing/2014/main" val="577370878"/>
                    </a:ext>
                  </a:extLst>
                </a:gridCol>
                <a:gridCol w="509953">
                  <a:extLst>
                    <a:ext uri="{9D8B030D-6E8A-4147-A177-3AD203B41FA5}">
                      <a16:colId xmlns:a16="http://schemas.microsoft.com/office/drawing/2014/main" val="2224619489"/>
                    </a:ext>
                  </a:extLst>
                </a:gridCol>
                <a:gridCol w="499103">
                  <a:extLst>
                    <a:ext uri="{9D8B030D-6E8A-4147-A177-3AD203B41FA5}">
                      <a16:colId xmlns:a16="http://schemas.microsoft.com/office/drawing/2014/main" val="3223738298"/>
                    </a:ext>
                  </a:extLst>
                </a:gridCol>
                <a:gridCol w="499103">
                  <a:extLst>
                    <a:ext uri="{9D8B030D-6E8A-4147-A177-3AD203B41FA5}">
                      <a16:colId xmlns:a16="http://schemas.microsoft.com/office/drawing/2014/main" val="2093606079"/>
                    </a:ext>
                  </a:extLst>
                </a:gridCol>
                <a:gridCol w="694405">
                  <a:extLst>
                    <a:ext uri="{9D8B030D-6E8A-4147-A177-3AD203B41FA5}">
                      <a16:colId xmlns:a16="http://schemas.microsoft.com/office/drawing/2014/main" val="3307539812"/>
                    </a:ext>
                  </a:extLst>
                </a:gridCol>
                <a:gridCol w="466553">
                  <a:extLst>
                    <a:ext uri="{9D8B030D-6E8A-4147-A177-3AD203B41FA5}">
                      <a16:colId xmlns:a16="http://schemas.microsoft.com/office/drawing/2014/main" val="1881533666"/>
                    </a:ext>
                  </a:extLst>
                </a:gridCol>
                <a:gridCol w="499103">
                  <a:extLst>
                    <a:ext uri="{9D8B030D-6E8A-4147-A177-3AD203B41FA5}">
                      <a16:colId xmlns:a16="http://schemas.microsoft.com/office/drawing/2014/main" val="1246999434"/>
                    </a:ext>
                  </a:extLst>
                </a:gridCol>
                <a:gridCol w="390604">
                  <a:extLst>
                    <a:ext uri="{9D8B030D-6E8A-4147-A177-3AD203B41FA5}">
                      <a16:colId xmlns:a16="http://schemas.microsoft.com/office/drawing/2014/main" val="815214162"/>
                    </a:ext>
                  </a:extLst>
                </a:gridCol>
                <a:gridCol w="314651">
                  <a:extLst>
                    <a:ext uri="{9D8B030D-6E8A-4147-A177-3AD203B41FA5}">
                      <a16:colId xmlns:a16="http://schemas.microsoft.com/office/drawing/2014/main" val="1418671241"/>
                    </a:ext>
                  </a:extLst>
                </a:gridCol>
                <a:gridCol w="553354">
                  <a:extLst>
                    <a:ext uri="{9D8B030D-6E8A-4147-A177-3AD203B41FA5}">
                      <a16:colId xmlns:a16="http://schemas.microsoft.com/office/drawing/2014/main" val="2428303411"/>
                    </a:ext>
                  </a:extLst>
                </a:gridCol>
                <a:gridCol w="368903">
                  <a:extLst>
                    <a:ext uri="{9D8B030D-6E8A-4147-A177-3AD203B41FA5}">
                      <a16:colId xmlns:a16="http://schemas.microsoft.com/office/drawing/2014/main" val="1927660864"/>
                    </a:ext>
                  </a:extLst>
                </a:gridCol>
                <a:gridCol w="336351">
                  <a:extLst>
                    <a:ext uri="{9D8B030D-6E8A-4147-A177-3AD203B41FA5}">
                      <a16:colId xmlns:a16="http://schemas.microsoft.com/office/drawing/2014/main" val="1473059049"/>
                    </a:ext>
                  </a:extLst>
                </a:gridCol>
                <a:gridCol w="434002">
                  <a:extLst>
                    <a:ext uri="{9D8B030D-6E8A-4147-A177-3AD203B41FA5}">
                      <a16:colId xmlns:a16="http://schemas.microsoft.com/office/drawing/2014/main" val="818878654"/>
                    </a:ext>
                  </a:extLst>
                </a:gridCol>
                <a:gridCol w="394178">
                  <a:extLst>
                    <a:ext uri="{9D8B030D-6E8A-4147-A177-3AD203B41FA5}">
                      <a16:colId xmlns:a16="http://schemas.microsoft.com/office/drawing/2014/main" val="1860880216"/>
                    </a:ext>
                  </a:extLst>
                </a:gridCol>
                <a:gridCol w="365329">
                  <a:extLst>
                    <a:ext uri="{9D8B030D-6E8A-4147-A177-3AD203B41FA5}">
                      <a16:colId xmlns:a16="http://schemas.microsoft.com/office/drawing/2014/main" val="1052699710"/>
                    </a:ext>
                  </a:extLst>
                </a:gridCol>
              </a:tblGrid>
              <a:tr h="1231285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показателей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показатель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июль-сентябрь 2020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октябрь-декабрь 2020 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08D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декабрь 2020 – февраль 2021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январь – март 2021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– апрель 2021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– май 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– июнь 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май –июль 2021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(март-май/февраль-апрель)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(апрель-июнь/март-май)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Динамика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(май-июль/апрель-июнь)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319531"/>
                  </a:ext>
                </a:extLst>
              </a:tr>
              <a:tr h="102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594561"/>
                  </a:ext>
                </a:extLst>
              </a:tr>
              <a:tr h="1614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2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600526"/>
                  </a:ext>
                </a:extLst>
              </a:tr>
              <a:tr h="4272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чел.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п.п.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чел.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п.п.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чел.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п.п.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561531"/>
                  </a:ext>
                </a:extLst>
              </a:tr>
              <a:tr h="4103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занятых, тыс. чел.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2670,9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2607,2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2666,2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2673,5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2664,5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2684,8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2655,8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2638,8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2615,8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-29,0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-17,0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-23,0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257170"/>
                  </a:ext>
                </a:extLst>
              </a:tr>
              <a:tr h="4272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Достижение целевого показателя по численности занятых, 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498442"/>
                  </a:ext>
                </a:extLst>
              </a:tr>
              <a:tr h="5353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региона в рейтинге субъектов по величине показателя достижения целевого значения численности занятых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 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53813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053448"/>
                  </a:ext>
                </a:extLst>
              </a:tr>
              <a:tr h="4646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безработных (по методологии МОТ), тыс. чел.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-5,5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-4,0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-4,8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520060"/>
                  </a:ext>
                </a:extLst>
              </a:tr>
              <a:tr h="4272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безработицы (по методологии МОТ), %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823644"/>
                  </a:ext>
                </a:extLst>
              </a:tr>
              <a:tr h="4272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региона в рейтинге субъектов по величине показателя уровня безработицы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61" marR="487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684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42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s3.travelask.ru/system/images/files/000/325/939/wysiwyg/rusmap.png?1500539463">
            <a:extLst>
              <a:ext uri="{FF2B5EF4-FFF2-40B4-BE49-F238E27FC236}">
                <a16:creationId xmlns:a16="http://schemas.microsoft.com/office/drawing/2014/main" id="{590EA847-C000-49F1-98CD-7707207E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7" y="0"/>
            <a:ext cx="10671425" cy="654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24516E-4865-47C9-B66F-6D802BE95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19" y="5892720"/>
            <a:ext cx="855793" cy="849726"/>
          </a:xfrm>
          <a:prstGeom prst="rect">
            <a:avLst/>
          </a:prstGeom>
          <a:noFill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7C73901-61AF-465E-BDA8-B3700E897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293" y="541810"/>
            <a:ext cx="10136331" cy="118621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Отраслевой мониторинг в период пандемии </a:t>
            </a:r>
            <a:r>
              <a:rPr lang="en-US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COVID-19</a:t>
            </a:r>
            <a:b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endParaRPr lang="ru-RU" sz="3200" b="1" dirty="0">
              <a:solidFill>
                <a:srgbClr val="07A185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1F97AB-824E-4675-9DEF-92BFF565DB35}"/>
              </a:ext>
            </a:extLst>
          </p:cNvPr>
          <p:cNvSpPr/>
          <p:nvPr/>
        </p:nvSpPr>
        <p:spPr>
          <a:xfrm>
            <a:off x="1144326" y="1613110"/>
            <a:ext cx="96782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C51E85DE-3562-442F-AE23-AC4BDEE7F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282754"/>
              </p:ext>
            </p:extLst>
          </p:nvPr>
        </p:nvGraphicFramePr>
        <p:xfrm>
          <a:off x="838200" y="1529862"/>
          <a:ext cx="10515599" cy="4686301"/>
        </p:xfrm>
        <a:graphic>
          <a:graphicData uri="http://schemas.openxmlformats.org/drawingml/2006/table">
            <a:tbl>
              <a:tblPr firstRow="1" firstCol="1" bandRow="1"/>
              <a:tblGrid>
                <a:gridCol w="3615263">
                  <a:extLst>
                    <a:ext uri="{9D8B030D-6E8A-4147-A177-3AD203B41FA5}">
                      <a16:colId xmlns:a16="http://schemas.microsoft.com/office/drawing/2014/main" val="3199239904"/>
                    </a:ext>
                  </a:extLst>
                </a:gridCol>
                <a:gridCol w="1480596">
                  <a:extLst>
                    <a:ext uri="{9D8B030D-6E8A-4147-A177-3AD203B41FA5}">
                      <a16:colId xmlns:a16="http://schemas.microsoft.com/office/drawing/2014/main" val="3785229567"/>
                    </a:ext>
                  </a:extLst>
                </a:gridCol>
                <a:gridCol w="1442740">
                  <a:extLst>
                    <a:ext uri="{9D8B030D-6E8A-4147-A177-3AD203B41FA5}">
                      <a16:colId xmlns:a16="http://schemas.microsoft.com/office/drawing/2014/main" val="1180876634"/>
                    </a:ext>
                  </a:extLst>
                </a:gridCol>
                <a:gridCol w="1442740">
                  <a:extLst>
                    <a:ext uri="{9D8B030D-6E8A-4147-A177-3AD203B41FA5}">
                      <a16:colId xmlns:a16="http://schemas.microsoft.com/office/drawing/2014/main" val="538258912"/>
                    </a:ext>
                  </a:extLst>
                </a:gridCol>
                <a:gridCol w="1186107">
                  <a:extLst>
                    <a:ext uri="{9D8B030D-6E8A-4147-A177-3AD203B41FA5}">
                      <a16:colId xmlns:a16="http://schemas.microsoft.com/office/drawing/2014/main" val="3061001064"/>
                    </a:ext>
                  </a:extLst>
                </a:gridCol>
                <a:gridCol w="1348153">
                  <a:extLst>
                    <a:ext uri="{9D8B030D-6E8A-4147-A177-3AD203B41FA5}">
                      <a16:colId xmlns:a16="http://schemas.microsoft.com/office/drawing/2014/main" val="2548958435"/>
                    </a:ext>
                  </a:extLst>
                </a:gridCol>
              </a:tblGrid>
              <a:tr h="8966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численности занятых в 2020 году относительно 2019 года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численности безработных в 2020 году относительно 2019 года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 в экономическую неактивность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98690"/>
                  </a:ext>
                </a:extLst>
              </a:tr>
              <a:tr h="5977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тыс.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тыс.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тыс.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5351983"/>
                  </a:ext>
                </a:extLst>
              </a:tr>
              <a:tr h="239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Добыча полезных ископаемых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-15,0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066567"/>
                  </a:ext>
                </a:extLst>
              </a:tr>
              <a:tr h="239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Обрабатывающие производства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-239,4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-169,0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674773"/>
                  </a:ext>
                </a:extLst>
              </a:tr>
              <a:tr h="239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-316,1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-253,3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736986"/>
                  </a:ext>
                </a:extLst>
              </a:tr>
              <a:tr h="8129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Торговля оптовая и розничная; ремонт автотранспортных средств и мотоциклов, деятельность гостиниц и предприятий общественного питания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-474,0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-223,8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075502"/>
                  </a:ext>
                </a:extLst>
              </a:tr>
              <a:tr h="4064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Транспортировка и хранение, деятельность в области информации и связи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-44,2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3046069"/>
                  </a:ext>
                </a:extLst>
              </a:tr>
              <a:tr h="609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финансовая и страховая, деятельность по операциям с недвижимым имуществом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010306"/>
                  </a:ext>
                </a:extLst>
              </a:tr>
              <a:tr h="2390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-116,0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120870"/>
                  </a:ext>
                </a:extLst>
              </a:tr>
              <a:tr h="4064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в области здравоохранения и социальных услуг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-194,9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-167,8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46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674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s3.travelask.ru/system/images/files/000/325/939/wysiwyg/rusmap.png?1500539463">
            <a:extLst>
              <a:ext uri="{FF2B5EF4-FFF2-40B4-BE49-F238E27FC236}">
                <a16:creationId xmlns:a16="http://schemas.microsoft.com/office/drawing/2014/main" id="{590EA847-C000-49F1-98CD-7707207E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47" y="0"/>
            <a:ext cx="10671425" cy="6546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124516E-4865-47C9-B66F-6D802BE958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19" y="5892720"/>
            <a:ext cx="855793" cy="849726"/>
          </a:xfrm>
          <a:prstGeom prst="rect">
            <a:avLst/>
          </a:prstGeom>
          <a:noFill/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7C73901-61AF-465E-BDA8-B3700E897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293" y="541810"/>
            <a:ext cx="10136331" cy="118621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  <a:t>Основные проблемы и недостатки мониторинга</a:t>
            </a:r>
            <a:br>
              <a:rPr lang="ru-RU" sz="3200" b="1" dirty="0">
                <a:solidFill>
                  <a:srgbClr val="07A185"/>
                </a:solidFill>
                <a:latin typeface="Trebuchet MS" panose="020B0603020202020204" pitchFamily="34" charset="0"/>
              </a:rPr>
            </a:br>
            <a:endParaRPr lang="ru-RU" sz="3200" b="1" dirty="0">
              <a:solidFill>
                <a:srgbClr val="07A185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1F97AB-824E-4675-9DEF-92BFF565DB35}"/>
              </a:ext>
            </a:extLst>
          </p:cNvPr>
          <p:cNvSpPr/>
          <p:nvPr/>
        </p:nvSpPr>
        <p:spPr>
          <a:xfrm>
            <a:off x="1144326" y="1613110"/>
            <a:ext cx="967826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Недостоверность данных, их низкое качество;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Редкое предоставление данных по каким-либо явлениям; процессам, недостаток статистических данных;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Изменение формата предоставления данных значительно усложняет мониторинг;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Мониторинг требует регулярного наблюдения, разрывы во времени искажают общую картину;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latin typeface="Trebuchet MS" panose="020B0603020202020204" pitchFamily="34" charset="0"/>
              </a:rPr>
              <a:t>Специалист, проводящий мониторинг должен обладать соответствующими компетенциями.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rebuchet MS" panose="020B0603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  <a:p>
            <a:pPr algn="ctr"/>
            <a:endParaRPr lang="ru-RU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5657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926</Words>
  <Application>Microsoft Office PowerPoint</Application>
  <PresentationFormat>Широкоэкранный</PresentationFormat>
  <Paragraphs>435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Trebuchet MS</vt:lpstr>
      <vt:lpstr>Wingdings</vt:lpstr>
      <vt:lpstr>Тема Office</vt:lpstr>
      <vt:lpstr>Презентация PowerPoint</vt:lpstr>
      <vt:lpstr>Мониторинг как инструмент системного рассмотрения социально-трудового явления; процесса </vt:lpstr>
      <vt:lpstr>Преимущества мониторинга </vt:lpstr>
      <vt:lpstr>Оперативный региональный мониторинг </vt:lpstr>
      <vt:lpstr>Оперативный региональный мониторинг на 1 августа 2022 года </vt:lpstr>
      <vt:lpstr>Мониторинг рынка труда в период пандемии COVID-19 </vt:lpstr>
      <vt:lpstr>Мониторинг рынка труда в период пандемии COVID-19 (Краснодарский край) </vt:lpstr>
      <vt:lpstr>Отраслевой мониторинг в период пандемии COVID-19 </vt:lpstr>
      <vt:lpstr>Основные проблемы и недостатки мониторинга 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В. Майорова</dc:creator>
  <cp:lastModifiedBy>Арсений Сергеевич Опрятнов</cp:lastModifiedBy>
  <cp:revision>88</cp:revision>
  <dcterms:created xsi:type="dcterms:W3CDTF">2019-08-15T12:29:18Z</dcterms:created>
  <dcterms:modified xsi:type="dcterms:W3CDTF">2022-10-06T12:25:09Z</dcterms:modified>
</cp:coreProperties>
</file>