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18" r:id="rId2"/>
    <p:sldId id="317" r:id="rId3"/>
    <p:sldId id="311" r:id="rId4"/>
    <p:sldId id="321" r:id="rId5"/>
    <p:sldId id="312" r:id="rId6"/>
    <p:sldId id="315" r:id="rId7"/>
    <p:sldId id="319" r:id="rId8"/>
    <p:sldId id="320" r:id="rId9"/>
    <p:sldId id="31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FF7C5D"/>
    <a:srgbClr val="8A0000"/>
    <a:srgbClr val="990033"/>
    <a:srgbClr val="660033"/>
    <a:srgbClr val="E60000"/>
    <a:srgbClr val="A40000"/>
    <a:srgbClr val="960000"/>
    <a:srgbClr val="7E0000"/>
    <a:srgbClr val="B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1"/>
    <p:restoredTop sz="93323"/>
  </p:normalViewPr>
  <p:slideViewPr>
    <p:cSldViewPr snapToGrid="0" snapToObjects="1" showGuides="1">
      <p:cViewPr varScale="1">
        <p:scale>
          <a:sx n="88" d="100"/>
          <a:sy n="88" d="100"/>
        </p:scale>
        <p:origin x="208" y="568"/>
      </p:cViewPr>
      <p:guideLst>
        <p:guide orient="horz" pos="311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CED254-8608-4F03-B2F4-C14318934F44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35E542-7BF6-4467-AA37-AA21E63449DB}">
      <dgm:prSet phldrT="[Текст]"/>
      <dgm:spPr>
        <a:solidFill>
          <a:srgbClr val="990033">
            <a:alpha val="49804"/>
          </a:srgbClr>
        </a:solidFill>
        <a:ln w="57150">
          <a:solidFill>
            <a:srgbClr val="A50021"/>
          </a:solidFill>
        </a:ln>
        <a:effectLst/>
      </dgm:spPr>
      <dgm:t>
        <a:bodyPr/>
        <a:lstStyle/>
        <a:p>
          <a:r>
            <a:rPr lang="ru-RU" b="1" dirty="0"/>
            <a:t>Международная корпоративная отчетность</a:t>
          </a:r>
        </a:p>
      </dgm:t>
    </dgm:pt>
    <dgm:pt modelId="{D9108E78-2E81-499C-BA73-11B04E03060F}" type="parTrans" cxnId="{93F4C94B-DBE5-46A2-A2D4-850752F23CC4}">
      <dgm:prSet/>
      <dgm:spPr/>
      <dgm:t>
        <a:bodyPr/>
        <a:lstStyle/>
        <a:p>
          <a:endParaRPr lang="ru-RU"/>
        </a:p>
      </dgm:t>
    </dgm:pt>
    <dgm:pt modelId="{38E7D7AE-A7D3-4734-B8DF-C50BD6F2E1AE}" type="sibTrans" cxnId="{93F4C94B-DBE5-46A2-A2D4-850752F23CC4}">
      <dgm:prSet/>
      <dgm:spPr/>
      <dgm:t>
        <a:bodyPr/>
        <a:lstStyle/>
        <a:p>
          <a:endParaRPr lang="ru-RU"/>
        </a:p>
      </dgm:t>
    </dgm:pt>
    <dgm:pt modelId="{E61EEC64-69A3-470D-A086-CD3B2B6BC0AE}">
      <dgm:prSet phldrT="[Текст]" custT="1"/>
      <dgm:spPr>
        <a:solidFill>
          <a:schemeClr val="bg1">
            <a:alpha val="50000"/>
          </a:schemeClr>
        </a:solidFill>
        <a:ln>
          <a:solidFill>
            <a:srgbClr val="8A0000"/>
          </a:solidFill>
          <a:prstDash val="solid"/>
        </a:ln>
      </dgm:spPr>
      <dgm:t>
        <a:bodyPr/>
        <a:lstStyle/>
        <a:p>
          <a:r>
            <a:rPr lang="ru-RU" sz="1200" dirty="0">
              <a:latin typeface="PF BeauSans Pro"/>
            </a:rPr>
            <a:t>Управленческий учет</a:t>
          </a:r>
        </a:p>
      </dgm:t>
    </dgm:pt>
    <dgm:pt modelId="{3C0C5EA1-D590-49F5-B9E9-5420E9DBD035}" type="parTrans" cxnId="{688A7706-C3ED-4619-BD54-251265CE674E}">
      <dgm:prSet/>
      <dgm:spPr/>
      <dgm:t>
        <a:bodyPr/>
        <a:lstStyle/>
        <a:p>
          <a:endParaRPr lang="ru-RU"/>
        </a:p>
      </dgm:t>
    </dgm:pt>
    <dgm:pt modelId="{A4E72822-4583-4B43-84CE-F021F8E6106F}" type="sibTrans" cxnId="{688A7706-C3ED-4619-BD54-251265CE674E}">
      <dgm:prSet/>
      <dgm:spPr/>
      <dgm:t>
        <a:bodyPr/>
        <a:lstStyle/>
        <a:p>
          <a:endParaRPr lang="ru-RU"/>
        </a:p>
      </dgm:t>
    </dgm:pt>
    <dgm:pt modelId="{B0A4A22C-A9EE-48A9-B986-49C5AC261110}">
      <dgm:prSet phldrT="[Текст]"/>
      <dgm:spPr>
        <a:solidFill>
          <a:schemeClr val="bg1">
            <a:alpha val="50000"/>
          </a:schemeClr>
        </a:solidFill>
        <a:ln>
          <a:solidFill>
            <a:srgbClr val="C00900"/>
          </a:solidFill>
        </a:ln>
      </dgm:spPr>
      <dgm:t>
        <a:bodyPr/>
        <a:lstStyle/>
        <a:p>
          <a:r>
            <a:rPr lang="ru-RU" dirty="0">
              <a:latin typeface="PF BeauSans Pro"/>
            </a:rPr>
            <a:t>Финансовый анализ</a:t>
          </a:r>
        </a:p>
      </dgm:t>
    </dgm:pt>
    <dgm:pt modelId="{53FC0AC4-C68D-4C72-A885-B2B59B711246}" type="parTrans" cxnId="{9B19C316-A937-47C2-8F7F-A0B16EB6D134}">
      <dgm:prSet/>
      <dgm:spPr/>
      <dgm:t>
        <a:bodyPr/>
        <a:lstStyle/>
        <a:p>
          <a:endParaRPr lang="ru-RU"/>
        </a:p>
      </dgm:t>
    </dgm:pt>
    <dgm:pt modelId="{C338DA97-6538-4718-AABC-658733FAE425}" type="sibTrans" cxnId="{9B19C316-A937-47C2-8F7F-A0B16EB6D134}">
      <dgm:prSet/>
      <dgm:spPr/>
      <dgm:t>
        <a:bodyPr/>
        <a:lstStyle/>
        <a:p>
          <a:endParaRPr lang="ru-RU"/>
        </a:p>
      </dgm:t>
    </dgm:pt>
    <dgm:pt modelId="{F96F00A6-7FE8-43F3-9574-26729BFA12E2}">
      <dgm:prSet phldrT="[Текст]"/>
      <dgm:spPr>
        <a:solidFill>
          <a:schemeClr val="bg1">
            <a:alpha val="50000"/>
          </a:schemeClr>
        </a:solidFill>
        <a:ln>
          <a:solidFill>
            <a:srgbClr val="C00900"/>
          </a:solidFill>
        </a:ln>
      </dgm:spPr>
      <dgm:t>
        <a:bodyPr/>
        <a:lstStyle/>
        <a:p>
          <a:r>
            <a:rPr lang="ru-RU" dirty="0">
              <a:latin typeface="PF BeauSans Pro"/>
            </a:rPr>
            <a:t>Правовая среда и налоги</a:t>
          </a:r>
        </a:p>
      </dgm:t>
    </dgm:pt>
    <dgm:pt modelId="{7C53B2FF-6594-4014-8F82-18016EB29237}" type="parTrans" cxnId="{FE0E921B-8524-4622-82B3-DF0DF2016FE9}">
      <dgm:prSet/>
      <dgm:spPr/>
      <dgm:t>
        <a:bodyPr/>
        <a:lstStyle/>
        <a:p>
          <a:endParaRPr lang="ru-RU"/>
        </a:p>
      </dgm:t>
    </dgm:pt>
    <dgm:pt modelId="{96183616-53FF-4A00-B092-CA3E18CDEDE1}" type="sibTrans" cxnId="{FE0E921B-8524-4622-82B3-DF0DF2016FE9}">
      <dgm:prSet/>
      <dgm:spPr/>
      <dgm:t>
        <a:bodyPr/>
        <a:lstStyle/>
        <a:p>
          <a:endParaRPr lang="ru-RU"/>
        </a:p>
      </dgm:t>
    </dgm:pt>
    <dgm:pt modelId="{ADFEA176-7012-4A06-9CAD-478648713806}">
      <dgm:prSet phldrT="[Текст]"/>
      <dgm:spPr>
        <a:solidFill>
          <a:schemeClr val="bg1">
            <a:alpha val="50000"/>
          </a:schemeClr>
        </a:solidFill>
        <a:ln>
          <a:solidFill>
            <a:srgbClr val="C00900"/>
          </a:solidFill>
        </a:ln>
      </dgm:spPr>
      <dgm:t>
        <a:bodyPr/>
        <a:lstStyle/>
        <a:p>
          <a:r>
            <a:rPr lang="ru-RU" dirty="0">
              <a:latin typeface="PF BeauSans Pro"/>
            </a:rPr>
            <a:t>Внешний аудит и внутренний контроль</a:t>
          </a:r>
        </a:p>
      </dgm:t>
    </dgm:pt>
    <dgm:pt modelId="{F03F8A50-A10C-41CA-8980-F66266CBC6F4}" type="parTrans" cxnId="{A6AC7B51-2490-4183-BF79-657C9285102B}">
      <dgm:prSet/>
      <dgm:spPr/>
      <dgm:t>
        <a:bodyPr/>
        <a:lstStyle/>
        <a:p>
          <a:endParaRPr lang="ru-RU"/>
        </a:p>
      </dgm:t>
    </dgm:pt>
    <dgm:pt modelId="{839EC918-0B5D-41C8-87C0-AA5DCE7F7C03}" type="sibTrans" cxnId="{A6AC7B51-2490-4183-BF79-657C9285102B}">
      <dgm:prSet/>
      <dgm:spPr/>
      <dgm:t>
        <a:bodyPr/>
        <a:lstStyle/>
        <a:p>
          <a:endParaRPr lang="ru-RU"/>
        </a:p>
      </dgm:t>
    </dgm:pt>
    <dgm:pt modelId="{A2DC2C9F-12AB-48CA-BE58-5118036FFE68}">
      <dgm:prSet phldrT="[Текст]"/>
      <dgm:spPr>
        <a:solidFill>
          <a:schemeClr val="bg1">
            <a:alpha val="50000"/>
          </a:schemeClr>
        </a:solidFill>
        <a:ln>
          <a:solidFill>
            <a:srgbClr val="C00900"/>
          </a:solidFill>
        </a:ln>
      </dgm:spPr>
      <dgm:t>
        <a:bodyPr/>
        <a:lstStyle/>
        <a:p>
          <a:r>
            <a:rPr lang="ru-RU" dirty="0">
              <a:latin typeface="PF BeauSans Pro"/>
            </a:rPr>
            <a:t>Оценка</a:t>
          </a:r>
        </a:p>
      </dgm:t>
    </dgm:pt>
    <dgm:pt modelId="{587B3809-88DA-4081-A828-2FB795918F9E}" type="parTrans" cxnId="{663C0A74-9FD8-4625-B74E-E8E781327874}">
      <dgm:prSet/>
      <dgm:spPr/>
      <dgm:t>
        <a:bodyPr/>
        <a:lstStyle/>
        <a:p>
          <a:endParaRPr lang="ru-RU"/>
        </a:p>
      </dgm:t>
    </dgm:pt>
    <dgm:pt modelId="{203E3376-05B7-4852-8597-3D6677D659EA}" type="sibTrans" cxnId="{663C0A74-9FD8-4625-B74E-E8E781327874}">
      <dgm:prSet/>
      <dgm:spPr/>
      <dgm:t>
        <a:bodyPr/>
        <a:lstStyle/>
        <a:p>
          <a:endParaRPr lang="ru-RU"/>
        </a:p>
      </dgm:t>
    </dgm:pt>
    <dgm:pt modelId="{2C09892D-E23F-4985-82E8-206A1B85A0C6}">
      <dgm:prSet phldrT="[Текст]"/>
      <dgm:spPr>
        <a:solidFill>
          <a:schemeClr val="bg1">
            <a:alpha val="50000"/>
          </a:schemeClr>
        </a:solidFill>
        <a:ln>
          <a:solidFill>
            <a:srgbClr val="C00900"/>
          </a:solidFill>
        </a:ln>
      </dgm:spPr>
      <dgm:t>
        <a:bodyPr/>
        <a:lstStyle/>
        <a:p>
          <a:r>
            <a:rPr lang="ru-RU" dirty="0">
              <a:latin typeface="PF BeauSans Pro"/>
            </a:rPr>
            <a:t>Финансовый менеджмент</a:t>
          </a:r>
        </a:p>
      </dgm:t>
    </dgm:pt>
    <dgm:pt modelId="{59A7C6AD-DC49-4EB8-93DD-4735EF5437D6}" type="parTrans" cxnId="{7EE6B906-317A-45D0-8A56-BAED6E570A46}">
      <dgm:prSet/>
      <dgm:spPr/>
      <dgm:t>
        <a:bodyPr/>
        <a:lstStyle/>
        <a:p>
          <a:endParaRPr lang="ru-RU"/>
        </a:p>
      </dgm:t>
    </dgm:pt>
    <dgm:pt modelId="{E252B1C9-A758-4AEF-ADB0-391F62B3900D}" type="sibTrans" cxnId="{7EE6B906-317A-45D0-8A56-BAED6E570A46}">
      <dgm:prSet/>
      <dgm:spPr/>
      <dgm:t>
        <a:bodyPr/>
        <a:lstStyle/>
        <a:p>
          <a:endParaRPr lang="ru-RU"/>
        </a:p>
      </dgm:t>
    </dgm:pt>
    <dgm:pt modelId="{1E3902FE-B089-4DC9-B499-F7C04053A59B}">
      <dgm:prSet phldrT="[Текст]"/>
      <dgm:spPr>
        <a:solidFill>
          <a:schemeClr val="bg1">
            <a:alpha val="50000"/>
          </a:schemeClr>
        </a:solidFill>
        <a:ln>
          <a:solidFill>
            <a:srgbClr val="C00900"/>
          </a:solidFill>
        </a:ln>
      </dgm:spPr>
      <dgm:t>
        <a:bodyPr/>
        <a:lstStyle/>
        <a:p>
          <a:r>
            <a:rPr lang="ru-RU" dirty="0">
              <a:latin typeface="PF BeauSans Pro"/>
            </a:rPr>
            <a:t>Форензик</a:t>
          </a:r>
        </a:p>
      </dgm:t>
    </dgm:pt>
    <dgm:pt modelId="{189C0701-BD8A-4787-A2DA-3A82B84D2B8A}" type="parTrans" cxnId="{8C7F8ECF-60EC-4623-ABFA-D68EF8C2DB3F}">
      <dgm:prSet/>
      <dgm:spPr/>
      <dgm:t>
        <a:bodyPr/>
        <a:lstStyle/>
        <a:p>
          <a:endParaRPr lang="ru-RU"/>
        </a:p>
      </dgm:t>
    </dgm:pt>
    <dgm:pt modelId="{EBEDEAAD-C3F4-4C75-A0B7-8F94F3D500DC}" type="sibTrans" cxnId="{8C7F8ECF-60EC-4623-ABFA-D68EF8C2DB3F}">
      <dgm:prSet/>
      <dgm:spPr/>
      <dgm:t>
        <a:bodyPr/>
        <a:lstStyle/>
        <a:p>
          <a:endParaRPr lang="ru-RU"/>
        </a:p>
      </dgm:t>
    </dgm:pt>
    <dgm:pt modelId="{171E932C-FA13-4442-9618-45B3921C8293}">
      <dgm:prSet phldrT="[Текст]"/>
      <dgm:spPr>
        <a:solidFill>
          <a:schemeClr val="bg1">
            <a:alpha val="50000"/>
          </a:schemeClr>
        </a:solidFill>
        <a:ln>
          <a:solidFill>
            <a:srgbClr val="C00900"/>
          </a:solidFill>
        </a:ln>
      </dgm:spPr>
      <dgm:t>
        <a:bodyPr/>
        <a:lstStyle/>
        <a:p>
          <a:r>
            <a:rPr lang="ru-RU" dirty="0">
              <a:latin typeface="PF BeauSans Pro"/>
            </a:rPr>
            <a:t>Нефинансовая отчетность об устойчивом развитии</a:t>
          </a:r>
        </a:p>
      </dgm:t>
    </dgm:pt>
    <dgm:pt modelId="{C3C5F5AA-2D56-43EF-9B32-B268C819AB9B}" type="parTrans" cxnId="{9029519E-8CAE-49E1-8DFB-09D66C3ECDA8}">
      <dgm:prSet/>
      <dgm:spPr/>
      <dgm:t>
        <a:bodyPr/>
        <a:lstStyle/>
        <a:p>
          <a:endParaRPr lang="ru-RU"/>
        </a:p>
      </dgm:t>
    </dgm:pt>
    <dgm:pt modelId="{7B4C9CDC-FB2B-4638-A1B2-9F82FC4D6F66}" type="sibTrans" cxnId="{9029519E-8CAE-49E1-8DFB-09D66C3ECDA8}">
      <dgm:prSet/>
      <dgm:spPr/>
      <dgm:t>
        <a:bodyPr/>
        <a:lstStyle/>
        <a:p>
          <a:endParaRPr lang="ru-RU"/>
        </a:p>
      </dgm:t>
    </dgm:pt>
    <dgm:pt modelId="{3C40D160-A888-4E2A-9BE2-AE210B4C8958}">
      <dgm:prSet phldrT="[Текст]"/>
      <dgm:spPr/>
      <dgm:t>
        <a:bodyPr/>
        <a:lstStyle/>
        <a:p>
          <a:endParaRPr lang="ru-RU" dirty="0"/>
        </a:p>
      </dgm:t>
    </dgm:pt>
    <dgm:pt modelId="{A334EB58-D5CE-4D36-A8AF-6D6D236C399E}" type="parTrans" cxnId="{206F2D8D-8CB6-4D3A-8683-2138A29083B1}">
      <dgm:prSet/>
      <dgm:spPr/>
      <dgm:t>
        <a:bodyPr/>
        <a:lstStyle/>
        <a:p>
          <a:endParaRPr lang="ru-RU"/>
        </a:p>
      </dgm:t>
    </dgm:pt>
    <dgm:pt modelId="{E8C225DB-55CF-404B-A722-A6B1DCDA335D}" type="sibTrans" cxnId="{206F2D8D-8CB6-4D3A-8683-2138A29083B1}">
      <dgm:prSet/>
      <dgm:spPr/>
      <dgm:t>
        <a:bodyPr/>
        <a:lstStyle/>
        <a:p>
          <a:endParaRPr lang="ru-RU"/>
        </a:p>
      </dgm:t>
    </dgm:pt>
    <dgm:pt modelId="{058B1252-75E3-425D-9ED0-F6C516408C03}">
      <dgm:prSet phldrT="[Текст]"/>
      <dgm:spPr>
        <a:solidFill>
          <a:schemeClr val="bg1">
            <a:alpha val="50000"/>
          </a:schemeClr>
        </a:solidFill>
        <a:ln>
          <a:solidFill>
            <a:srgbClr val="C00900"/>
          </a:solidFill>
        </a:ln>
      </dgm:spPr>
      <dgm:t>
        <a:bodyPr/>
        <a:lstStyle/>
        <a:p>
          <a:r>
            <a:rPr lang="ru-RU" dirty="0">
              <a:latin typeface="PF BeauSans Pro"/>
            </a:rPr>
            <a:t>Финансовый учет и финансовая отчетность</a:t>
          </a:r>
        </a:p>
      </dgm:t>
    </dgm:pt>
    <dgm:pt modelId="{0FA287A6-8DF5-4687-979C-1DFFC48756FA}" type="parTrans" cxnId="{8686AFE0-F1BE-48A7-9228-4CDAA843D171}">
      <dgm:prSet/>
      <dgm:spPr/>
      <dgm:t>
        <a:bodyPr/>
        <a:lstStyle/>
        <a:p>
          <a:endParaRPr lang="ru-RU"/>
        </a:p>
      </dgm:t>
    </dgm:pt>
    <dgm:pt modelId="{897F9C09-BD7B-4B4F-8DA3-A383208ADF06}" type="sibTrans" cxnId="{8686AFE0-F1BE-48A7-9228-4CDAA843D171}">
      <dgm:prSet/>
      <dgm:spPr/>
      <dgm:t>
        <a:bodyPr/>
        <a:lstStyle/>
        <a:p>
          <a:endParaRPr lang="ru-RU"/>
        </a:p>
      </dgm:t>
    </dgm:pt>
    <dgm:pt modelId="{CCFE17E2-FA3D-4925-A840-5F825C0988A7}" type="pres">
      <dgm:prSet presAssocID="{1FCED254-8608-4F03-B2F4-C14318934F44}" presName="composite" presStyleCnt="0">
        <dgm:presLayoutVars>
          <dgm:chMax val="1"/>
          <dgm:dir/>
          <dgm:resizeHandles val="exact"/>
        </dgm:presLayoutVars>
      </dgm:prSet>
      <dgm:spPr/>
    </dgm:pt>
    <dgm:pt modelId="{47EC16BC-C03D-4073-8DEB-3025BB9B4DC3}" type="pres">
      <dgm:prSet presAssocID="{1FCED254-8608-4F03-B2F4-C14318934F44}" presName="radial" presStyleCnt="0">
        <dgm:presLayoutVars>
          <dgm:animLvl val="ctr"/>
        </dgm:presLayoutVars>
      </dgm:prSet>
      <dgm:spPr/>
    </dgm:pt>
    <dgm:pt modelId="{7F2348BD-038B-4DA2-B0B2-522C9DE4EB58}" type="pres">
      <dgm:prSet presAssocID="{4135E542-7BF6-4467-AA37-AA21E63449DB}" presName="centerShape" presStyleLbl="vennNode1" presStyleIdx="0" presStyleCnt="10"/>
      <dgm:spPr/>
    </dgm:pt>
    <dgm:pt modelId="{A218BBAA-703C-4999-B34D-A18C6A9F09F6}" type="pres">
      <dgm:prSet presAssocID="{E61EEC64-69A3-470D-A086-CD3B2B6BC0AE}" presName="node" presStyleLbl="vennNode1" presStyleIdx="1" presStyleCnt="10" custScaleX="112535">
        <dgm:presLayoutVars>
          <dgm:bulletEnabled val="1"/>
        </dgm:presLayoutVars>
      </dgm:prSet>
      <dgm:spPr/>
    </dgm:pt>
    <dgm:pt modelId="{1CF0F211-10A0-4099-934B-BED1FBD69E33}" type="pres">
      <dgm:prSet presAssocID="{058B1252-75E3-425D-9ED0-F6C516408C03}" presName="node" presStyleLbl="vennNode1" presStyleIdx="2" presStyleCnt="10" custRadScaleRad="99924" custRadScaleInc="1319">
        <dgm:presLayoutVars>
          <dgm:bulletEnabled val="1"/>
        </dgm:presLayoutVars>
      </dgm:prSet>
      <dgm:spPr/>
    </dgm:pt>
    <dgm:pt modelId="{66A802AB-4FFE-4EC9-9F4F-60A34576A46F}" type="pres">
      <dgm:prSet presAssocID="{B0A4A22C-A9EE-48A9-B986-49C5AC261110}" presName="node" presStyleLbl="vennNode1" presStyleIdx="3" presStyleCnt="10">
        <dgm:presLayoutVars>
          <dgm:bulletEnabled val="1"/>
        </dgm:presLayoutVars>
      </dgm:prSet>
      <dgm:spPr/>
    </dgm:pt>
    <dgm:pt modelId="{72659C2D-7605-49EE-9554-123F9489D0E3}" type="pres">
      <dgm:prSet presAssocID="{F96F00A6-7FE8-43F3-9574-26729BFA12E2}" presName="node" presStyleLbl="vennNode1" presStyleIdx="4" presStyleCnt="10">
        <dgm:presLayoutVars>
          <dgm:bulletEnabled val="1"/>
        </dgm:presLayoutVars>
      </dgm:prSet>
      <dgm:spPr/>
    </dgm:pt>
    <dgm:pt modelId="{06C13240-A4DD-4702-B8E4-F9ACC50F5C82}" type="pres">
      <dgm:prSet presAssocID="{ADFEA176-7012-4A06-9CAD-478648713806}" presName="node" presStyleLbl="vennNode1" presStyleIdx="5" presStyleCnt="10">
        <dgm:presLayoutVars>
          <dgm:bulletEnabled val="1"/>
        </dgm:presLayoutVars>
      </dgm:prSet>
      <dgm:spPr/>
    </dgm:pt>
    <dgm:pt modelId="{1892C484-FFF4-4087-B446-C220B2D65AF8}" type="pres">
      <dgm:prSet presAssocID="{A2DC2C9F-12AB-48CA-BE58-5118036FFE68}" presName="node" presStyleLbl="vennNode1" presStyleIdx="6" presStyleCnt="10">
        <dgm:presLayoutVars>
          <dgm:bulletEnabled val="1"/>
        </dgm:presLayoutVars>
      </dgm:prSet>
      <dgm:spPr/>
    </dgm:pt>
    <dgm:pt modelId="{E8B7241D-4DCB-49F4-ADEF-8C780146B443}" type="pres">
      <dgm:prSet presAssocID="{2C09892D-E23F-4985-82E8-206A1B85A0C6}" presName="node" presStyleLbl="vennNode1" presStyleIdx="7" presStyleCnt="10">
        <dgm:presLayoutVars>
          <dgm:bulletEnabled val="1"/>
        </dgm:presLayoutVars>
      </dgm:prSet>
      <dgm:spPr/>
    </dgm:pt>
    <dgm:pt modelId="{CA9B7DA5-B9C3-4F0F-B554-374236200C8F}" type="pres">
      <dgm:prSet presAssocID="{1E3902FE-B089-4DC9-B499-F7C04053A59B}" presName="node" presStyleLbl="vennNode1" presStyleIdx="8" presStyleCnt="10">
        <dgm:presLayoutVars>
          <dgm:bulletEnabled val="1"/>
        </dgm:presLayoutVars>
      </dgm:prSet>
      <dgm:spPr/>
    </dgm:pt>
    <dgm:pt modelId="{5DD9DAE7-1072-4EC2-B77D-7F52C9414450}" type="pres">
      <dgm:prSet presAssocID="{171E932C-FA13-4442-9618-45B3921C8293}" presName="node" presStyleLbl="vennNode1" presStyleIdx="9" presStyleCnt="10">
        <dgm:presLayoutVars>
          <dgm:bulletEnabled val="1"/>
        </dgm:presLayoutVars>
      </dgm:prSet>
      <dgm:spPr/>
    </dgm:pt>
  </dgm:ptLst>
  <dgm:cxnLst>
    <dgm:cxn modelId="{688A7706-C3ED-4619-BD54-251265CE674E}" srcId="{4135E542-7BF6-4467-AA37-AA21E63449DB}" destId="{E61EEC64-69A3-470D-A086-CD3B2B6BC0AE}" srcOrd="0" destOrd="0" parTransId="{3C0C5EA1-D590-49F5-B9E9-5420E9DBD035}" sibTransId="{A4E72822-4583-4B43-84CE-F021F8E6106F}"/>
    <dgm:cxn modelId="{7EE6B906-317A-45D0-8A56-BAED6E570A46}" srcId="{4135E542-7BF6-4467-AA37-AA21E63449DB}" destId="{2C09892D-E23F-4985-82E8-206A1B85A0C6}" srcOrd="6" destOrd="0" parTransId="{59A7C6AD-DC49-4EB8-93DD-4735EF5437D6}" sibTransId="{E252B1C9-A758-4AEF-ADB0-391F62B3900D}"/>
    <dgm:cxn modelId="{9B19C316-A937-47C2-8F7F-A0B16EB6D134}" srcId="{4135E542-7BF6-4467-AA37-AA21E63449DB}" destId="{B0A4A22C-A9EE-48A9-B986-49C5AC261110}" srcOrd="2" destOrd="0" parTransId="{53FC0AC4-C68D-4C72-A885-B2B59B711246}" sibTransId="{C338DA97-6538-4718-AABC-658733FAE425}"/>
    <dgm:cxn modelId="{FE0E921B-8524-4622-82B3-DF0DF2016FE9}" srcId="{4135E542-7BF6-4467-AA37-AA21E63449DB}" destId="{F96F00A6-7FE8-43F3-9574-26729BFA12E2}" srcOrd="3" destOrd="0" parTransId="{7C53B2FF-6594-4014-8F82-18016EB29237}" sibTransId="{96183616-53FF-4A00-B092-CA3E18CDEDE1}"/>
    <dgm:cxn modelId="{8134CA23-20F3-4913-B811-98838D2D54F5}" type="presOf" srcId="{F96F00A6-7FE8-43F3-9574-26729BFA12E2}" destId="{72659C2D-7605-49EE-9554-123F9489D0E3}" srcOrd="0" destOrd="0" presId="urn:microsoft.com/office/officeart/2005/8/layout/radial3"/>
    <dgm:cxn modelId="{C68A923D-4D91-42CB-833B-9B9A892018EE}" type="presOf" srcId="{171E932C-FA13-4442-9618-45B3921C8293}" destId="{5DD9DAE7-1072-4EC2-B77D-7F52C9414450}" srcOrd="0" destOrd="0" presId="urn:microsoft.com/office/officeart/2005/8/layout/radial3"/>
    <dgm:cxn modelId="{93F4C94B-DBE5-46A2-A2D4-850752F23CC4}" srcId="{1FCED254-8608-4F03-B2F4-C14318934F44}" destId="{4135E542-7BF6-4467-AA37-AA21E63449DB}" srcOrd="0" destOrd="0" parTransId="{D9108E78-2E81-499C-BA73-11B04E03060F}" sibTransId="{38E7D7AE-A7D3-4734-B8DF-C50BD6F2E1AE}"/>
    <dgm:cxn modelId="{A6AC7B51-2490-4183-BF79-657C9285102B}" srcId="{4135E542-7BF6-4467-AA37-AA21E63449DB}" destId="{ADFEA176-7012-4A06-9CAD-478648713806}" srcOrd="4" destOrd="0" parTransId="{F03F8A50-A10C-41CA-8980-F66266CBC6F4}" sibTransId="{839EC918-0B5D-41C8-87C0-AA5DCE7F7C03}"/>
    <dgm:cxn modelId="{BCA9026E-8503-409C-A525-CB4D932957F9}" type="presOf" srcId="{1E3902FE-B089-4DC9-B499-F7C04053A59B}" destId="{CA9B7DA5-B9C3-4F0F-B554-374236200C8F}" srcOrd="0" destOrd="0" presId="urn:microsoft.com/office/officeart/2005/8/layout/radial3"/>
    <dgm:cxn modelId="{663C0A74-9FD8-4625-B74E-E8E781327874}" srcId="{4135E542-7BF6-4467-AA37-AA21E63449DB}" destId="{A2DC2C9F-12AB-48CA-BE58-5118036FFE68}" srcOrd="5" destOrd="0" parTransId="{587B3809-88DA-4081-A828-2FB795918F9E}" sibTransId="{203E3376-05B7-4852-8597-3D6677D659EA}"/>
    <dgm:cxn modelId="{26FABA7A-284D-4454-B8E0-9F4389AD16A3}" type="presOf" srcId="{2C09892D-E23F-4985-82E8-206A1B85A0C6}" destId="{E8B7241D-4DCB-49F4-ADEF-8C780146B443}" srcOrd="0" destOrd="0" presId="urn:microsoft.com/office/officeart/2005/8/layout/radial3"/>
    <dgm:cxn modelId="{17FAED81-999F-40B0-B862-D629795681B3}" type="presOf" srcId="{1FCED254-8608-4F03-B2F4-C14318934F44}" destId="{CCFE17E2-FA3D-4925-A840-5F825C0988A7}" srcOrd="0" destOrd="0" presId="urn:microsoft.com/office/officeart/2005/8/layout/radial3"/>
    <dgm:cxn modelId="{206F2D8D-8CB6-4D3A-8683-2138A29083B1}" srcId="{1FCED254-8608-4F03-B2F4-C14318934F44}" destId="{3C40D160-A888-4E2A-9BE2-AE210B4C8958}" srcOrd="1" destOrd="0" parTransId="{A334EB58-D5CE-4D36-A8AF-6D6D236C399E}" sibTransId="{E8C225DB-55CF-404B-A722-A6B1DCDA335D}"/>
    <dgm:cxn modelId="{9029519E-8CAE-49E1-8DFB-09D66C3ECDA8}" srcId="{4135E542-7BF6-4467-AA37-AA21E63449DB}" destId="{171E932C-FA13-4442-9618-45B3921C8293}" srcOrd="8" destOrd="0" parTransId="{C3C5F5AA-2D56-43EF-9B32-B268C819AB9B}" sibTransId="{7B4C9CDC-FB2B-4638-A1B2-9F82FC4D6F66}"/>
    <dgm:cxn modelId="{86551ABB-F888-40E2-8D1F-0E62AF318979}" type="presOf" srcId="{ADFEA176-7012-4A06-9CAD-478648713806}" destId="{06C13240-A4DD-4702-B8E4-F9ACC50F5C82}" srcOrd="0" destOrd="0" presId="urn:microsoft.com/office/officeart/2005/8/layout/radial3"/>
    <dgm:cxn modelId="{CD4E55CE-BDEA-4551-A6B7-F7C10A23D9B8}" type="presOf" srcId="{A2DC2C9F-12AB-48CA-BE58-5118036FFE68}" destId="{1892C484-FFF4-4087-B446-C220B2D65AF8}" srcOrd="0" destOrd="0" presId="urn:microsoft.com/office/officeart/2005/8/layout/radial3"/>
    <dgm:cxn modelId="{8C7F8ECF-60EC-4623-ABFA-D68EF8C2DB3F}" srcId="{4135E542-7BF6-4467-AA37-AA21E63449DB}" destId="{1E3902FE-B089-4DC9-B499-F7C04053A59B}" srcOrd="7" destOrd="0" parTransId="{189C0701-BD8A-4787-A2DA-3A82B84D2B8A}" sibTransId="{EBEDEAAD-C3F4-4C75-A0B7-8F94F3D500DC}"/>
    <dgm:cxn modelId="{FD237AD6-3F39-4DDE-9258-D5E6F59C2FA0}" type="presOf" srcId="{058B1252-75E3-425D-9ED0-F6C516408C03}" destId="{1CF0F211-10A0-4099-934B-BED1FBD69E33}" srcOrd="0" destOrd="0" presId="urn:microsoft.com/office/officeart/2005/8/layout/radial3"/>
    <dgm:cxn modelId="{8686AFE0-F1BE-48A7-9228-4CDAA843D171}" srcId="{4135E542-7BF6-4467-AA37-AA21E63449DB}" destId="{058B1252-75E3-425D-9ED0-F6C516408C03}" srcOrd="1" destOrd="0" parTransId="{0FA287A6-8DF5-4687-979C-1DFFC48756FA}" sibTransId="{897F9C09-BD7B-4B4F-8DA3-A383208ADF06}"/>
    <dgm:cxn modelId="{DF8946E7-1011-4C7F-A52B-5F69D4CA0E38}" type="presOf" srcId="{E61EEC64-69A3-470D-A086-CD3B2B6BC0AE}" destId="{A218BBAA-703C-4999-B34D-A18C6A9F09F6}" srcOrd="0" destOrd="0" presId="urn:microsoft.com/office/officeart/2005/8/layout/radial3"/>
    <dgm:cxn modelId="{531D2DF3-AD4E-47C1-A4CE-CD5F91C548F5}" type="presOf" srcId="{4135E542-7BF6-4467-AA37-AA21E63449DB}" destId="{7F2348BD-038B-4DA2-B0B2-522C9DE4EB58}" srcOrd="0" destOrd="0" presId="urn:microsoft.com/office/officeart/2005/8/layout/radial3"/>
    <dgm:cxn modelId="{92CB41F4-9A03-45C5-8778-84C8410DC47F}" type="presOf" srcId="{B0A4A22C-A9EE-48A9-B986-49C5AC261110}" destId="{66A802AB-4FFE-4EC9-9F4F-60A34576A46F}" srcOrd="0" destOrd="0" presId="urn:microsoft.com/office/officeart/2005/8/layout/radial3"/>
    <dgm:cxn modelId="{A8CA34BD-3D6D-43A6-B3BB-194E82A2092E}" type="presParOf" srcId="{CCFE17E2-FA3D-4925-A840-5F825C0988A7}" destId="{47EC16BC-C03D-4073-8DEB-3025BB9B4DC3}" srcOrd="0" destOrd="0" presId="urn:microsoft.com/office/officeart/2005/8/layout/radial3"/>
    <dgm:cxn modelId="{0ADAA1D8-D1BD-4762-AA0F-9D057D9EDA99}" type="presParOf" srcId="{47EC16BC-C03D-4073-8DEB-3025BB9B4DC3}" destId="{7F2348BD-038B-4DA2-B0B2-522C9DE4EB58}" srcOrd="0" destOrd="0" presId="urn:microsoft.com/office/officeart/2005/8/layout/radial3"/>
    <dgm:cxn modelId="{201D2EB5-79C1-4E3E-9A92-FAF41C2635D6}" type="presParOf" srcId="{47EC16BC-C03D-4073-8DEB-3025BB9B4DC3}" destId="{A218BBAA-703C-4999-B34D-A18C6A9F09F6}" srcOrd="1" destOrd="0" presId="urn:microsoft.com/office/officeart/2005/8/layout/radial3"/>
    <dgm:cxn modelId="{FD73B718-8DC8-424B-9206-61D168EF6988}" type="presParOf" srcId="{47EC16BC-C03D-4073-8DEB-3025BB9B4DC3}" destId="{1CF0F211-10A0-4099-934B-BED1FBD69E33}" srcOrd="2" destOrd="0" presId="urn:microsoft.com/office/officeart/2005/8/layout/radial3"/>
    <dgm:cxn modelId="{AE0C0A16-42DA-43E4-B0A0-067A3D7F90BD}" type="presParOf" srcId="{47EC16BC-C03D-4073-8DEB-3025BB9B4DC3}" destId="{66A802AB-4FFE-4EC9-9F4F-60A34576A46F}" srcOrd="3" destOrd="0" presId="urn:microsoft.com/office/officeart/2005/8/layout/radial3"/>
    <dgm:cxn modelId="{9491F968-3381-4E56-9B9F-65358D7C799D}" type="presParOf" srcId="{47EC16BC-C03D-4073-8DEB-3025BB9B4DC3}" destId="{72659C2D-7605-49EE-9554-123F9489D0E3}" srcOrd="4" destOrd="0" presId="urn:microsoft.com/office/officeart/2005/8/layout/radial3"/>
    <dgm:cxn modelId="{080A682F-55D0-4B4D-9DA4-52B3D38CA053}" type="presParOf" srcId="{47EC16BC-C03D-4073-8DEB-3025BB9B4DC3}" destId="{06C13240-A4DD-4702-B8E4-F9ACC50F5C82}" srcOrd="5" destOrd="0" presId="urn:microsoft.com/office/officeart/2005/8/layout/radial3"/>
    <dgm:cxn modelId="{FEEC23DB-34CC-4235-A494-26A9CBE210F7}" type="presParOf" srcId="{47EC16BC-C03D-4073-8DEB-3025BB9B4DC3}" destId="{1892C484-FFF4-4087-B446-C220B2D65AF8}" srcOrd="6" destOrd="0" presId="urn:microsoft.com/office/officeart/2005/8/layout/radial3"/>
    <dgm:cxn modelId="{6230A418-26B9-4C0F-8E2C-FC2BC2128546}" type="presParOf" srcId="{47EC16BC-C03D-4073-8DEB-3025BB9B4DC3}" destId="{E8B7241D-4DCB-49F4-ADEF-8C780146B443}" srcOrd="7" destOrd="0" presId="urn:microsoft.com/office/officeart/2005/8/layout/radial3"/>
    <dgm:cxn modelId="{F5A9B5DB-6EC3-4E13-AC1B-4AC899D250A6}" type="presParOf" srcId="{47EC16BC-C03D-4073-8DEB-3025BB9B4DC3}" destId="{CA9B7DA5-B9C3-4F0F-B554-374236200C8F}" srcOrd="8" destOrd="0" presId="urn:microsoft.com/office/officeart/2005/8/layout/radial3"/>
    <dgm:cxn modelId="{3748A807-4638-49B9-9E47-C764187FF9A1}" type="presParOf" srcId="{47EC16BC-C03D-4073-8DEB-3025BB9B4DC3}" destId="{5DD9DAE7-1072-4EC2-B77D-7F52C9414450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8A81EF-A287-FC4D-9F67-102FB2DDA55E}" type="doc">
      <dgm:prSet loTypeId="urn:microsoft.com/office/officeart/2005/8/layout/cycle6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D5B751F-8295-9F42-8800-FE9B4EF46DB6}">
      <dgm:prSet phldrT="[Текст]" custT="1"/>
      <dgm:spPr/>
      <dgm:t>
        <a:bodyPr/>
        <a:lstStyle/>
        <a:p>
          <a:r>
            <a:rPr lang="ru-RU" sz="1800" dirty="0"/>
            <a:t>вечерние и субботние занятия</a:t>
          </a:r>
        </a:p>
      </dgm:t>
    </dgm:pt>
    <dgm:pt modelId="{AF02FA5B-7AB4-C944-9390-3DBDF5789A3B}" type="parTrans" cxnId="{D98D7B24-243E-254E-A7B1-56DAB8E951C8}">
      <dgm:prSet/>
      <dgm:spPr/>
      <dgm:t>
        <a:bodyPr/>
        <a:lstStyle/>
        <a:p>
          <a:endParaRPr lang="ru-RU"/>
        </a:p>
      </dgm:t>
    </dgm:pt>
    <dgm:pt modelId="{28DDE8EE-57E5-304E-9E83-571D04CF1106}" type="sibTrans" cxnId="{D98D7B24-243E-254E-A7B1-56DAB8E951C8}">
      <dgm:prSet/>
      <dgm:spPr/>
      <dgm:t>
        <a:bodyPr/>
        <a:lstStyle/>
        <a:p>
          <a:endParaRPr lang="ru-RU"/>
        </a:p>
      </dgm:t>
    </dgm:pt>
    <dgm:pt modelId="{2B39FDEE-C10F-9547-A149-CF1314210037}">
      <dgm:prSet phldrT="[Текст]" custT="1"/>
      <dgm:spPr/>
      <dgm:t>
        <a:bodyPr/>
        <a:lstStyle/>
        <a:p>
          <a:r>
            <a:rPr lang="ru-RU" sz="1800" dirty="0"/>
            <a:t>поддержка Службы содействия трудоустройству</a:t>
          </a:r>
        </a:p>
      </dgm:t>
    </dgm:pt>
    <dgm:pt modelId="{A40D41BD-5349-3742-B6A6-50CF77D5A382}" type="parTrans" cxnId="{F5B79D2B-FE1C-7346-B82C-DB1BD5059521}">
      <dgm:prSet/>
      <dgm:spPr/>
      <dgm:t>
        <a:bodyPr/>
        <a:lstStyle/>
        <a:p>
          <a:endParaRPr lang="ru-RU"/>
        </a:p>
      </dgm:t>
    </dgm:pt>
    <dgm:pt modelId="{91DF10E2-EDB7-3D44-8DFC-AE0A02D71534}" type="sibTrans" cxnId="{F5B79D2B-FE1C-7346-B82C-DB1BD5059521}">
      <dgm:prSet/>
      <dgm:spPr/>
      <dgm:t>
        <a:bodyPr/>
        <a:lstStyle/>
        <a:p>
          <a:endParaRPr lang="ru-RU"/>
        </a:p>
      </dgm:t>
    </dgm:pt>
    <dgm:pt modelId="{DD888D78-4939-AC4D-9EBE-E9B6DA5807A1}">
      <dgm:prSet phldrT="[Текст]" custT="1"/>
      <dgm:spPr/>
      <dgm:t>
        <a:bodyPr/>
        <a:lstStyle/>
        <a:p>
          <a:r>
            <a:rPr lang="ru-RU" sz="1800" dirty="0"/>
            <a:t>регулярные встречи с представителями крупнейших компаний</a:t>
          </a:r>
        </a:p>
      </dgm:t>
    </dgm:pt>
    <dgm:pt modelId="{5C6E39F5-9725-CC4C-AB0B-C2E7D624C3FD}" type="parTrans" cxnId="{6D471F3C-8C5D-C840-A4E9-96DE5774E18A}">
      <dgm:prSet/>
      <dgm:spPr/>
      <dgm:t>
        <a:bodyPr/>
        <a:lstStyle/>
        <a:p>
          <a:endParaRPr lang="ru-RU"/>
        </a:p>
      </dgm:t>
    </dgm:pt>
    <dgm:pt modelId="{502FFFF2-F63A-1148-83C6-664A262FE470}" type="sibTrans" cxnId="{6D471F3C-8C5D-C840-A4E9-96DE5774E18A}">
      <dgm:prSet/>
      <dgm:spPr/>
      <dgm:t>
        <a:bodyPr/>
        <a:lstStyle/>
        <a:p>
          <a:endParaRPr lang="ru-RU"/>
        </a:p>
      </dgm:t>
    </dgm:pt>
    <dgm:pt modelId="{D7B92EFB-6AB8-D049-83CE-8B3611838D0B}">
      <dgm:prSet phldrT="[Текст]" custT="1"/>
      <dgm:spPr/>
      <dgm:t>
        <a:bodyPr/>
        <a:lstStyle/>
        <a:p>
          <a:r>
            <a:rPr lang="ru-RU" sz="1800" dirty="0"/>
            <a:t>10 месяцев практики</a:t>
          </a:r>
          <a:endParaRPr lang="ru-RU" sz="2000" dirty="0"/>
        </a:p>
      </dgm:t>
    </dgm:pt>
    <dgm:pt modelId="{BFC0D009-1186-2D41-A9E1-8220CFD02754}" type="parTrans" cxnId="{DF16A9B8-153B-7142-8172-CE2F1F463202}">
      <dgm:prSet/>
      <dgm:spPr/>
      <dgm:t>
        <a:bodyPr/>
        <a:lstStyle/>
        <a:p>
          <a:endParaRPr lang="ru-RU"/>
        </a:p>
      </dgm:t>
    </dgm:pt>
    <dgm:pt modelId="{EC2D37CC-51A2-6B42-8F4B-329DA5137E2C}" type="sibTrans" cxnId="{DF16A9B8-153B-7142-8172-CE2F1F463202}">
      <dgm:prSet/>
      <dgm:spPr/>
      <dgm:t>
        <a:bodyPr/>
        <a:lstStyle/>
        <a:p>
          <a:endParaRPr lang="ru-RU"/>
        </a:p>
      </dgm:t>
    </dgm:pt>
    <dgm:pt modelId="{AA833B42-E552-184F-A90D-DB3FBD38B341}" type="pres">
      <dgm:prSet presAssocID="{248A81EF-A287-FC4D-9F67-102FB2DDA55E}" presName="cycle" presStyleCnt="0">
        <dgm:presLayoutVars>
          <dgm:dir val="rev"/>
          <dgm:resizeHandles val="exact"/>
        </dgm:presLayoutVars>
      </dgm:prSet>
      <dgm:spPr/>
    </dgm:pt>
    <dgm:pt modelId="{42FF30C4-D861-344E-B3F6-BA694A815941}" type="pres">
      <dgm:prSet presAssocID="{FD5B751F-8295-9F42-8800-FE9B4EF46DB6}" presName="node" presStyleLbl="node1" presStyleIdx="0" presStyleCnt="4">
        <dgm:presLayoutVars>
          <dgm:bulletEnabled val="1"/>
        </dgm:presLayoutVars>
      </dgm:prSet>
      <dgm:spPr/>
    </dgm:pt>
    <dgm:pt modelId="{E072F719-FDCA-A54F-BF9F-58C2658C7F75}" type="pres">
      <dgm:prSet presAssocID="{FD5B751F-8295-9F42-8800-FE9B4EF46DB6}" presName="spNode" presStyleCnt="0"/>
      <dgm:spPr/>
    </dgm:pt>
    <dgm:pt modelId="{CD01D9D0-39CD-FE40-B1E2-0352746A44CD}" type="pres">
      <dgm:prSet presAssocID="{28DDE8EE-57E5-304E-9E83-571D04CF1106}" presName="sibTrans" presStyleLbl="sibTrans1D1" presStyleIdx="0" presStyleCnt="4"/>
      <dgm:spPr/>
    </dgm:pt>
    <dgm:pt modelId="{7EB1658D-AF33-5E42-A650-6A1C69307500}" type="pres">
      <dgm:prSet presAssocID="{2B39FDEE-C10F-9547-A149-CF1314210037}" presName="node" presStyleLbl="node1" presStyleIdx="1" presStyleCnt="4">
        <dgm:presLayoutVars>
          <dgm:bulletEnabled val="1"/>
        </dgm:presLayoutVars>
      </dgm:prSet>
      <dgm:spPr/>
    </dgm:pt>
    <dgm:pt modelId="{8BC22D5E-F1EB-1645-B112-DCE76324F51B}" type="pres">
      <dgm:prSet presAssocID="{2B39FDEE-C10F-9547-A149-CF1314210037}" presName="spNode" presStyleCnt="0"/>
      <dgm:spPr/>
    </dgm:pt>
    <dgm:pt modelId="{CFC05386-E06F-EC49-BD94-8EB849E14402}" type="pres">
      <dgm:prSet presAssocID="{91DF10E2-EDB7-3D44-8DFC-AE0A02D71534}" presName="sibTrans" presStyleLbl="sibTrans1D1" presStyleIdx="1" presStyleCnt="4"/>
      <dgm:spPr/>
    </dgm:pt>
    <dgm:pt modelId="{27A5C232-263E-674B-BD30-83D77B02AAE4}" type="pres">
      <dgm:prSet presAssocID="{DD888D78-4939-AC4D-9EBE-E9B6DA5807A1}" presName="node" presStyleLbl="node1" presStyleIdx="2" presStyleCnt="4">
        <dgm:presLayoutVars>
          <dgm:bulletEnabled val="1"/>
        </dgm:presLayoutVars>
      </dgm:prSet>
      <dgm:spPr/>
    </dgm:pt>
    <dgm:pt modelId="{C029E722-37F9-6748-9949-3304A2CE1110}" type="pres">
      <dgm:prSet presAssocID="{DD888D78-4939-AC4D-9EBE-E9B6DA5807A1}" presName="spNode" presStyleCnt="0"/>
      <dgm:spPr/>
    </dgm:pt>
    <dgm:pt modelId="{17DDCC07-0366-A94F-B9D0-A48D2EF87BD8}" type="pres">
      <dgm:prSet presAssocID="{502FFFF2-F63A-1148-83C6-664A262FE470}" presName="sibTrans" presStyleLbl="sibTrans1D1" presStyleIdx="2" presStyleCnt="4"/>
      <dgm:spPr/>
    </dgm:pt>
    <dgm:pt modelId="{C6F00097-BE9E-A644-B6D0-E1C6E7F06507}" type="pres">
      <dgm:prSet presAssocID="{D7B92EFB-6AB8-D049-83CE-8B3611838D0B}" presName="node" presStyleLbl="node1" presStyleIdx="3" presStyleCnt="4">
        <dgm:presLayoutVars>
          <dgm:bulletEnabled val="1"/>
        </dgm:presLayoutVars>
      </dgm:prSet>
      <dgm:spPr/>
    </dgm:pt>
    <dgm:pt modelId="{05D3665B-5F18-F64C-853A-208AB08F3BEE}" type="pres">
      <dgm:prSet presAssocID="{D7B92EFB-6AB8-D049-83CE-8B3611838D0B}" presName="spNode" presStyleCnt="0"/>
      <dgm:spPr/>
    </dgm:pt>
    <dgm:pt modelId="{6F4C61E8-B2DE-954F-BB50-0779B876775B}" type="pres">
      <dgm:prSet presAssocID="{EC2D37CC-51A2-6B42-8F4B-329DA5137E2C}" presName="sibTrans" presStyleLbl="sibTrans1D1" presStyleIdx="3" presStyleCnt="4"/>
      <dgm:spPr/>
    </dgm:pt>
  </dgm:ptLst>
  <dgm:cxnLst>
    <dgm:cxn modelId="{2CDC7B15-FAA4-C24C-AC75-CC96E913811C}" type="presOf" srcId="{D7B92EFB-6AB8-D049-83CE-8B3611838D0B}" destId="{C6F00097-BE9E-A644-B6D0-E1C6E7F06507}" srcOrd="0" destOrd="0" presId="urn:microsoft.com/office/officeart/2005/8/layout/cycle6"/>
    <dgm:cxn modelId="{4346D122-D27D-1347-97DA-85CAC3258DE6}" type="presOf" srcId="{EC2D37CC-51A2-6B42-8F4B-329DA5137E2C}" destId="{6F4C61E8-B2DE-954F-BB50-0779B876775B}" srcOrd="0" destOrd="0" presId="urn:microsoft.com/office/officeart/2005/8/layout/cycle6"/>
    <dgm:cxn modelId="{D98D7B24-243E-254E-A7B1-56DAB8E951C8}" srcId="{248A81EF-A287-FC4D-9F67-102FB2DDA55E}" destId="{FD5B751F-8295-9F42-8800-FE9B4EF46DB6}" srcOrd="0" destOrd="0" parTransId="{AF02FA5B-7AB4-C944-9390-3DBDF5789A3B}" sibTransId="{28DDE8EE-57E5-304E-9E83-571D04CF1106}"/>
    <dgm:cxn modelId="{F5B79D2B-FE1C-7346-B82C-DB1BD5059521}" srcId="{248A81EF-A287-FC4D-9F67-102FB2DDA55E}" destId="{2B39FDEE-C10F-9547-A149-CF1314210037}" srcOrd="1" destOrd="0" parTransId="{A40D41BD-5349-3742-B6A6-50CF77D5A382}" sibTransId="{91DF10E2-EDB7-3D44-8DFC-AE0A02D71534}"/>
    <dgm:cxn modelId="{FE8E922C-F629-724C-85D9-A9B183483A47}" type="presOf" srcId="{28DDE8EE-57E5-304E-9E83-571D04CF1106}" destId="{CD01D9D0-39CD-FE40-B1E2-0352746A44CD}" srcOrd="0" destOrd="0" presId="urn:microsoft.com/office/officeart/2005/8/layout/cycle6"/>
    <dgm:cxn modelId="{6D471F3C-8C5D-C840-A4E9-96DE5774E18A}" srcId="{248A81EF-A287-FC4D-9F67-102FB2DDA55E}" destId="{DD888D78-4939-AC4D-9EBE-E9B6DA5807A1}" srcOrd="2" destOrd="0" parTransId="{5C6E39F5-9725-CC4C-AB0B-C2E7D624C3FD}" sibTransId="{502FFFF2-F63A-1148-83C6-664A262FE470}"/>
    <dgm:cxn modelId="{780B665A-D702-6F4D-A1C3-D73626CB65D7}" type="presOf" srcId="{FD5B751F-8295-9F42-8800-FE9B4EF46DB6}" destId="{42FF30C4-D861-344E-B3F6-BA694A815941}" srcOrd="0" destOrd="0" presId="urn:microsoft.com/office/officeart/2005/8/layout/cycle6"/>
    <dgm:cxn modelId="{BCE0D088-4B27-6B43-AB39-86DA5DD8E148}" type="presOf" srcId="{502FFFF2-F63A-1148-83C6-664A262FE470}" destId="{17DDCC07-0366-A94F-B9D0-A48D2EF87BD8}" srcOrd="0" destOrd="0" presId="urn:microsoft.com/office/officeart/2005/8/layout/cycle6"/>
    <dgm:cxn modelId="{DF16A9B8-153B-7142-8172-CE2F1F463202}" srcId="{248A81EF-A287-FC4D-9F67-102FB2DDA55E}" destId="{D7B92EFB-6AB8-D049-83CE-8B3611838D0B}" srcOrd="3" destOrd="0" parTransId="{BFC0D009-1186-2D41-A9E1-8220CFD02754}" sibTransId="{EC2D37CC-51A2-6B42-8F4B-329DA5137E2C}"/>
    <dgm:cxn modelId="{430A56C9-353C-0D4A-B3DC-7BF797FAF7C5}" type="presOf" srcId="{248A81EF-A287-FC4D-9F67-102FB2DDA55E}" destId="{AA833B42-E552-184F-A90D-DB3FBD38B341}" srcOrd="0" destOrd="0" presId="urn:microsoft.com/office/officeart/2005/8/layout/cycle6"/>
    <dgm:cxn modelId="{E61C5ECB-B867-204F-BBA9-DC2D959790F9}" type="presOf" srcId="{91DF10E2-EDB7-3D44-8DFC-AE0A02D71534}" destId="{CFC05386-E06F-EC49-BD94-8EB849E14402}" srcOrd="0" destOrd="0" presId="urn:microsoft.com/office/officeart/2005/8/layout/cycle6"/>
    <dgm:cxn modelId="{38FE74CD-CE7C-8948-B85F-8C1418DDE66B}" type="presOf" srcId="{DD888D78-4939-AC4D-9EBE-E9B6DA5807A1}" destId="{27A5C232-263E-674B-BD30-83D77B02AAE4}" srcOrd="0" destOrd="0" presId="urn:microsoft.com/office/officeart/2005/8/layout/cycle6"/>
    <dgm:cxn modelId="{845950DF-D778-0C47-BF7F-9366B619F6D1}" type="presOf" srcId="{2B39FDEE-C10F-9547-A149-CF1314210037}" destId="{7EB1658D-AF33-5E42-A650-6A1C69307500}" srcOrd="0" destOrd="0" presId="urn:microsoft.com/office/officeart/2005/8/layout/cycle6"/>
    <dgm:cxn modelId="{F682B0AA-2DD6-2941-A683-87520FEB0FFF}" type="presParOf" srcId="{AA833B42-E552-184F-A90D-DB3FBD38B341}" destId="{42FF30C4-D861-344E-B3F6-BA694A815941}" srcOrd="0" destOrd="0" presId="urn:microsoft.com/office/officeart/2005/8/layout/cycle6"/>
    <dgm:cxn modelId="{B5ACCCCE-B398-2847-831A-C046342362AA}" type="presParOf" srcId="{AA833B42-E552-184F-A90D-DB3FBD38B341}" destId="{E072F719-FDCA-A54F-BF9F-58C2658C7F75}" srcOrd="1" destOrd="0" presId="urn:microsoft.com/office/officeart/2005/8/layout/cycle6"/>
    <dgm:cxn modelId="{EF0EEFB8-7A93-194C-8E33-224336AA635C}" type="presParOf" srcId="{AA833B42-E552-184F-A90D-DB3FBD38B341}" destId="{CD01D9D0-39CD-FE40-B1E2-0352746A44CD}" srcOrd="2" destOrd="0" presId="urn:microsoft.com/office/officeart/2005/8/layout/cycle6"/>
    <dgm:cxn modelId="{BEE9917F-1362-2949-9A82-18FE56DEF1F0}" type="presParOf" srcId="{AA833B42-E552-184F-A90D-DB3FBD38B341}" destId="{7EB1658D-AF33-5E42-A650-6A1C69307500}" srcOrd="3" destOrd="0" presId="urn:microsoft.com/office/officeart/2005/8/layout/cycle6"/>
    <dgm:cxn modelId="{44B0DDAD-52CD-8F48-8C9D-4C31C7005471}" type="presParOf" srcId="{AA833B42-E552-184F-A90D-DB3FBD38B341}" destId="{8BC22D5E-F1EB-1645-B112-DCE76324F51B}" srcOrd="4" destOrd="0" presId="urn:microsoft.com/office/officeart/2005/8/layout/cycle6"/>
    <dgm:cxn modelId="{41A3ECEB-2E31-E745-8EBF-E5D3706698D2}" type="presParOf" srcId="{AA833B42-E552-184F-A90D-DB3FBD38B341}" destId="{CFC05386-E06F-EC49-BD94-8EB849E14402}" srcOrd="5" destOrd="0" presId="urn:microsoft.com/office/officeart/2005/8/layout/cycle6"/>
    <dgm:cxn modelId="{BAA29673-2FB8-0D46-A3CA-ED7E2FBFB628}" type="presParOf" srcId="{AA833B42-E552-184F-A90D-DB3FBD38B341}" destId="{27A5C232-263E-674B-BD30-83D77B02AAE4}" srcOrd="6" destOrd="0" presId="urn:microsoft.com/office/officeart/2005/8/layout/cycle6"/>
    <dgm:cxn modelId="{2ED2149C-BDBA-FE4B-84A7-4472647C6AA7}" type="presParOf" srcId="{AA833B42-E552-184F-A90D-DB3FBD38B341}" destId="{C029E722-37F9-6748-9949-3304A2CE1110}" srcOrd="7" destOrd="0" presId="urn:microsoft.com/office/officeart/2005/8/layout/cycle6"/>
    <dgm:cxn modelId="{92D19D8F-C94D-F24C-877D-E949364751B0}" type="presParOf" srcId="{AA833B42-E552-184F-A90D-DB3FBD38B341}" destId="{17DDCC07-0366-A94F-B9D0-A48D2EF87BD8}" srcOrd="8" destOrd="0" presId="urn:microsoft.com/office/officeart/2005/8/layout/cycle6"/>
    <dgm:cxn modelId="{2E835C96-FFBC-8146-B2D4-8B78D24AECA0}" type="presParOf" srcId="{AA833B42-E552-184F-A90D-DB3FBD38B341}" destId="{C6F00097-BE9E-A644-B6D0-E1C6E7F06507}" srcOrd="9" destOrd="0" presId="urn:microsoft.com/office/officeart/2005/8/layout/cycle6"/>
    <dgm:cxn modelId="{CAD65150-B5AD-B746-A9CC-7FB15E2615CE}" type="presParOf" srcId="{AA833B42-E552-184F-A90D-DB3FBD38B341}" destId="{05D3665B-5F18-F64C-853A-208AB08F3BEE}" srcOrd="10" destOrd="0" presId="urn:microsoft.com/office/officeart/2005/8/layout/cycle6"/>
    <dgm:cxn modelId="{32AD7408-AE28-F546-A0EA-35D9B99E6518}" type="presParOf" srcId="{AA833B42-E552-184F-A90D-DB3FBD38B341}" destId="{6F4C61E8-B2DE-954F-BB50-0779B876775B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348BD-038B-4DA2-B0B2-522C9DE4EB58}">
      <dsp:nvSpPr>
        <dsp:cNvPr id="0" name=""/>
        <dsp:cNvSpPr/>
      </dsp:nvSpPr>
      <dsp:spPr>
        <a:xfrm>
          <a:off x="3863550" y="1339474"/>
          <a:ext cx="3254005" cy="3254005"/>
        </a:xfrm>
        <a:prstGeom prst="ellipse">
          <a:avLst/>
        </a:prstGeom>
        <a:solidFill>
          <a:srgbClr val="990033">
            <a:alpha val="49804"/>
          </a:srgbClr>
        </a:solidFill>
        <a:ln w="57150" cap="flat" cmpd="sng" algn="ctr">
          <a:solidFill>
            <a:srgbClr val="A500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Международная корпоративная отчетность</a:t>
          </a:r>
        </a:p>
      </dsp:txBody>
      <dsp:txXfrm>
        <a:off x="4340088" y="1816012"/>
        <a:ext cx="2300929" cy="2300929"/>
      </dsp:txXfrm>
    </dsp:sp>
    <dsp:sp modelId="{A218BBAA-703C-4999-B34D-A18C6A9F09F6}">
      <dsp:nvSpPr>
        <dsp:cNvPr id="0" name=""/>
        <dsp:cNvSpPr/>
      </dsp:nvSpPr>
      <dsp:spPr>
        <a:xfrm>
          <a:off x="4575079" y="32174"/>
          <a:ext cx="1830947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8A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PF BeauSans Pro"/>
            </a:rPr>
            <a:t>Управленческий учет</a:t>
          </a:r>
        </a:p>
      </dsp:txBody>
      <dsp:txXfrm>
        <a:off x="4843215" y="270443"/>
        <a:ext cx="1294675" cy="1150464"/>
      </dsp:txXfrm>
    </dsp:sp>
    <dsp:sp modelId="{1CF0F211-10A0-4099-934B-BED1FBD69E33}">
      <dsp:nvSpPr>
        <dsp:cNvPr id="0" name=""/>
        <dsp:cNvSpPr/>
      </dsp:nvSpPr>
      <dsp:spPr>
        <a:xfrm>
          <a:off x="6054131" y="542194"/>
          <a:ext cx="1627002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C00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PF BeauSans Pro"/>
            </a:rPr>
            <a:t>Финансовый учет и финансовая отчетность</a:t>
          </a:r>
        </a:p>
      </dsp:txBody>
      <dsp:txXfrm>
        <a:off x="6292400" y="780463"/>
        <a:ext cx="1150464" cy="1150464"/>
      </dsp:txXfrm>
    </dsp:sp>
    <dsp:sp modelId="{66A802AB-4FFE-4EC9-9F4F-60A34576A46F}">
      <dsp:nvSpPr>
        <dsp:cNvPr id="0" name=""/>
        <dsp:cNvSpPr/>
      </dsp:nvSpPr>
      <dsp:spPr>
        <a:xfrm>
          <a:off x="6765633" y="1784702"/>
          <a:ext cx="1627002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C00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PF BeauSans Pro"/>
            </a:rPr>
            <a:t>Финансовый анализ</a:t>
          </a:r>
        </a:p>
      </dsp:txBody>
      <dsp:txXfrm>
        <a:off x="7003902" y="2022971"/>
        <a:ext cx="1150464" cy="1150464"/>
      </dsp:txXfrm>
    </dsp:sp>
    <dsp:sp modelId="{72659C2D-7605-49EE-9554-123F9489D0E3}">
      <dsp:nvSpPr>
        <dsp:cNvPr id="0" name=""/>
        <dsp:cNvSpPr/>
      </dsp:nvSpPr>
      <dsp:spPr>
        <a:xfrm>
          <a:off x="6513720" y="3213376"/>
          <a:ext cx="1627002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C00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PF BeauSans Pro"/>
            </a:rPr>
            <a:t>Правовая среда и налоги</a:t>
          </a:r>
        </a:p>
      </dsp:txBody>
      <dsp:txXfrm>
        <a:off x="6751989" y="3451645"/>
        <a:ext cx="1150464" cy="1150464"/>
      </dsp:txXfrm>
    </dsp:sp>
    <dsp:sp modelId="{06C13240-A4DD-4702-B8E4-F9ACC50F5C82}">
      <dsp:nvSpPr>
        <dsp:cNvPr id="0" name=""/>
        <dsp:cNvSpPr/>
      </dsp:nvSpPr>
      <dsp:spPr>
        <a:xfrm>
          <a:off x="5402408" y="4145877"/>
          <a:ext cx="1627002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C00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PF BeauSans Pro"/>
            </a:rPr>
            <a:t>Внешний аудит и внутренний контроль</a:t>
          </a:r>
        </a:p>
      </dsp:txBody>
      <dsp:txXfrm>
        <a:off x="5640677" y="4384146"/>
        <a:ext cx="1150464" cy="1150464"/>
      </dsp:txXfrm>
    </dsp:sp>
    <dsp:sp modelId="{1892C484-FFF4-4087-B446-C220B2D65AF8}">
      <dsp:nvSpPr>
        <dsp:cNvPr id="0" name=""/>
        <dsp:cNvSpPr/>
      </dsp:nvSpPr>
      <dsp:spPr>
        <a:xfrm>
          <a:off x="3951695" y="4145877"/>
          <a:ext cx="1627002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C00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PF BeauSans Pro"/>
            </a:rPr>
            <a:t>Оценка</a:t>
          </a:r>
        </a:p>
      </dsp:txBody>
      <dsp:txXfrm>
        <a:off x="4189964" y="4384146"/>
        <a:ext cx="1150464" cy="1150464"/>
      </dsp:txXfrm>
    </dsp:sp>
    <dsp:sp modelId="{E8B7241D-4DCB-49F4-ADEF-8C780146B443}">
      <dsp:nvSpPr>
        <dsp:cNvPr id="0" name=""/>
        <dsp:cNvSpPr/>
      </dsp:nvSpPr>
      <dsp:spPr>
        <a:xfrm>
          <a:off x="2840384" y="3213376"/>
          <a:ext cx="1627002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C00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PF BeauSans Pro"/>
            </a:rPr>
            <a:t>Финансовый менеджмент</a:t>
          </a:r>
        </a:p>
      </dsp:txBody>
      <dsp:txXfrm>
        <a:off x="3078653" y="3451645"/>
        <a:ext cx="1150464" cy="1150464"/>
      </dsp:txXfrm>
    </dsp:sp>
    <dsp:sp modelId="{CA9B7DA5-B9C3-4F0F-B554-374236200C8F}">
      <dsp:nvSpPr>
        <dsp:cNvPr id="0" name=""/>
        <dsp:cNvSpPr/>
      </dsp:nvSpPr>
      <dsp:spPr>
        <a:xfrm>
          <a:off x="2588470" y="1784702"/>
          <a:ext cx="1627002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C00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PF BeauSans Pro"/>
            </a:rPr>
            <a:t>Форензик</a:t>
          </a:r>
        </a:p>
      </dsp:txBody>
      <dsp:txXfrm>
        <a:off x="2826739" y="2022971"/>
        <a:ext cx="1150464" cy="1150464"/>
      </dsp:txXfrm>
    </dsp:sp>
    <dsp:sp modelId="{5DD9DAE7-1072-4EC2-B77D-7F52C9414450}">
      <dsp:nvSpPr>
        <dsp:cNvPr id="0" name=""/>
        <dsp:cNvSpPr/>
      </dsp:nvSpPr>
      <dsp:spPr>
        <a:xfrm>
          <a:off x="3313827" y="528348"/>
          <a:ext cx="1627002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C00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PF BeauSans Pro"/>
            </a:rPr>
            <a:t>Нефинансовая отчетность об устойчивом развитии</a:t>
          </a:r>
        </a:p>
      </dsp:txBody>
      <dsp:txXfrm>
        <a:off x="3552096" y="766617"/>
        <a:ext cx="1150464" cy="11504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F30C4-D861-344E-B3F6-BA694A815941}">
      <dsp:nvSpPr>
        <dsp:cNvPr id="0" name=""/>
        <dsp:cNvSpPr/>
      </dsp:nvSpPr>
      <dsp:spPr>
        <a:xfrm>
          <a:off x="4888072" y="1977"/>
          <a:ext cx="2011635" cy="130756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вечерние и субботние занятия</a:t>
          </a:r>
        </a:p>
      </dsp:txBody>
      <dsp:txXfrm>
        <a:off x="4951902" y="65807"/>
        <a:ext cx="1883975" cy="1179902"/>
      </dsp:txXfrm>
    </dsp:sp>
    <dsp:sp modelId="{CD01D9D0-39CD-FE40-B1E2-0352746A44CD}">
      <dsp:nvSpPr>
        <dsp:cNvPr id="0" name=""/>
        <dsp:cNvSpPr/>
      </dsp:nvSpPr>
      <dsp:spPr>
        <a:xfrm>
          <a:off x="3733133" y="655759"/>
          <a:ext cx="4321512" cy="4321512"/>
        </a:xfrm>
        <a:custGeom>
          <a:avLst/>
          <a:gdLst/>
          <a:ahLst/>
          <a:cxnLst/>
          <a:rect l="0" t="0" r="0" b="0"/>
          <a:pathLst>
            <a:path>
              <a:moveTo>
                <a:pt x="1140440" y="256071"/>
              </a:moveTo>
              <a:arcTo wR="2160756" hR="2160756" stAng="14509356" swAng="-2626516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B1658D-AF33-5E42-A650-6A1C69307500}">
      <dsp:nvSpPr>
        <dsp:cNvPr id="0" name=""/>
        <dsp:cNvSpPr/>
      </dsp:nvSpPr>
      <dsp:spPr>
        <a:xfrm>
          <a:off x="2727316" y="2162734"/>
          <a:ext cx="2011635" cy="130756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поддержка Службы содействия трудоустройству</a:t>
          </a:r>
        </a:p>
      </dsp:txBody>
      <dsp:txXfrm>
        <a:off x="2791146" y="2226564"/>
        <a:ext cx="1883975" cy="1179902"/>
      </dsp:txXfrm>
    </dsp:sp>
    <dsp:sp modelId="{CFC05386-E06F-EC49-BD94-8EB849E14402}">
      <dsp:nvSpPr>
        <dsp:cNvPr id="0" name=""/>
        <dsp:cNvSpPr/>
      </dsp:nvSpPr>
      <dsp:spPr>
        <a:xfrm>
          <a:off x="3733133" y="655759"/>
          <a:ext cx="4321512" cy="4321512"/>
        </a:xfrm>
        <a:custGeom>
          <a:avLst/>
          <a:gdLst/>
          <a:ahLst/>
          <a:cxnLst/>
          <a:rect l="0" t="0" r="0" b="0"/>
          <a:pathLst>
            <a:path>
              <a:moveTo>
                <a:pt x="106307" y="2830163"/>
              </a:moveTo>
              <a:arcTo wR="2160756" hR="2160756" stAng="9717161" swAng="-2626516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A5C232-263E-674B-BD30-83D77B02AAE4}">
      <dsp:nvSpPr>
        <dsp:cNvPr id="0" name=""/>
        <dsp:cNvSpPr/>
      </dsp:nvSpPr>
      <dsp:spPr>
        <a:xfrm>
          <a:off x="4888072" y="4323490"/>
          <a:ext cx="2011635" cy="130756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регулярные встречи с представителями крупнейших компаний</a:t>
          </a:r>
        </a:p>
      </dsp:txBody>
      <dsp:txXfrm>
        <a:off x="4951902" y="4387320"/>
        <a:ext cx="1883975" cy="1179902"/>
      </dsp:txXfrm>
    </dsp:sp>
    <dsp:sp modelId="{17DDCC07-0366-A94F-B9D0-A48D2EF87BD8}">
      <dsp:nvSpPr>
        <dsp:cNvPr id="0" name=""/>
        <dsp:cNvSpPr/>
      </dsp:nvSpPr>
      <dsp:spPr>
        <a:xfrm>
          <a:off x="3733133" y="655759"/>
          <a:ext cx="4321512" cy="4321512"/>
        </a:xfrm>
        <a:custGeom>
          <a:avLst/>
          <a:gdLst/>
          <a:ahLst/>
          <a:cxnLst/>
          <a:rect l="0" t="0" r="0" b="0"/>
          <a:pathLst>
            <a:path>
              <a:moveTo>
                <a:pt x="3181071" y="4065440"/>
              </a:moveTo>
              <a:arcTo wR="2160756" hR="2160756" stAng="3709356" swAng="-2626516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F00097-BE9E-A644-B6D0-E1C6E7F06507}">
      <dsp:nvSpPr>
        <dsp:cNvPr id="0" name=""/>
        <dsp:cNvSpPr/>
      </dsp:nvSpPr>
      <dsp:spPr>
        <a:xfrm>
          <a:off x="7048828" y="2162734"/>
          <a:ext cx="2011635" cy="130756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10 месяцев практики</a:t>
          </a:r>
          <a:endParaRPr lang="ru-RU" sz="2000" kern="1200" dirty="0"/>
        </a:p>
      </dsp:txBody>
      <dsp:txXfrm>
        <a:off x="7112658" y="2226564"/>
        <a:ext cx="1883975" cy="1179902"/>
      </dsp:txXfrm>
    </dsp:sp>
    <dsp:sp modelId="{6F4C61E8-B2DE-954F-BB50-0779B876775B}">
      <dsp:nvSpPr>
        <dsp:cNvPr id="0" name=""/>
        <dsp:cNvSpPr/>
      </dsp:nvSpPr>
      <dsp:spPr>
        <a:xfrm>
          <a:off x="3733133" y="655759"/>
          <a:ext cx="4321512" cy="4321512"/>
        </a:xfrm>
        <a:custGeom>
          <a:avLst/>
          <a:gdLst/>
          <a:ahLst/>
          <a:cxnLst/>
          <a:rect l="0" t="0" r="0" b="0"/>
          <a:pathLst>
            <a:path>
              <a:moveTo>
                <a:pt x="4215205" y="1491348"/>
              </a:moveTo>
              <a:arcTo wR="2160756" hR="2160756" stAng="20517161" swAng="-2626516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58D8D-59C5-1546-A690-9B6A013B3849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78F4A-9A0C-6B41-B4D1-7A223A9467A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051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55D3BD-A7DD-4675-A482-DEABD7B79E0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70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55D3BD-A7DD-4675-A482-DEABD7B79E0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942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55D3BD-A7DD-4675-A482-DEABD7B79E0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2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D1B23-C8A2-B047-87E8-3121282E8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364D1C-5048-FE4E-A3A8-29D95D619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38938B-EEEF-AA4B-BC1A-1B41DF0A5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7CF8D9-A3A9-7845-8511-6193AFD1F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663CB1-081A-D940-87E6-9131D8F36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2706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0F4F8-9DAA-0346-B144-B8AF6D823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B1F43-EA50-5243-9833-8436D8B02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98AA4C-8158-EB49-9BBB-FC19AB08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847262-3F03-3247-8678-745B73F69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695FEF-4757-ED4B-A28C-A3E6905A2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265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3865AE-559F-3148-A849-ACACA10204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2A019C-6DA1-374E-8B71-C37531EFC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4D78F6-2B76-B247-8046-46FF61683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F6AFF6-3F72-3B48-B676-C04ACCE27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C06F35-E976-4F4D-9F49-03FDAE528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25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94E5F-144B-CF4C-97F6-04886D54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318E25-2937-C14C-AC2F-57F66F5A3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256B1A-7B4A-CC4A-B6A2-39041CC3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B1D099-528A-664A-BD07-821069280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84A086-2FC6-DA4E-AC61-E9FB1C81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8797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79F41-9400-8B46-A232-BF23ACA8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3E5888-EB5E-594E-B2FC-D98DE81F3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DFA359-6573-D147-A373-44783595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895BFC-FE37-B044-B7C7-8CA9355E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2897BE-0490-3547-8DE6-8FC85DFB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619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72D6A-5A07-F64B-9FC9-BAE91D653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1B334B-8B37-1D40-94C9-89797D4D9C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D9972C-9161-E543-8797-5083133A9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3DE7C1-FB2A-7F4A-8E4C-E55CF18C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A7108F-4575-CA4E-BCAF-C2FDE21B3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3656C2-6F46-0B44-A55C-C65294CE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56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B14A0-EDA2-1044-A3C1-EB7A801D4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656B85-F5A0-0041-AD15-14414E023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B623D7-7368-194E-BBD5-2D7A47F1D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FE5171-C2E6-A349-8427-D4B298238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B22326-71AF-CD4B-A84F-F9A82982D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3A033B-5006-494D-86A9-EFAE5819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1C1902-E6CA-6343-A2D5-47A84A514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CF367C-7780-AC45-BE9C-2C18B49A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75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00443-C47F-5B44-A458-9CD7712B8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4E8414-CEE5-4F4C-A2FB-1DC6AE8F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A68CF7-B343-2647-86F1-7C72F972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61CC30-25EC-7647-9378-E6C46DABC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58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64ECEB-E236-2F4C-A694-5AC13BB2C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97489D-BB8E-EF4A-BA3F-0C2B85DA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B339AB-4FEF-7A4D-BBFB-7BBDD3EA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39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8DD35-8D9E-BC45-B594-C5DC2A7C5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D21701-54AE-4A4D-B798-B3BF0A1D1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AE389F-CC81-0947-8144-C2EC61634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57AD52-5A23-9B48-BFFB-80B9C21F4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97B280-B640-2C49-8A8B-96F1EA91F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E42B2C-C3D3-2B40-BD12-45F7E5FD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717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22469-626F-4747-B51A-C04C337C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35B4F4-A8A0-5E4E-8DA8-3D91EE9A8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6571E3-053D-6A46-BD6E-B733702B1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44B839-F0D1-2945-B2F3-D259798E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59A30C-61D2-0740-8229-A4738F50E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85558A-15DC-0241-9C88-453C4AF68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06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42345-0F2F-5D4C-98E7-6E5F86F3C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208612-C8C2-5844-9783-9F586F0EC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8C339B-818D-8A46-9A35-E2CCCE037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40905-C0A3-D24C-974C-1131C5AA10D9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413C9-AB14-9B4A-8E77-C4D4B9EC0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13BD06-4C46-064E-8089-47A1A9959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77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5.tiff"/><Relationship Id="rId3" Type="http://schemas.openxmlformats.org/officeDocument/2006/relationships/image" Target="../media/image6.png"/><Relationship Id="rId7" Type="http://schemas.openxmlformats.org/officeDocument/2006/relationships/image" Target="../media/image14.tiff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11" Type="http://schemas.openxmlformats.org/officeDocument/2006/relationships/diagramColors" Target="../diagrams/colors2.xml"/><Relationship Id="rId5" Type="http://schemas.openxmlformats.org/officeDocument/2006/relationships/image" Target="../media/image12.tiff"/><Relationship Id="rId15" Type="http://schemas.openxmlformats.org/officeDocument/2006/relationships/image" Target="../media/image17.tiff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1.tiff"/><Relationship Id="rId9" Type="http://schemas.openxmlformats.org/officeDocument/2006/relationships/diagramLayout" Target="../diagrams/layout2.xml"/><Relationship Id="rId1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.msu.ru/ext/lib/Category/x84/x55/33877/file/&#1055;&#1056;&#1054;&#1043;&#1056;&#1040;&#1052;&#1052;&#1040;%20&#1072;&#1085;&#1075;&#1083;&#1080;&#1081;&#1089;&#1082;&#1080;&#1081;%20&#1103;&#1079;&#1099;&#1082;.pdf" TargetMode="External"/><Relationship Id="rId2" Type="http://schemas.openxmlformats.org/officeDocument/2006/relationships/hyperlink" Target="https://www.econ.msu.ru/sys/raw.php?o=69714&amp;p=attachmen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81CCC0AC-7A56-F541-A909-BF27D1673F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</a:extLst>
          </a:blip>
          <a:srcRect l="25372" t="12022" r="8806" b="25424"/>
          <a:stretch/>
        </p:blipFill>
        <p:spPr>
          <a:xfrm flipH="1">
            <a:off x="3091685" y="1710000"/>
            <a:ext cx="9100315" cy="5148000"/>
          </a:xfrm>
          <a:prstGeom prst="rtTriangle">
            <a:avLst/>
          </a:prstGeom>
        </p:spPr>
      </p:pic>
      <p:sp>
        <p:nvSpPr>
          <p:cNvPr id="91" name="Полилиния 90">
            <a:extLst>
              <a:ext uri="{FF2B5EF4-FFF2-40B4-BE49-F238E27FC236}">
                <a16:creationId xmlns:a16="http://schemas.microsoft.com/office/drawing/2014/main" id="{8A47D332-5783-0A4B-AB23-F756DCC2C462}"/>
              </a:ext>
            </a:extLst>
          </p:cNvPr>
          <p:cNvSpPr/>
          <p:nvPr/>
        </p:nvSpPr>
        <p:spPr>
          <a:xfrm rot="5400000">
            <a:off x="-2493849" y="2493848"/>
            <a:ext cx="6858000" cy="1870301"/>
          </a:xfrm>
          <a:custGeom>
            <a:avLst/>
            <a:gdLst>
              <a:gd name="connsiteX0" fmla="*/ 6172771 w 6858000"/>
              <a:gd name="connsiteY0" fmla="*/ 651470 h 1870301"/>
              <a:gd name="connsiteX1" fmla="*/ 6606538 w 6858000"/>
              <a:gd name="connsiteY1" fmla="*/ 651470 h 1870301"/>
              <a:gd name="connsiteX2" fmla="*/ 6606538 w 6858000"/>
              <a:gd name="connsiteY2" fmla="*/ 255654 h 1870301"/>
              <a:gd name="connsiteX3" fmla="*/ 6172771 w 6858000"/>
              <a:gd name="connsiteY3" fmla="*/ 255654 h 1870301"/>
              <a:gd name="connsiteX4" fmla="*/ 6172771 w 6858000"/>
              <a:gd name="connsiteY4" fmla="*/ 1115217 h 1870301"/>
              <a:gd name="connsiteX5" fmla="*/ 6606538 w 6858000"/>
              <a:gd name="connsiteY5" fmla="*/ 1115217 h 1870301"/>
              <a:gd name="connsiteX6" fmla="*/ 6606538 w 6858000"/>
              <a:gd name="connsiteY6" fmla="*/ 711431 h 1870301"/>
              <a:gd name="connsiteX7" fmla="*/ 6172771 w 6858000"/>
              <a:gd name="connsiteY7" fmla="*/ 711431 h 1870301"/>
              <a:gd name="connsiteX8" fmla="*/ 6172771 w 6858000"/>
              <a:gd name="connsiteY8" fmla="*/ 1608945 h 1870301"/>
              <a:gd name="connsiteX9" fmla="*/ 6606538 w 6858000"/>
              <a:gd name="connsiteY9" fmla="*/ 1608945 h 1870301"/>
              <a:gd name="connsiteX10" fmla="*/ 6606538 w 6858000"/>
              <a:gd name="connsiteY10" fmla="*/ 1175178 h 1870301"/>
              <a:gd name="connsiteX11" fmla="*/ 6172771 w 6858000"/>
              <a:gd name="connsiteY11" fmla="*/ 1175178 h 1870301"/>
              <a:gd name="connsiteX12" fmla="*/ 5716993 w 6858000"/>
              <a:gd name="connsiteY12" fmla="*/ 651470 h 1870301"/>
              <a:gd name="connsiteX13" fmla="*/ 6112810 w 6858000"/>
              <a:gd name="connsiteY13" fmla="*/ 651470 h 1870301"/>
              <a:gd name="connsiteX14" fmla="*/ 6112810 w 6858000"/>
              <a:gd name="connsiteY14" fmla="*/ 255654 h 1870301"/>
              <a:gd name="connsiteX15" fmla="*/ 5716993 w 6858000"/>
              <a:gd name="connsiteY15" fmla="*/ 255654 h 1870301"/>
              <a:gd name="connsiteX16" fmla="*/ 5716993 w 6858000"/>
              <a:gd name="connsiteY16" fmla="*/ 1115217 h 1870301"/>
              <a:gd name="connsiteX17" fmla="*/ 6112810 w 6858000"/>
              <a:gd name="connsiteY17" fmla="*/ 1115217 h 1870301"/>
              <a:gd name="connsiteX18" fmla="*/ 6112810 w 6858000"/>
              <a:gd name="connsiteY18" fmla="*/ 711431 h 1870301"/>
              <a:gd name="connsiteX19" fmla="*/ 5716993 w 6858000"/>
              <a:gd name="connsiteY19" fmla="*/ 711431 h 1870301"/>
              <a:gd name="connsiteX20" fmla="*/ 5716993 w 6858000"/>
              <a:gd name="connsiteY20" fmla="*/ 1608945 h 1870301"/>
              <a:gd name="connsiteX21" fmla="*/ 6112810 w 6858000"/>
              <a:gd name="connsiteY21" fmla="*/ 1608945 h 1870301"/>
              <a:gd name="connsiteX22" fmla="*/ 6112810 w 6858000"/>
              <a:gd name="connsiteY22" fmla="*/ 1175178 h 1870301"/>
              <a:gd name="connsiteX23" fmla="*/ 5716993 w 6858000"/>
              <a:gd name="connsiteY23" fmla="*/ 1175178 h 1870301"/>
              <a:gd name="connsiteX24" fmla="*/ 5261216 w 6858000"/>
              <a:gd name="connsiteY24" fmla="*/ 651470 h 1870301"/>
              <a:gd name="connsiteX25" fmla="*/ 5657032 w 6858000"/>
              <a:gd name="connsiteY25" fmla="*/ 651470 h 1870301"/>
              <a:gd name="connsiteX26" fmla="*/ 5657032 w 6858000"/>
              <a:gd name="connsiteY26" fmla="*/ 255654 h 1870301"/>
              <a:gd name="connsiteX27" fmla="*/ 5261216 w 6858000"/>
              <a:gd name="connsiteY27" fmla="*/ 255654 h 1870301"/>
              <a:gd name="connsiteX28" fmla="*/ 5261216 w 6858000"/>
              <a:gd name="connsiteY28" fmla="*/ 1115217 h 1870301"/>
              <a:gd name="connsiteX29" fmla="*/ 5657032 w 6858000"/>
              <a:gd name="connsiteY29" fmla="*/ 1115217 h 1870301"/>
              <a:gd name="connsiteX30" fmla="*/ 5657032 w 6858000"/>
              <a:gd name="connsiteY30" fmla="*/ 711431 h 1870301"/>
              <a:gd name="connsiteX31" fmla="*/ 5261216 w 6858000"/>
              <a:gd name="connsiteY31" fmla="*/ 711431 h 1870301"/>
              <a:gd name="connsiteX32" fmla="*/ 5261216 w 6858000"/>
              <a:gd name="connsiteY32" fmla="*/ 1608945 h 1870301"/>
              <a:gd name="connsiteX33" fmla="*/ 5657032 w 6858000"/>
              <a:gd name="connsiteY33" fmla="*/ 1608945 h 1870301"/>
              <a:gd name="connsiteX34" fmla="*/ 5657032 w 6858000"/>
              <a:gd name="connsiteY34" fmla="*/ 1175178 h 1870301"/>
              <a:gd name="connsiteX35" fmla="*/ 5261216 w 6858000"/>
              <a:gd name="connsiteY35" fmla="*/ 1175178 h 1870301"/>
              <a:gd name="connsiteX36" fmla="*/ 4797469 w 6858000"/>
              <a:gd name="connsiteY36" fmla="*/ 651470 h 1870301"/>
              <a:gd name="connsiteX37" fmla="*/ 5201255 w 6858000"/>
              <a:gd name="connsiteY37" fmla="*/ 651470 h 1870301"/>
              <a:gd name="connsiteX38" fmla="*/ 5201255 w 6858000"/>
              <a:gd name="connsiteY38" fmla="*/ 255654 h 1870301"/>
              <a:gd name="connsiteX39" fmla="*/ 4797469 w 6858000"/>
              <a:gd name="connsiteY39" fmla="*/ 255654 h 1870301"/>
              <a:gd name="connsiteX40" fmla="*/ 4797469 w 6858000"/>
              <a:gd name="connsiteY40" fmla="*/ 1115217 h 1870301"/>
              <a:gd name="connsiteX41" fmla="*/ 5201255 w 6858000"/>
              <a:gd name="connsiteY41" fmla="*/ 1115217 h 1870301"/>
              <a:gd name="connsiteX42" fmla="*/ 5201255 w 6858000"/>
              <a:gd name="connsiteY42" fmla="*/ 711431 h 1870301"/>
              <a:gd name="connsiteX43" fmla="*/ 4797469 w 6858000"/>
              <a:gd name="connsiteY43" fmla="*/ 711431 h 1870301"/>
              <a:gd name="connsiteX44" fmla="*/ 4797469 w 6858000"/>
              <a:gd name="connsiteY44" fmla="*/ 1608945 h 1870301"/>
              <a:gd name="connsiteX45" fmla="*/ 5201255 w 6858000"/>
              <a:gd name="connsiteY45" fmla="*/ 1608945 h 1870301"/>
              <a:gd name="connsiteX46" fmla="*/ 5201255 w 6858000"/>
              <a:gd name="connsiteY46" fmla="*/ 1175178 h 1870301"/>
              <a:gd name="connsiteX47" fmla="*/ 4797469 w 6858000"/>
              <a:gd name="connsiteY47" fmla="*/ 1175178 h 1870301"/>
              <a:gd name="connsiteX48" fmla="*/ 4303741 w 6858000"/>
              <a:gd name="connsiteY48" fmla="*/ 651470 h 1870301"/>
              <a:gd name="connsiteX49" fmla="*/ 4737508 w 6858000"/>
              <a:gd name="connsiteY49" fmla="*/ 651470 h 1870301"/>
              <a:gd name="connsiteX50" fmla="*/ 4737508 w 6858000"/>
              <a:gd name="connsiteY50" fmla="*/ 255654 h 1870301"/>
              <a:gd name="connsiteX51" fmla="*/ 4303741 w 6858000"/>
              <a:gd name="connsiteY51" fmla="*/ 255654 h 1870301"/>
              <a:gd name="connsiteX52" fmla="*/ 4303741 w 6858000"/>
              <a:gd name="connsiteY52" fmla="*/ 1115217 h 1870301"/>
              <a:gd name="connsiteX53" fmla="*/ 4737508 w 6858000"/>
              <a:gd name="connsiteY53" fmla="*/ 1115217 h 1870301"/>
              <a:gd name="connsiteX54" fmla="*/ 4737508 w 6858000"/>
              <a:gd name="connsiteY54" fmla="*/ 711431 h 1870301"/>
              <a:gd name="connsiteX55" fmla="*/ 4303741 w 6858000"/>
              <a:gd name="connsiteY55" fmla="*/ 711431 h 1870301"/>
              <a:gd name="connsiteX56" fmla="*/ 4303741 w 6858000"/>
              <a:gd name="connsiteY56" fmla="*/ 1608945 h 1870301"/>
              <a:gd name="connsiteX57" fmla="*/ 4737508 w 6858000"/>
              <a:gd name="connsiteY57" fmla="*/ 1608945 h 1870301"/>
              <a:gd name="connsiteX58" fmla="*/ 4737508 w 6858000"/>
              <a:gd name="connsiteY58" fmla="*/ 1175178 h 1870301"/>
              <a:gd name="connsiteX59" fmla="*/ 4303741 w 6858000"/>
              <a:gd name="connsiteY59" fmla="*/ 1175178 h 1870301"/>
              <a:gd name="connsiteX60" fmla="*/ 3803602 w 6858000"/>
              <a:gd name="connsiteY60" fmla="*/ 651470 h 1870301"/>
              <a:gd name="connsiteX61" fmla="*/ 4243780 w 6858000"/>
              <a:gd name="connsiteY61" fmla="*/ 651470 h 1870301"/>
              <a:gd name="connsiteX62" fmla="*/ 4243780 w 6858000"/>
              <a:gd name="connsiteY62" fmla="*/ 255654 h 1870301"/>
              <a:gd name="connsiteX63" fmla="*/ 3803602 w 6858000"/>
              <a:gd name="connsiteY63" fmla="*/ 255654 h 1870301"/>
              <a:gd name="connsiteX64" fmla="*/ 3803602 w 6858000"/>
              <a:gd name="connsiteY64" fmla="*/ 1115217 h 1870301"/>
              <a:gd name="connsiteX65" fmla="*/ 4243780 w 6858000"/>
              <a:gd name="connsiteY65" fmla="*/ 1115217 h 1870301"/>
              <a:gd name="connsiteX66" fmla="*/ 4243780 w 6858000"/>
              <a:gd name="connsiteY66" fmla="*/ 711431 h 1870301"/>
              <a:gd name="connsiteX67" fmla="*/ 3803602 w 6858000"/>
              <a:gd name="connsiteY67" fmla="*/ 711431 h 1870301"/>
              <a:gd name="connsiteX68" fmla="*/ 3803602 w 6858000"/>
              <a:gd name="connsiteY68" fmla="*/ 1608945 h 1870301"/>
              <a:gd name="connsiteX69" fmla="*/ 4243780 w 6858000"/>
              <a:gd name="connsiteY69" fmla="*/ 1608945 h 1870301"/>
              <a:gd name="connsiteX70" fmla="*/ 4243780 w 6858000"/>
              <a:gd name="connsiteY70" fmla="*/ 1175178 h 1870301"/>
              <a:gd name="connsiteX71" fmla="*/ 3803602 w 6858000"/>
              <a:gd name="connsiteY71" fmla="*/ 1175178 h 1870301"/>
              <a:gd name="connsiteX72" fmla="*/ 3347826 w 6858000"/>
              <a:gd name="connsiteY72" fmla="*/ 651470 h 1870301"/>
              <a:gd name="connsiteX73" fmla="*/ 3743641 w 6858000"/>
              <a:gd name="connsiteY73" fmla="*/ 651470 h 1870301"/>
              <a:gd name="connsiteX74" fmla="*/ 3743641 w 6858000"/>
              <a:gd name="connsiteY74" fmla="*/ 255654 h 1870301"/>
              <a:gd name="connsiteX75" fmla="*/ 3347826 w 6858000"/>
              <a:gd name="connsiteY75" fmla="*/ 255654 h 1870301"/>
              <a:gd name="connsiteX76" fmla="*/ 3347826 w 6858000"/>
              <a:gd name="connsiteY76" fmla="*/ 1115217 h 1870301"/>
              <a:gd name="connsiteX77" fmla="*/ 3743641 w 6858000"/>
              <a:gd name="connsiteY77" fmla="*/ 1115217 h 1870301"/>
              <a:gd name="connsiteX78" fmla="*/ 3743641 w 6858000"/>
              <a:gd name="connsiteY78" fmla="*/ 711431 h 1870301"/>
              <a:gd name="connsiteX79" fmla="*/ 3347826 w 6858000"/>
              <a:gd name="connsiteY79" fmla="*/ 711431 h 1870301"/>
              <a:gd name="connsiteX80" fmla="*/ 3347826 w 6858000"/>
              <a:gd name="connsiteY80" fmla="*/ 1608945 h 1870301"/>
              <a:gd name="connsiteX81" fmla="*/ 3743641 w 6858000"/>
              <a:gd name="connsiteY81" fmla="*/ 1608945 h 1870301"/>
              <a:gd name="connsiteX82" fmla="*/ 3743641 w 6858000"/>
              <a:gd name="connsiteY82" fmla="*/ 1175178 h 1870301"/>
              <a:gd name="connsiteX83" fmla="*/ 3347826 w 6858000"/>
              <a:gd name="connsiteY83" fmla="*/ 1175178 h 1870301"/>
              <a:gd name="connsiteX84" fmla="*/ 2884078 w 6858000"/>
              <a:gd name="connsiteY84" fmla="*/ 651470 h 1870301"/>
              <a:gd name="connsiteX85" fmla="*/ 3287864 w 6858000"/>
              <a:gd name="connsiteY85" fmla="*/ 651470 h 1870301"/>
              <a:gd name="connsiteX86" fmla="*/ 3287864 w 6858000"/>
              <a:gd name="connsiteY86" fmla="*/ 255654 h 1870301"/>
              <a:gd name="connsiteX87" fmla="*/ 2884078 w 6858000"/>
              <a:gd name="connsiteY87" fmla="*/ 255654 h 1870301"/>
              <a:gd name="connsiteX88" fmla="*/ 2884078 w 6858000"/>
              <a:gd name="connsiteY88" fmla="*/ 1115217 h 1870301"/>
              <a:gd name="connsiteX89" fmla="*/ 3287864 w 6858000"/>
              <a:gd name="connsiteY89" fmla="*/ 1115217 h 1870301"/>
              <a:gd name="connsiteX90" fmla="*/ 3287864 w 6858000"/>
              <a:gd name="connsiteY90" fmla="*/ 711431 h 1870301"/>
              <a:gd name="connsiteX91" fmla="*/ 2884078 w 6858000"/>
              <a:gd name="connsiteY91" fmla="*/ 711431 h 1870301"/>
              <a:gd name="connsiteX92" fmla="*/ 2884078 w 6858000"/>
              <a:gd name="connsiteY92" fmla="*/ 1608945 h 1870301"/>
              <a:gd name="connsiteX93" fmla="*/ 3287864 w 6858000"/>
              <a:gd name="connsiteY93" fmla="*/ 1608945 h 1870301"/>
              <a:gd name="connsiteX94" fmla="*/ 3287864 w 6858000"/>
              <a:gd name="connsiteY94" fmla="*/ 1175178 h 1870301"/>
              <a:gd name="connsiteX95" fmla="*/ 2884078 w 6858000"/>
              <a:gd name="connsiteY95" fmla="*/ 1175178 h 1870301"/>
              <a:gd name="connsiteX96" fmla="*/ 2390351 w 6858000"/>
              <a:gd name="connsiteY96" fmla="*/ 651470 h 1870301"/>
              <a:gd name="connsiteX97" fmla="*/ 2824118 w 6858000"/>
              <a:gd name="connsiteY97" fmla="*/ 651470 h 1870301"/>
              <a:gd name="connsiteX98" fmla="*/ 2824118 w 6858000"/>
              <a:gd name="connsiteY98" fmla="*/ 255654 h 1870301"/>
              <a:gd name="connsiteX99" fmla="*/ 2390351 w 6858000"/>
              <a:gd name="connsiteY99" fmla="*/ 255654 h 1870301"/>
              <a:gd name="connsiteX100" fmla="*/ 2390351 w 6858000"/>
              <a:gd name="connsiteY100" fmla="*/ 1115217 h 1870301"/>
              <a:gd name="connsiteX101" fmla="*/ 2824118 w 6858000"/>
              <a:gd name="connsiteY101" fmla="*/ 1115217 h 1870301"/>
              <a:gd name="connsiteX102" fmla="*/ 2824118 w 6858000"/>
              <a:gd name="connsiteY102" fmla="*/ 711431 h 1870301"/>
              <a:gd name="connsiteX103" fmla="*/ 2390351 w 6858000"/>
              <a:gd name="connsiteY103" fmla="*/ 711431 h 1870301"/>
              <a:gd name="connsiteX104" fmla="*/ 2390351 w 6858000"/>
              <a:gd name="connsiteY104" fmla="*/ 1608945 h 1870301"/>
              <a:gd name="connsiteX105" fmla="*/ 2824118 w 6858000"/>
              <a:gd name="connsiteY105" fmla="*/ 1608945 h 1870301"/>
              <a:gd name="connsiteX106" fmla="*/ 2824118 w 6858000"/>
              <a:gd name="connsiteY106" fmla="*/ 1175178 h 1870301"/>
              <a:gd name="connsiteX107" fmla="*/ 2390351 w 6858000"/>
              <a:gd name="connsiteY107" fmla="*/ 1175178 h 1870301"/>
              <a:gd name="connsiteX108" fmla="*/ 1934574 w 6858000"/>
              <a:gd name="connsiteY108" fmla="*/ 651470 h 1870301"/>
              <a:gd name="connsiteX109" fmla="*/ 2330390 w 6858000"/>
              <a:gd name="connsiteY109" fmla="*/ 651470 h 1870301"/>
              <a:gd name="connsiteX110" fmla="*/ 2330390 w 6858000"/>
              <a:gd name="connsiteY110" fmla="*/ 255654 h 1870301"/>
              <a:gd name="connsiteX111" fmla="*/ 1934574 w 6858000"/>
              <a:gd name="connsiteY111" fmla="*/ 255654 h 1870301"/>
              <a:gd name="connsiteX112" fmla="*/ 1934574 w 6858000"/>
              <a:gd name="connsiteY112" fmla="*/ 1115217 h 1870301"/>
              <a:gd name="connsiteX113" fmla="*/ 2330390 w 6858000"/>
              <a:gd name="connsiteY113" fmla="*/ 1115217 h 1870301"/>
              <a:gd name="connsiteX114" fmla="*/ 2330390 w 6858000"/>
              <a:gd name="connsiteY114" fmla="*/ 711431 h 1870301"/>
              <a:gd name="connsiteX115" fmla="*/ 1934574 w 6858000"/>
              <a:gd name="connsiteY115" fmla="*/ 711431 h 1870301"/>
              <a:gd name="connsiteX116" fmla="*/ 1934574 w 6858000"/>
              <a:gd name="connsiteY116" fmla="*/ 1608945 h 1870301"/>
              <a:gd name="connsiteX117" fmla="*/ 2330390 w 6858000"/>
              <a:gd name="connsiteY117" fmla="*/ 1608945 h 1870301"/>
              <a:gd name="connsiteX118" fmla="*/ 2330390 w 6858000"/>
              <a:gd name="connsiteY118" fmla="*/ 1175178 h 1870301"/>
              <a:gd name="connsiteX119" fmla="*/ 1934574 w 6858000"/>
              <a:gd name="connsiteY119" fmla="*/ 1175178 h 1870301"/>
              <a:gd name="connsiteX120" fmla="*/ 1478797 w 6858000"/>
              <a:gd name="connsiteY120" fmla="*/ 651470 h 1870301"/>
              <a:gd name="connsiteX121" fmla="*/ 1874613 w 6858000"/>
              <a:gd name="connsiteY121" fmla="*/ 651470 h 1870301"/>
              <a:gd name="connsiteX122" fmla="*/ 1874613 w 6858000"/>
              <a:gd name="connsiteY122" fmla="*/ 255654 h 1870301"/>
              <a:gd name="connsiteX123" fmla="*/ 1478797 w 6858000"/>
              <a:gd name="connsiteY123" fmla="*/ 255654 h 1870301"/>
              <a:gd name="connsiteX124" fmla="*/ 1478797 w 6858000"/>
              <a:gd name="connsiteY124" fmla="*/ 1115217 h 1870301"/>
              <a:gd name="connsiteX125" fmla="*/ 1874613 w 6858000"/>
              <a:gd name="connsiteY125" fmla="*/ 1115217 h 1870301"/>
              <a:gd name="connsiteX126" fmla="*/ 1874613 w 6858000"/>
              <a:gd name="connsiteY126" fmla="*/ 711431 h 1870301"/>
              <a:gd name="connsiteX127" fmla="*/ 1478797 w 6858000"/>
              <a:gd name="connsiteY127" fmla="*/ 711431 h 1870301"/>
              <a:gd name="connsiteX128" fmla="*/ 1478797 w 6858000"/>
              <a:gd name="connsiteY128" fmla="*/ 1608945 h 1870301"/>
              <a:gd name="connsiteX129" fmla="*/ 1874613 w 6858000"/>
              <a:gd name="connsiteY129" fmla="*/ 1608945 h 1870301"/>
              <a:gd name="connsiteX130" fmla="*/ 1874613 w 6858000"/>
              <a:gd name="connsiteY130" fmla="*/ 1175178 h 1870301"/>
              <a:gd name="connsiteX131" fmla="*/ 1478797 w 6858000"/>
              <a:gd name="connsiteY131" fmla="*/ 1175178 h 1870301"/>
              <a:gd name="connsiteX132" fmla="*/ 1015050 w 6858000"/>
              <a:gd name="connsiteY132" fmla="*/ 651470 h 1870301"/>
              <a:gd name="connsiteX133" fmla="*/ 1418836 w 6858000"/>
              <a:gd name="connsiteY133" fmla="*/ 651470 h 1870301"/>
              <a:gd name="connsiteX134" fmla="*/ 1418836 w 6858000"/>
              <a:gd name="connsiteY134" fmla="*/ 255654 h 1870301"/>
              <a:gd name="connsiteX135" fmla="*/ 1015050 w 6858000"/>
              <a:gd name="connsiteY135" fmla="*/ 255654 h 1870301"/>
              <a:gd name="connsiteX136" fmla="*/ 1015050 w 6858000"/>
              <a:gd name="connsiteY136" fmla="*/ 1115217 h 1870301"/>
              <a:gd name="connsiteX137" fmla="*/ 1418836 w 6858000"/>
              <a:gd name="connsiteY137" fmla="*/ 1115217 h 1870301"/>
              <a:gd name="connsiteX138" fmla="*/ 1418836 w 6858000"/>
              <a:gd name="connsiteY138" fmla="*/ 711431 h 1870301"/>
              <a:gd name="connsiteX139" fmla="*/ 1015050 w 6858000"/>
              <a:gd name="connsiteY139" fmla="*/ 711431 h 1870301"/>
              <a:gd name="connsiteX140" fmla="*/ 1015050 w 6858000"/>
              <a:gd name="connsiteY140" fmla="*/ 1608945 h 1870301"/>
              <a:gd name="connsiteX141" fmla="*/ 1418836 w 6858000"/>
              <a:gd name="connsiteY141" fmla="*/ 1608945 h 1870301"/>
              <a:gd name="connsiteX142" fmla="*/ 1418836 w 6858000"/>
              <a:gd name="connsiteY142" fmla="*/ 1175178 h 1870301"/>
              <a:gd name="connsiteX143" fmla="*/ 1015050 w 6858000"/>
              <a:gd name="connsiteY143" fmla="*/ 1175178 h 1870301"/>
              <a:gd name="connsiteX144" fmla="*/ 521322 w 6858000"/>
              <a:gd name="connsiteY144" fmla="*/ 651470 h 1870301"/>
              <a:gd name="connsiteX145" fmla="*/ 955089 w 6858000"/>
              <a:gd name="connsiteY145" fmla="*/ 651470 h 1870301"/>
              <a:gd name="connsiteX146" fmla="*/ 955089 w 6858000"/>
              <a:gd name="connsiteY146" fmla="*/ 255654 h 1870301"/>
              <a:gd name="connsiteX147" fmla="*/ 521322 w 6858000"/>
              <a:gd name="connsiteY147" fmla="*/ 255654 h 1870301"/>
              <a:gd name="connsiteX148" fmla="*/ 521322 w 6858000"/>
              <a:gd name="connsiteY148" fmla="*/ 1115217 h 1870301"/>
              <a:gd name="connsiteX149" fmla="*/ 955089 w 6858000"/>
              <a:gd name="connsiteY149" fmla="*/ 1115217 h 1870301"/>
              <a:gd name="connsiteX150" fmla="*/ 955089 w 6858000"/>
              <a:gd name="connsiteY150" fmla="*/ 711431 h 1870301"/>
              <a:gd name="connsiteX151" fmla="*/ 521322 w 6858000"/>
              <a:gd name="connsiteY151" fmla="*/ 711431 h 1870301"/>
              <a:gd name="connsiteX152" fmla="*/ 521322 w 6858000"/>
              <a:gd name="connsiteY152" fmla="*/ 1608945 h 1870301"/>
              <a:gd name="connsiteX153" fmla="*/ 955089 w 6858000"/>
              <a:gd name="connsiteY153" fmla="*/ 1608945 h 1870301"/>
              <a:gd name="connsiteX154" fmla="*/ 955089 w 6858000"/>
              <a:gd name="connsiteY154" fmla="*/ 1175178 h 1870301"/>
              <a:gd name="connsiteX155" fmla="*/ 521322 w 6858000"/>
              <a:gd name="connsiteY155" fmla="*/ 1175178 h 1870301"/>
              <a:gd name="connsiteX156" fmla="*/ 0 w 6858000"/>
              <a:gd name="connsiteY156" fmla="*/ 255654 h 1870301"/>
              <a:gd name="connsiteX157" fmla="*/ 0 w 6858000"/>
              <a:gd name="connsiteY157" fmla="*/ 195693 h 1870301"/>
              <a:gd name="connsiteX158" fmla="*/ 461361 w 6858000"/>
              <a:gd name="connsiteY158" fmla="*/ 195693 h 1870301"/>
              <a:gd name="connsiteX159" fmla="*/ 461361 w 6858000"/>
              <a:gd name="connsiteY159" fmla="*/ 1 h 1870301"/>
              <a:gd name="connsiteX160" fmla="*/ 521322 w 6858000"/>
              <a:gd name="connsiteY160" fmla="*/ 1 h 1870301"/>
              <a:gd name="connsiteX161" fmla="*/ 521322 w 6858000"/>
              <a:gd name="connsiteY161" fmla="*/ 195693 h 1870301"/>
              <a:gd name="connsiteX162" fmla="*/ 955089 w 6858000"/>
              <a:gd name="connsiteY162" fmla="*/ 195693 h 1870301"/>
              <a:gd name="connsiteX163" fmla="*/ 955089 w 6858000"/>
              <a:gd name="connsiteY163" fmla="*/ 1 h 1870301"/>
              <a:gd name="connsiteX164" fmla="*/ 1015050 w 6858000"/>
              <a:gd name="connsiteY164" fmla="*/ 1 h 1870301"/>
              <a:gd name="connsiteX165" fmla="*/ 1015050 w 6858000"/>
              <a:gd name="connsiteY165" fmla="*/ 195693 h 1870301"/>
              <a:gd name="connsiteX166" fmla="*/ 1418836 w 6858000"/>
              <a:gd name="connsiteY166" fmla="*/ 195693 h 1870301"/>
              <a:gd name="connsiteX167" fmla="*/ 1418836 w 6858000"/>
              <a:gd name="connsiteY167" fmla="*/ 1 h 1870301"/>
              <a:gd name="connsiteX168" fmla="*/ 1478797 w 6858000"/>
              <a:gd name="connsiteY168" fmla="*/ 1 h 1870301"/>
              <a:gd name="connsiteX169" fmla="*/ 1478797 w 6858000"/>
              <a:gd name="connsiteY169" fmla="*/ 195693 h 1870301"/>
              <a:gd name="connsiteX170" fmla="*/ 1874613 w 6858000"/>
              <a:gd name="connsiteY170" fmla="*/ 195693 h 1870301"/>
              <a:gd name="connsiteX171" fmla="*/ 1874613 w 6858000"/>
              <a:gd name="connsiteY171" fmla="*/ 1 h 1870301"/>
              <a:gd name="connsiteX172" fmla="*/ 1934574 w 6858000"/>
              <a:gd name="connsiteY172" fmla="*/ 1 h 1870301"/>
              <a:gd name="connsiteX173" fmla="*/ 1934574 w 6858000"/>
              <a:gd name="connsiteY173" fmla="*/ 195693 h 1870301"/>
              <a:gd name="connsiteX174" fmla="*/ 2330390 w 6858000"/>
              <a:gd name="connsiteY174" fmla="*/ 195693 h 1870301"/>
              <a:gd name="connsiteX175" fmla="*/ 2330390 w 6858000"/>
              <a:gd name="connsiteY175" fmla="*/ 1 h 1870301"/>
              <a:gd name="connsiteX176" fmla="*/ 2390351 w 6858000"/>
              <a:gd name="connsiteY176" fmla="*/ 1 h 1870301"/>
              <a:gd name="connsiteX177" fmla="*/ 2390351 w 6858000"/>
              <a:gd name="connsiteY177" fmla="*/ 195693 h 1870301"/>
              <a:gd name="connsiteX178" fmla="*/ 2824118 w 6858000"/>
              <a:gd name="connsiteY178" fmla="*/ 195693 h 1870301"/>
              <a:gd name="connsiteX179" fmla="*/ 2824118 w 6858000"/>
              <a:gd name="connsiteY179" fmla="*/ 1 h 1870301"/>
              <a:gd name="connsiteX180" fmla="*/ 2884078 w 6858000"/>
              <a:gd name="connsiteY180" fmla="*/ 1 h 1870301"/>
              <a:gd name="connsiteX181" fmla="*/ 2884078 w 6858000"/>
              <a:gd name="connsiteY181" fmla="*/ 195693 h 1870301"/>
              <a:gd name="connsiteX182" fmla="*/ 3287864 w 6858000"/>
              <a:gd name="connsiteY182" fmla="*/ 195693 h 1870301"/>
              <a:gd name="connsiteX183" fmla="*/ 3287864 w 6858000"/>
              <a:gd name="connsiteY183" fmla="*/ 1 h 1870301"/>
              <a:gd name="connsiteX184" fmla="*/ 3347826 w 6858000"/>
              <a:gd name="connsiteY184" fmla="*/ 1 h 1870301"/>
              <a:gd name="connsiteX185" fmla="*/ 3347826 w 6858000"/>
              <a:gd name="connsiteY185" fmla="*/ 195693 h 1870301"/>
              <a:gd name="connsiteX186" fmla="*/ 3743641 w 6858000"/>
              <a:gd name="connsiteY186" fmla="*/ 195693 h 1870301"/>
              <a:gd name="connsiteX187" fmla="*/ 3743641 w 6858000"/>
              <a:gd name="connsiteY187" fmla="*/ 1 h 1870301"/>
              <a:gd name="connsiteX188" fmla="*/ 3803602 w 6858000"/>
              <a:gd name="connsiteY188" fmla="*/ 1 h 1870301"/>
              <a:gd name="connsiteX189" fmla="*/ 3803602 w 6858000"/>
              <a:gd name="connsiteY189" fmla="*/ 195693 h 1870301"/>
              <a:gd name="connsiteX190" fmla="*/ 4243780 w 6858000"/>
              <a:gd name="connsiteY190" fmla="*/ 195693 h 1870301"/>
              <a:gd name="connsiteX191" fmla="*/ 4243780 w 6858000"/>
              <a:gd name="connsiteY191" fmla="*/ 1 h 1870301"/>
              <a:gd name="connsiteX192" fmla="*/ 4303741 w 6858000"/>
              <a:gd name="connsiteY192" fmla="*/ 1 h 1870301"/>
              <a:gd name="connsiteX193" fmla="*/ 4303741 w 6858000"/>
              <a:gd name="connsiteY193" fmla="*/ 195693 h 1870301"/>
              <a:gd name="connsiteX194" fmla="*/ 4737508 w 6858000"/>
              <a:gd name="connsiteY194" fmla="*/ 195693 h 1870301"/>
              <a:gd name="connsiteX195" fmla="*/ 4737508 w 6858000"/>
              <a:gd name="connsiteY195" fmla="*/ 1 h 1870301"/>
              <a:gd name="connsiteX196" fmla="*/ 4797469 w 6858000"/>
              <a:gd name="connsiteY196" fmla="*/ 1 h 1870301"/>
              <a:gd name="connsiteX197" fmla="*/ 4797469 w 6858000"/>
              <a:gd name="connsiteY197" fmla="*/ 195693 h 1870301"/>
              <a:gd name="connsiteX198" fmla="*/ 5201255 w 6858000"/>
              <a:gd name="connsiteY198" fmla="*/ 195693 h 1870301"/>
              <a:gd name="connsiteX199" fmla="*/ 5201255 w 6858000"/>
              <a:gd name="connsiteY199" fmla="*/ 1 h 1870301"/>
              <a:gd name="connsiteX200" fmla="*/ 5261216 w 6858000"/>
              <a:gd name="connsiteY200" fmla="*/ 1 h 1870301"/>
              <a:gd name="connsiteX201" fmla="*/ 5261216 w 6858000"/>
              <a:gd name="connsiteY201" fmla="*/ 195693 h 1870301"/>
              <a:gd name="connsiteX202" fmla="*/ 5657032 w 6858000"/>
              <a:gd name="connsiteY202" fmla="*/ 195693 h 1870301"/>
              <a:gd name="connsiteX203" fmla="*/ 5657032 w 6858000"/>
              <a:gd name="connsiteY203" fmla="*/ 1 h 1870301"/>
              <a:gd name="connsiteX204" fmla="*/ 5716993 w 6858000"/>
              <a:gd name="connsiteY204" fmla="*/ 1 h 1870301"/>
              <a:gd name="connsiteX205" fmla="*/ 5716993 w 6858000"/>
              <a:gd name="connsiteY205" fmla="*/ 195693 h 1870301"/>
              <a:gd name="connsiteX206" fmla="*/ 6112810 w 6858000"/>
              <a:gd name="connsiteY206" fmla="*/ 195693 h 1870301"/>
              <a:gd name="connsiteX207" fmla="*/ 6112810 w 6858000"/>
              <a:gd name="connsiteY207" fmla="*/ 0 h 1870301"/>
              <a:gd name="connsiteX208" fmla="*/ 6172771 w 6858000"/>
              <a:gd name="connsiteY208" fmla="*/ 0 h 1870301"/>
              <a:gd name="connsiteX209" fmla="*/ 6172771 w 6858000"/>
              <a:gd name="connsiteY209" fmla="*/ 195693 h 1870301"/>
              <a:gd name="connsiteX210" fmla="*/ 6606538 w 6858000"/>
              <a:gd name="connsiteY210" fmla="*/ 195693 h 1870301"/>
              <a:gd name="connsiteX211" fmla="*/ 6606538 w 6858000"/>
              <a:gd name="connsiteY211" fmla="*/ 0 h 1870301"/>
              <a:gd name="connsiteX212" fmla="*/ 6666499 w 6858000"/>
              <a:gd name="connsiteY212" fmla="*/ 0 h 1870301"/>
              <a:gd name="connsiteX213" fmla="*/ 6666499 w 6858000"/>
              <a:gd name="connsiteY213" fmla="*/ 195693 h 1870301"/>
              <a:gd name="connsiteX214" fmla="*/ 6858000 w 6858000"/>
              <a:gd name="connsiteY214" fmla="*/ 195693 h 1870301"/>
              <a:gd name="connsiteX215" fmla="*/ 6858000 w 6858000"/>
              <a:gd name="connsiteY215" fmla="*/ 255654 h 1870301"/>
              <a:gd name="connsiteX216" fmla="*/ 6666499 w 6858000"/>
              <a:gd name="connsiteY216" fmla="*/ 255654 h 1870301"/>
              <a:gd name="connsiteX217" fmla="*/ 6666499 w 6858000"/>
              <a:gd name="connsiteY217" fmla="*/ 651470 h 1870301"/>
              <a:gd name="connsiteX218" fmla="*/ 6857999 w 6858000"/>
              <a:gd name="connsiteY218" fmla="*/ 651470 h 1870301"/>
              <a:gd name="connsiteX219" fmla="*/ 6857999 w 6858000"/>
              <a:gd name="connsiteY219" fmla="*/ 711431 h 1870301"/>
              <a:gd name="connsiteX220" fmla="*/ 6666499 w 6858000"/>
              <a:gd name="connsiteY220" fmla="*/ 711431 h 1870301"/>
              <a:gd name="connsiteX221" fmla="*/ 6666499 w 6858000"/>
              <a:gd name="connsiteY221" fmla="*/ 1115217 h 1870301"/>
              <a:gd name="connsiteX222" fmla="*/ 6857999 w 6858000"/>
              <a:gd name="connsiteY222" fmla="*/ 1115217 h 1870301"/>
              <a:gd name="connsiteX223" fmla="*/ 6857999 w 6858000"/>
              <a:gd name="connsiteY223" fmla="*/ 1175178 h 1870301"/>
              <a:gd name="connsiteX224" fmla="*/ 6666499 w 6858000"/>
              <a:gd name="connsiteY224" fmla="*/ 1175178 h 1870301"/>
              <a:gd name="connsiteX225" fmla="*/ 6666499 w 6858000"/>
              <a:gd name="connsiteY225" fmla="*/ 1608945 h 1870301"/>
              <a:gd name="connsiteX226" fmla="*/ 6857999 w 6858000"/>
              <a:gd name="connsiteY226" fmla="*/ 1608945 h 1870301"/>
              <a:gd name="connsiteX227" fmla="*/ 6857999 w 6858000"/>
              <a:gd name="connsiteY227" fmla="*/ 1668906 h 1870301"/>
              <a:gd name="connsiteX228" fmla="*/ 6666499 w 6858000"/>
              <a:gd name="connsiteY228" fmla="*/ 1668906 h 1870301"/>
              <a:gd name="connsiteX229" fmla="*/ 6666499 w 6858000"/>
              <a:gd name="connsiteY229" fmla="*/ 1870301 h 1870301"/>
              <a:gd name="connsiteX230" fmla="*/ 6606538 w 6858000"/>
              <a:gd name="connsiteY230" fmla="*/ 1870301 h 1870301"/>
              <a:gd name="connsiteX231" fmla="*/ 6606538 w 6858000"/>
              <a:gd name="connsiteY231" fmla="*/ 1668906 h 1870301"/>
              <a:gd name="connsiteX232" fmla="*/ 6172771 w 6858000"/>
              <a:gd name="connsiteY232" fmla="*/ 1668906 h 1870301"/>
              <a:gd name="connsiteX233" fmla="*/ 6172771 w 6858000"/>
              <a:gd name="connsiteY233" fmla="*/ 1870301 h 1870301"/>
              <a:gd name="connsiteX234" fmla="*/ 6112810 w 6858000"/>
              <a:gd name="connsiteY234" fmla="*/ 1870301 h 1870301"/>
              <a:gd name="connsiteX235" fmla="*/ 6112810 w 6858000"/>
              <a:gd name="connsiteY235" fmla="*/ 1668906 h 1870301"/>
              <a:gd name="connsiteX236" fmla="*/ 5716993 w 6858000"/>
              <a:gd name="connsiteY236" fmla="*/ 1668906 h 1870301"/>
              <a:gd name="connsiteX237" fmla="*/ 5716993 w 6858000"/>
              <a:gd name="connsiteY237" fmla="*/ 1870301 h 1870301"/>
              <a:gd name="connsiteX238" fmla="*/ 5657032 w 6858000"/>
              <a:gd name="connsiteY238" fmla="*/ 1870301 h 1870301"/>
              <a:gd name="connsiteX239" fmla="*/ 5657032 w 6858000"/>
              <a:gd name="connsiteY239" fmla="*/ 1668906 h 1870301"/>
              <a:gd name="connsiteX240" fmla="*/ 5261216 w 6858000"/>
              <a:gd name="connsiteY240" fmla="*/ 1668906 h 1870301"/>
              <a:gd name="connsiteX241" fmla="*/ 5261216 w 6858000"/>
              <a:gd name="connsiteY241" fmla="*/ 1870301 h 1870301"/>
              <a:gd name="connsiteX242" fmla="*/ 5201255 w 6858000"/>
              <a:gd name="connsiteY242" fmla="*/ 1870301 h 1870301"/>
              <a:gd name="connsiteX243" fmla="*/ 5201255 w 6858000"/>
              <a:gd name="connsiteY243" fmla="*/ 1668906 h 1870301"/>
              <a:gd name="connsiteX244" fmla="*/ 4797469 w 6858000"/>
              <a:gd name="connsiteY244" fmla="*/ 1668906 h 1870301"/>
              <a:gd name="connsiteX245" fmla="*/ 4797469 w 6858000"/>
              <a:gd name="connsiteY245" fmla="*/ 1870301 h 1870301"/>
              <a:gd name="connsiteX246" fmla="*/ 4737508 w 6858000"/>
              <a:gd name="connsiteY246" fmla="*/ 1870301 h 1870301"/>
              <a:gd name="connsiteX247" fmla="*/ 4737508 w 6858000"/>
              <a:gd name="connsiteY247" fmla="*/ 1668906 h 1870301"/>
              <a:gd name="connsiteX248" fmla="*/ 4303741 w 6858000"/>
              <a:gd name="connsiteY248" fmla="*/ 1668906 h 1870301"/>
              <a:gd name="connsiteX249" fmla="*/ 4303741 w 6858000"/>
              <a:gd name="connsiteY249" fmla="*/ 1870301 h 1870301"/>
              <a:gd name="connsiteX250" fmla="*/ 4243780 w 6858000"/>
              <a:gd name="connsiteY250" fmla="*/ 1870301 h 1870301"/>
              <a:gd name="connsiteX251" fmla="*/ 4243780 w 6858000"/>
              <a:gd name="connsiteY251" fmla="*/ 1668906 h 1870301"/>
              <a:gd name="connsiteX252" fmla="*/ 3803602 w 6858000"/>
              <a:gd name="connsiteY252" fmla="*/ 1668906 h 1870301"/>
              <a:gd name="connsiteX253" fmla="*/ 3803602 w 6858000"/>
              <a:gd name="connsiteY253" fmla="*/ 1870301 h 1870301"/>
              <a:gd name="connsiteX254" fmla="*/ 3743641 w 6858000"/>
              <a:gd name="connsiteY254" fmla="*/ 1870301 h 1870301"/>
              <a:gd name="connsiteX255" fmla="*/ 3743641 w 6858000"/>
              <a:gd name="connsiteY255" fmla="*/ 1668906 h 1870301"/>
              <a:gd name="connsiteX256" fmla="*/ 3347826 w 6858000"/>
              <a:gd name="connsiteY256" fmla="*/ 1668906 h 1870301"/>
              <a:gd name="connsiteX257" fmla="*/ 3347826 w 6858000"/>
              <a:gd name="connsiteY257" fmla="*/ 1870301 h 1870301"/>
              <a:gd name="connsiteX258" fmla="*/ 3287864 w 6858000"/>
              <a:gd name="connsiteY258" fmla="*/ 1870301 h 1870301"/>
              <a:gd name="connsiteX259" fmla="*/ 3287864 w 6858000"/>
              <a:gd name="connsiteY259" fmla="*/ 1668906 h 1870301"/>
              <a:gd name="connsiteX260" fmla="*/ 2884078 w 6858000"/>
              <a:gd name="connsiteY260" fmla="*/ 1668906 h 1870301"/>
              <a:gd name="connsiteX261" fmla="*/ 2884078 w 6858000"/>
              <a:gd name="connsiteY261" fmla="*/ 1870301 h 1870301"/>
              <a:gd name="connsiteX262" fmla="*/ 2824118 w 6858000"/>
              <a:gd name="connsiteY262" fmla="*/ 1870301 h 1870301"/>
              <a:gd name="connsiteX263" fmla="*/ 2824118 w 6858000"/>
              <a:gd name="connsiteY263" fmla="*/ 1668906 h 1870301"/>
              <a:gd name="connsiteX264" fmla="*/ 2390351 w 6858000"/>
              <a:gd name="connsiteY264" fmla="*/ 1668906 h 1870301"/>
              <a:gd name="connsiteX265" fmla="*/ 2390351 w 6858000"/>
              <a:gd name="connsiteY265" fmla="*/ 1870301 h 1870301"/>
              <a:gd name="connsiteX266" fmla="*/ 2330390 w 6858000"/>
              <a:gd name="connsiteY266" fmla="*/ 1870301 h 1870301"/>
              <a:gd name="connsiteX267" fmla="*/ 2330390 w 6858000"/>
              <a:gd name="connsiteY267" fmla="*/ 1668906 h 1870301"/>
              <a:gd name="connsiteX268" fmla="*/ 1934574 w 6858000"/>
              <a:gd name="connsiteY268" fmla="*/ 1668906 h 1870301"/>
              <a:gd name="connsiteX269" fmla="*/ 1934574 w 6858000"/>
              <a:gd name="connsiteY269" fmla="*/ 1870301 h 1870301"/>
              <a:gd name="connsiteX270" fmla="*/ 1874613 w 6858000"/>
              <a:gd name="connsiteY270" fmla="*/ 1870301 h 1870301"/>
              <a:gd name="connsiteX271" fmla="*/ 1874613 w 6858000"/>
              <a:gd name="connsiteY271" fmla="*/ 1668906 h 1870301"/>
              <a:gd name="connsiteX272" fmla="*/ 1478797 w 6858000"/>
              <a:gd name="connsiteY272" fmla="*/ 1668906 h 1870301"/>
              <a:gd name="connsiteX273" fmla="*/ 1478797 w 6858000"/>
              <a:gd name="connsiteY273" fmla="*/ 1870301 h 1870301"/>
              <a:gd name="connsiteX274" fmla="*/ 1418836 w 6858000"/>
              <a:gd name="connsiteY274" fmla="*/ 1870301 h 1870301"/>
              <a:gd name="connsiteX275" fmla="*/ 1418836 w 6858000"/>
              <a:gd name="connsiteY275" fmla="*/ 1668906 h 1870301"/>
              <a:gd name="connsiteX276" fmla="*/ 1015050 w 6858000"/>
              <a:gd name="connsiteY276" fmla="*/ 1668906 h 1870301"/>
              <a:gd name="connsiteX277" fmla="*/ 1015050 w 6858000"/>
              <a:gd name="connsiteY277" fmla="*/ 1870301 h 1870301"/>
              <a:gd name="connsiteX278" fmla="*/ 955089 w 6858000"/>
              <a:gd name="connsiteY278" fmla="*/ 1870301 h 1870301"/>
              <a:gd name="connsiteX279" fmla="*/ 955089 w 6858000"/>
              <a:gd name="connsiteY279" fmla="*/ 1668906 h 1870301"/>
              <a:gd name="connsiteX280" fmla="*/ 521322 w 6858000"/>
              <a:gd name="connsiteY280" fmla="*/ 1668906 h 1870301"/>
              <a:gd name="connsiteX281" fmla="*/ 521322 w 6858000"/>
              <a:gd name="connsiteY281" fmla="*/ 1870301 h 1870301"/>
              <a:gd name="connsiteX282" fmla="*/ 461361 w 6858000"/>
              <a:gd name="connsiteY282" fmla="*/ 1870301 h 1870301"/>
              <a:gd name="connsiteX283" fmla="*/ 461361 w 6858000"/>
              <a:gd name="connsiteY283" fmla="*/ 1668906 h 1870301"/>
              <a:gd name="connsiteX284" fmla="*/ 1 w 6858000"/>
              <a:gd name="connsiteY284" fmla="*/ 1668906 h 1870301"/>
              <a:gd name="connsiteX285" fmla="*/ 1 w 6858000"/>
              <a:gd name="connsiteY285" fmla="*/ 1608945 h 1870301"/>
              <a:gd name="connsiteX286" fmla="*/ 461361 w 6858000"/>
              <a:gd name="connsiteY286" fmla="*/ 1608945 h 1870301"/>
              <a:gd name="connsiteX287" fmla="*/ 461361 w 6858000"/>
              <a:gd name="connsiteY287" fmla="*/ 1175178 h 1870301"/>
              <a:gd name="connsiteX288" fmla="*/ 1 w 6858000"/>
              <a:gd name="connsiteY288" fmla="*/ 1175178 h 1870301"/>
              <a:gd name="connsiteX289" fmla="*/ 1 w 6858000"/>
              <a:gd name="connsiteY289" fmla="*/ 1115217 h 1870301"/>
              <a:gd name="connsiteX290" fmla="*/ 461361 w 6858000"/>
              <a:gd name="connsiteY290" fmla="*/ 1115217 h 1870301"/>
              <a:gd name="connsiteX291" fmla="*/ 461361 w 6858000"/>
              <a:gd name="connsiteY291" fmla="*/ 711431 h 1870301"/>
              <a:gd name="connsiteX292" fmla="*/ 1 w 6858000"/>
              <a:gd name="connsiteY292" fmla="*/ 711431 h 1870301"/>
              <a:gd name="connsiteX293" fmla="*/ 1 w 6858000"/>
              <a:gd name="connsiteY293" fmla="*/ 651470 h 1870301"/>
              <a:gd name="connsiteX294" fmla="*/ 461361 w 6858000"/>
              <a:gd name="connsiteY294" fmla="*/ 651470 h 1870301"/>
              <a:gd name="connsiteX295" fmla="*/ 461361 w 6858000"/>
              <a:gd name="connsiteY295" fmla="*/ 255654 h 1870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</a:cxnLst>
            <a:rect l="l" t="t" r="r" b="b"/>
            <a:pathLst>
              <a:path w="6858000" h="1870301">
                <a:moveTo>
                  <a:pt x="6172771" y="651470"/>
                </a:moveTo>
                <a:lnTo>
                  <a:pt x="6606538" y="651470"/>
                </a:lnTo>
                <a:lnTo>
                  <a:pt x="6606538" y="255654"/>
                </a:lnTo>
                <a:lnTo>
                  <a:pt x="6172771" y="255654"/>
                </a:lnTo>
                <a:close/>
                <a:moveTo>
                  <a:pt x="6172771" y="1115217"/>
                </a:moveTo>
                <a:lnTo>
                  <a:pt x="6606538" y="1115217"/>
                </a:lnTo>
                <a:lnTo>
                  <a:pt x="6606538" y="711431"/>
                </a:lnTo>
                <a:lnTo>
                  <a:pt x="6172771" y="711431"/>
                </a:lnTo>
                <a:close/>
                <a:moveTo>
                  <a:pt x="6172771" y="1608945"/>
                </a:moveTo>
                <a:lnTo>
                  <a:pt x="6606538" y="1608945"/>
                </a:lnTo>
                <a:lnTo>
                  <a:pt x="6606538" y="1175178"/>
                </a:lnTo>
                <a:lnTo>
                  <a:pt x="6172771" y="1175178"/>
                </a:lnTo>
                <a:close/>
                <a:moveTo>
                  <a:pt x="5716993" y="651470"/>
                </a:moveTo>
                <a:lnTo>
                  <a:pt x="6112810" y="651470"/>
                </a:lnTo>
                <a:lnTo>
                  <a:pt x="6112810" y="255654"/>
                </a:lnTo>
                <a:lnTo>
                  <a:pt x="5716993" y="255654"/>
                </a:lnTo>
                <a:close/>
                <a:moveTo>
                  <a:pt x="5716993" y="1115217"/>
                </a:moveTo>
                <a:lnTo>
                  <a:pt x="6112810" y="1115217"/>
                </a:lnTo>
                <a:lnTo>
                  <a:pt x="6112810" y="711431"/>
                </a:lnTo>
                <a:lnTo>
                  <a:pt x="5716993" y="711431"/>
                </a:lnTo>
                <a:close/>
                <a:moveTo>
                  <a:pt x="5716993" y="1608945"/>
                </a:moveTo>
                <a:lnTo>
                  <a:pt x="6112810" y="1608945"/>
                </a:lnTo>
                <a:lnTo>
                  <a:pt x="6112810" y="1175178"/>
                </a:lnTo>
                <a:lnTo>
                  <a:pt x="5716993" y="1175178"/>
                </a:lnTo>
                <a:close/>
                <a:moveTo>
                  <a:pt x="5261216" y="651470"/>
                </a:moveTo>
                <a:lnTo>
                  <a:pt x="5657032" y="651470"/>
                </a:lnTo>
                <a:lnTo>
                  <a:pt x="5657032" y="255654"/>
                </a:lnTo>
                <a:lnTo>
                  <a:pt x="5261216" y="255654"/>
                </a:lnTo>
                <a:close/>
                <a:moveTo>
                  <a:pt x="5261216" y="1115217"/>
                </a:moveTo>
                <a:lnTo>
                  <a:pt x="5657032" y="1115217"/>
                </a:lnTo>
                <a:lnTo>
                  <a:pt x="5657032" y="711431"/>
                </a:lnTo>
                <a:lnTo>
                  <a:pt x="5261216" y="711431"/>
                </a:lnTo>
                <a:close/>
                <a:moveTo>
                  <a:pt x="5261216" y="1608945"/>
                </a:moveTo>
                <a:lnTo>
                  <a:pt x="5657032" y="1608945"/>
                </a:lnTo>
                <a:lnTo>
                  <a:pt x="5657032" y="1175178"/>
                </a:lnTo>
                <a:lnTo>
                  <a:pt x="5261216" y="1175178"/>
                </a:lnTo>
                <a:close/>
                <a:moveTo>
                  <a:pt x="4797469" y="651470"/>
                </a:moveTo>
                <a:lnTo>
                  <a:pt x="5201255" y="651470"/>
                </a:lnTo>
                <a:lnTo>
                  <a:pt x="5201255" y="255654"/>
                </a:lnTo>
                <a:lnTo>
                  <a:pt x="4797469" y="255654"/>
                </a:lnTo>
                <a:close/>
                <a:moveTo>
                  <a:pt x="4797469" y="1115217"/>
                </a:moveTo>
                <a:lnTo>
                  <a:pt x="5201255" y="1115217"/>
                </a:lnTo>
                <a:lnTo>
                  <a:pt x="5201255" y="711431"/>
                </a:lnTo>
                <a:lnTo>
                  <a:pt x="4797469" y="711431"/>
                </a:lnTo>
                <a:close/>
                <a:moveTo>
                  <a:pt x="4797469" y="1608945"/>
                </a:moveTo>
                <a:lnTo>
                  <a:pt x="5201255" y="1608945"/>
                </a:lnTo>
                <a:lnTo>
                  <a:pt x="5201255" y="1175178"/>
                </a:lnTo>
                <a:lnTo>
                  <a:pt x="4797469" y="1175178"/>
                </a:lnTo>
                <a:close/>
                <a:moveTo>
                  <a:pt x="4303741" y="651470"/>
                </a:moveTo>
                <a:lnTo>
                  <a:pt x="4737508" y="651470"/>
                </a:lnTo>
                <a:lnTo>
                  <a:pt x="4737508" y="255654"/>
                </a:lnTo>
                <a:lnTo>
                  <a:pt x="4303741" y="255654"/>
                </a:lnTo>
                <a:close/>
                <a:moveTo>
                  <a:pt x="4303741" y="1115217"/>
                </a:moveTo>
                <a:lnTo>
                  <a:pt x="4737508" y="1115217"/>
                </a:lnTo>
                <a:lnTo>
                  <a:pt x="4737508" y="711431"/>
                </a:lnTo>
                <a:lnTo>
                  <a:pt x="4303741" y="711431"/>
                </a:lnTo>
                <a:close/>
                <a:moveTo>
                  <a:pt x="4303741" y="1608945"/>
                </a:moveTo>
                <a:lnTo>
                  <a:pt x="4737508" y="1608945"/>
                </a:lnTo>
                <a:lnTo>
                  <a:pt x="4737508" y="1175178"/>
                </a:lnTo>
                <a:lnTo>
                  <a:pt x="4303741" y="1175178"/>
                </a:lnTo>
                <a:close/>
                <a:moveTo>
                  <a:pt x="3803602" y="651470"/>
                </a:moveTo>
                <a:lnTo>
                  <a:pt x="4243780" y="651470"/>
                </a:lnTo>
                <a:lnTo>
                  <a:pt x="4243780" y="255654"/>
                </a:lnTo>
                <a:lnTo>
                  <a:pt x="3803602" y="255654"/>
                </a:lnTo>
                <a:close/>
                <a:moveTo>
                  <a:pt x="3803602" y="1115217"/>
                </a:moveTo>
                <a:lnTo>
                  <a:pt x="4243780" y="1115217"/>
                </a:lnTo>
                <a:lnTo>
                  <a:pt x="4243780" y="711431"/>
                </a:lnTo>
                <a:lnTo>
                  <a:pt x="3803602" y="711431"/>
                </a:lnTo>
                <a:close/>
                <a:moveTo>
                  <a:pt x="3803602" y="1608945"/>
                </a:moveTo>
                <a:lnTo>
                  <a:pt x="4243780" y="1608945"/>
                </a:lnTo>
                <a:lnTo>
                  <a:pt x="4243780" y="1175178"/>
                </a:lnTo>
                <a:lnTo>
                  <a:pt x="3803602" y="1175178"/>
                </a:lnTo>
                <a:close/>
                <a:moveTo>
                  <a:pt x="3347826" y="651470"/>
                </a:moveTo>
                <a:lnTo>
                  <a:pt x="3743641" y="651470"/>
                </a:lnTo>
                <a:lnTo>
                  <a:pt x="3743641" y="255654"/>
                </a:lnTo>
                <a:lnTo>
                  <a:pt x="3347826" y="255654"/>
                </a:lnTo>
                <a:close/>
                <a:moveTo>
                  <a:pt x="3347826" y="1115217"/>
                </a:moveTo>
                <a:lnTo>
                  <a:pt x="3743641" y="1115217"/>
                </a:lnTo>
                <a:lnTo>
                  <a:pt x="3743641" y="711431"/>
                </a:lnTo>
                <a:lnTo>
                  <a:pt x="3347826" y="711431"/>
                </a:lnTo>
                <a:close/>
                <a:moveTo>
                  <a:pt x="3347826" y="1608945"/>
                </a:moveTo>
                <a:lnTo>
                  <a:pt x="3743641" y="1608945"/>
                </a:lnTo>
                <a:lnTo>
                  <a:pt x="3743641" y="1175178"/>
                </a:lnTo>
                <a:lnTo>
                  <a:pt x="3347826" y="1175178"/>
                </a:lnTo>
                <a:close/>
                <a:moveTo>
                  <a:pt x="2884078" y="651470"/>
                </a:moveTo>
                <a:lnTo>
                  <a:pt x="3287864" y="651470"/>
                </a:lnTo>
                <a:lnTo>
                  <a:pt x="3287864" y="255654"/>
                </a:lnTo>
                <a:lnTo>
                  <a:pt x="2884078" y="255654"/>
                </a:lnTo>
                <a:close/>
                <a:moveTo>
                  <a:pt x="2884078" y="1115217"/>
                </a:moveTo>
                <a:lnTo>
                  <a:pt x="3287864" y="1115217"/>
                </a:lnTo>
                <a:lnTo>
                  <a:pt x="3287864" y="711431"/>
                </a:lnTo>
                <a:lnTo>
                  <a:pt x="2884078" y="711431"/>
                </a:lnTo>
                <a:close/>
                <a:moveTo>
                  <a:pt x="2884078" y="1608945"/>
                </a:moveTo>
                <a:lnTo>
                  <a:pt x="3287864" y="1608945"/>
                </a:lnTo>
                <a:lnTo>
                  <a:pt x="3287864" y="1175178"/>
                </a:lnTo>
                <a:lnTo>
                  <a:pt x="2884078" y="1175178"/>
                </a:lnTo>
                <a:close/>
                <a:moveTo>
                  <a:pt x="2390351" y="651470"/>
                </a:moveTo>
                <a:lnTo>
                  <a:pt x="2824118" y="651470"/>
                </a:lnTo>
                <a:lnTo>
                  <a:pt x="2824118" y="255654"/>
                </a:lnTo>
                <a:lnTo>
                  <a:pt x="2390351" y="255654"/>
                </a:lnTo>
                <a:close/>
                <a:moveTo>
                  <a:pt x="2390351" y="1115217"/>
                </a:moveTo>
                <a:lnTo>
                  <a:pt x="2824118" y="1115217"/>
                </a:lnTo>
                <a:lnTo>
                  <a:pt x="2824118" y="711431"/>
                </a:lnTo>
                <a:lnTo>
                  <a:pt x="2390351" y="711431"/>
                </a:lnTo>
                <a:close/>
                <a:moveTo>
                  <a:pt x="2390351" y="1608945"/>
                </a:moveTo>
                <a:lnTo>
                  <a:pt x="2824118" y="1608945"/>
                </a:lnTo>
                <a:lnTo>
                  <a:pt x="2824118" y="1175178"/>
                </a:lnTo>
                <a:lnTo>
                  <a:pt x="2390351" y="1175178"/>
                </a:lnTo>
                <a:close/>
                <a:moveTo>
                  <a:pt x="1934574" y="651470"/>
                </a:moveTo>
                <a:lnTo>
                  <a:pt x="2330390" y="651470"/>
                </a:lnTo>
                <a:lnTo>
                  <a:pt x="2330390" y="255654"/>
                </a:lnTo>
                <a:lnTo>
                  <a:pt x="1934574" y="255654"/>
                </a:lnTo>
                <a:close/>
                <a:moveTo>
                  <a:pt x="1934574" y="1115217"/>
                </a:moveTo>
                <a:lnTo>
                  <a:pt x="2330390" y="1115217"/>
                </a:lnTo>
                <a:lnTo>
                  <a:pt x="2330390" y="711431"/>
                </a:lnTo>
                <a:lnTo>
                  <a:pt x="1934574" y="711431"/>
                </a:lnTo>
                <a:close/>
                <a:moveTo>
                  <a:pt x="1934574" y="1608945"/>
                </a:moveTo>
                <a:lnTo>
                  <a:pt x="2330390" y="1608945"/>
                </a:lnTo>
                <a:lnTo>
                  <a:pt x="2330390" y="1175178"/>
                </a:lnTo>
                <a:lnTo>
                  <a:pt x="1934574" y="1175178"/>
                </a:lnTo>
                <a:close/>
                <a:moveTo>
                  <a:pt x="1478797" y="651470"/>
                </a:moveTo>
                <a:lnTo>
                  <a:pt x="1874613" y="651470"/>
                </a:lnTo>
                <a:lnTo>
                  <a:pt x="1874613" y="255654"/>
                </a:lnTo>
                <a:lnTo>
                  <a:pt x="1478797" y="255654"/>
                </a:lnTo>
                <a:close/>
                <a:moveTo>
                  <a:pt x="1478797" y="1115217"/>
                </a:moveTo>
                <a:lnTo>
                  <a:pt x="1874613" y="1115217"/>
                </a:lnTo>
                <a:lnTo>
                  <a:pt x="1874613" y="711431"/>
                </a:lnTo>
                <a:lnTo>
                  <a:pt x="1478797" y="711431"/>
                </a:lnTo>
                <a:close/>
                <a:moveTo>
                  <a:pt x="1478797" y="1608945"/>
                </a:moveTo>
                <a:lnTo>
                  <a:pt x="1874613" y="1608945"/>
                </a:lnTo>
                <a:lnTo>
                  <a:pt x="1874613" y="1175178"/>
                </a:lnTo>
                <a:lnTo>
                  <a:pt x="1478797" y="1175178"/>
                </a:lnTo>
                <a:close/>
                <a:moveTo>
                  <a:pt x="1015050" y="651470"/>
                </a:moveTo>
                <a:lnTo>
                  <a:pt x="1418836" y="651470"/>
                </a:lnTo>
                <a:lnTo>
                  <a:pt x="1418836" y="255654"/>
                </a:lnTo>
                <a:lnTo>
                  <a:pt x="1015050" y="255654"/>
                </a:lnTo>
                <a:close/>
                <a:moveTo>
                  <a:pt x="1015050" y="1115217"/>
                </a:moveTo>
                <a:lnTo>
                  <a:pt x="1418836" y="1115217"/>
                </a:lnTo>
                <a:lnTo>
                  <a:pt x="1418836" y="711431"/>
                </a:lnTo>
                <a:lnTo>
                  <a:pt x="1015050" y="711431"/>
                </a:lnTo>
                <a:close/>
                <a:moveTo>
                  <a:pt x="1015050" y="1608945"/>
                </a:moveTo>
                <a:lnTo>
                  <a:pt x="1418836" y="1608945"/>
                </a:lnTo>
                <a:lnTo>
                  <a:pt x="1418836" y="1175178"/>
                </a:lnTo>
                <a:lnTo>
                  <a:pt x="1015050" y="1175178"/>
                </a:lnTo>
                <a:close/>
                <a:moveTo>
                  <a:pt x="521322" y="651470"/>
                </a:moveTo>
                <a:lnTo>
                  <a:pt x="955089" y="651470"/>
                </a:lnTo>
                <a:lnTo>
                  <a:pt x="955089" y="255654"/>
                </a:lnTo>
                <a:lnTo>
                  <a:pt x="521322" y="255654"/>
                </a:lnTo>
                <a:close/>
                <a:moveTo>
                  <a:pt x="521322" y="1115217"/>
                </a:moveTo>
                <a:lnTo>
                  <a:pt x="955089" y="1115217"/>
                </a:lnTo>
                <a:lnTo>
                  <a:pt x="955089" y="711431"/>
                </a:lnTo>
                <a:lnTo>
                  <a:pt x="521322" y="711431"/>
                </a:lnTo>
                <a:close/>
                <a:moveTo>
                  <a:pt x="521322" y="1608945"/>
                </a:moveTo>
                <a:lnTo>
                  <a:pt x="955089" y="1608945"/>
                </a:lnTo>
                <a:lnTo>
                  <a:pt x="955089" y="1175178"/>
                </a:lnTo>
                <a:lnTo>
                  <a:pt x="521322" y="1175178"/>
                </a:lnTo>
                <a:close/>
                <a:moveTo>
                  <a:pt x="0" y="255654"/>
                </a:moveTo>
                <a:lnTo>
                  <a:pt x="0" y="195693"/>
                </a:lnTo>
                <a:lnTo>
                  <a:pt x="461361" y="195693"/>
                </a:lnTo>
                <a:lnTo>
                  <a:pt x="461361" y="1"/>
                </a:lnTo>
                <a:lnTo>
                  <a:pt x="521322" y="1"/>
                </a:lnTo>
                <a:lnTo>
                  <a:pt x="521322" y="195693"/>
                </a:lnTo>
                <a:lnTo>
                  <a:pt x="955089" y="195693"/>
                </a:lnTo>
                <a:lnTo>
                  <a:pt x="955089" y="1"/>
                </a:lnTo>
                <a:lnTo>
                  <a:pt x="1015050" y="1"/>
                </a:lnTo>
                <a:lnTo>
                  <a:pt x="1015050" y="195693"/>
                </a:lnTo>
                <a:lnTo>
                  <a:pt x="1418836" y="195693"/>
                </a:lnTo>
                <a:lnTo>
                  <a:pt x="1418836" y="1"/>
                </a:lnTo>
                <a:lnTo>
                  <a:pt x="1478797" y="1"/>
                </a:lnTo>
                <a:lnTo>
                  <a:pt x="1478797" y="195693"/>
                </a:lnTo>
                <a:lnTo>
                  <a:pt x="1874613" y="195693"/>
                </a:lnTo>
                <a:lnTo>
                  <a:pt x="1874613" y="1"/>
                </a:lnTo>
                <a:lnTo>
                  <a:pt x="1934574" y="1"/>
                </a:lnTo>
                <a:lnTo>
                  <a:pt x="1934574" y="195693"/>
                </a:lnTo>
                <a:lnTo>
                  <a:pt x="2330390" y="195693"/>
                </a:lnTo>
                <a:lnTo>
                  <a:pt x="2330390" y="1"/>
                </a:lnTo>
                <a:lnTo>
                  <a:pt x="2390351" y="1"/>
                </a:lnTo>
                <a:lnTo>
                  <a:pt x="2390351" y="195693"/>
                </a:lnTo>
                <a:lnTo>
                  <a:pt x="2824118" y="195693"/>
                </a:lnTo>
                <a:lnTo>
                  <a:pt x="2824118" y="1"/>
                </a:lnTo>
                <a:lnTo>
                  <a:pt x="2884078" y="1"/>
                </a:lnTo>
                <a:lnTo>
                  <a:pt x="2884078" y="195693"/>
                </a:lnTo>
                <a:lnTo>
                  <a:pt x="3287864" y="195693"/>
                </a:lnTo>
                <a:lnTo>
                  <a:pt x="3287864" y="1"/>
                </a:lnTo>
                <a:lnTo>
                  <a:pt x="3347826" y="1"/>
                </a:lnTo>
                <a:lnTo>
                  <a:pt x="3347826" y="195693"/>
                </a:lnTo>
                <a:lnTo>
                  <a:pt x="3743641" y="195693"/>
                </a:lnTo>
                <a:lnTo>
                  <a:pt x="3743641" y="1"/>
                </a:lnTo>
                <a:lnTo>
                  <a:pt x="3803602" y="1"/>
                </a:lnTo>
                <a:lnTo>
                  <a:pt x="3803602" y="195693"/>
                </a:lnTo>
                <a:lnTo>
                  <a:pt x="4243780" y="195693"/>
                </a:lnTo>
                <a:lnTo>
                  <a:pt x="4243780" y="1"/>
                </a:lnTo>
                <a:lnTo>
                  <a:pt x="4303741" y="1"/>
                </a:lnTo>
                <a:lnTo>
                  <a:pt x="4303741" y="195693"/>
                </a:lnTo>
                <a:lnTo>
                  <a:pt x="4737508" y="195693"/>
                </a:lnTo>
                <a:lnTo>
                  <a:pt x="4737508" y="1"/>
                </a:lnTo>
                <a:lnTo>
                  <a:pt x="4797469" y="1"/>
                </a:lnTo>
                <a:lnTo>
                  <a:pt x="4797469" y="195693"/>
                </a:lnTo>
                <a:lnTo>
                  <a:pt x="5201255" y="195693"/>
                </a:lnTo>
                <a:lnTo>
                  <a:pt x="5201255" y="1"/>
                </a:lnTo>
                <a:lnTo>
                  <a:pt x="5261216" y="1"/>
                </a:lnTo>
                <a:lnTo>
                  <a:pt x="5261216" y="195693"/>
                </a:lnTo>
                <a:lnTo>
                  <a:pt x="5657032" y="195693"/>
                </a:lnTo>
                <a:lnTo>
                  <a:pt x="5657032" y="1"/>
                </a:lnTo>
                <a:lnTo>
                  <a:pt x="5716993" y="1"/>
                </a:lnTo>
                <a:lnTo>
                  <a:pt x="5716993" y="195693"/>
                </a:lnTo>
                <a:lnTo>
                  <a:pt x="6112810" y="195693"/>
                </a:lnTo>
                <a:lnTo>
                  <a:pt x="6112810" y="0"/>
                </a:lnTo>
                <a:lnTo>
                  <a:pt x="6172771" y="0"/>
                </a:lnTo>
                <a:lnTo>
                  <a:pt x="6172771" y="195693"/>
                </a:lnTo>
                <a:lnTo>
                  <a:pt x="6606538" y="195693"/>
                </a:lnTo>
                <a:lnTo>
                  <a:pt x="6606538" y="0"/>
                </a:lnTo>
                <a:lnTo>
                  <a:pt x="6666499" y="0"/>
                </a:lnTo>
                <a:lnTo>
                  <a:pt x="6666499" y="195693"/>
                </a:lnTo>
                <a:lnTo>
                  <a:pt x="6858000" y="195693"/>
                </a:lnTo>
                <a:lnTo>
                  <a:pt x="6858000" y="255654"/>
                </a:lnTo>
                <a:lnTo>
                  <a:pt x="6666499" y="255654"/>
                </a:lnTo>
                <a:lnTo>
                  <a:pt x="6666499" y="651470"/>
                </a:lnTo>
                <a:lnTo>
                  <a:pt x="6857999" y="651470"/>
                </a:lnTo>
                <a:lnTo>
                  <a:pt x="6857999" y="711431"/>
                </a:lnTo>
                <a:lnTo>
                  <a:pt x="6666499" y="711431"/>
                </a:lnTo>
                <a:lnTo>
                  <a:pt x="6666499" y="1115217"/>
                </a:lnTo>
                <a:lnTo>
                  <a:pt x="6857999" y="1115217"/>
                </a:lnTo>
                <a:lnTo>
                  <a:pt x="6857999" y="1175178"/>
                </a:lnTo>
                <a:lnTo>
                  <a:pt x="6666499" y="1175178"/>
                </a:lnTo>
                <a:lnTo>
                  <a:pt x="6666499" y="1608945"/>
                </a:lnTo>
                <a:lnTo>
                  <a:pt x="6857999" y="1608945"/>
                </a:lnTo>
                <a:lnTo>
                  <a:pt x="6857999" y="1668906"/>
                </a:lnTo>
                <a:lnTo>
                  <a:pt x="6666499" y="1668906"/>
                </a:lnTo>
                <a:lnTo>
                  <a:pt x="6666499" y="1870301"/>
                </a:lnTo>
                <a:lnTo>
                  <a:pt x="6606538" y="1870301"/>
                </a:lnTo>
                <a:lnTo>
                  <a:pt x="6606538" y="1668906"/>
                </a:lnTo>
                <a:lnTo>
                  <a:pt x="6172771" y="1668906"/>
                </a:lnTo>
                <a:lnTo>
                  <a:pt x="6172771" y="1870301"/>
                </a:lnTo>
                <a:lnTo>
                  <a:pt x="6112810" y="1870301"/>
                </a:lnTo>
                <a:lnTo>
                  <a:pt x="6112810" y="1668906"/>
                </a:lnTo>
                <a:lnTo>
                  <a:pt x="5716993" y="1668906"/>
                </a:lnTo>
                <a:lnTo>
                  <a:pt x="5716993" y="1870301"/>
                </a:lnTo>
                <a:lnTo>
                  <a:pt x="5657032" y="1870301"/>
                </a:lnTo>
                <a:lnTo>
                  <a:pt x="5657032" y="1668906"/>
                </a:lnTo>
                <a:lnTo>
                  <a:pt x="5261216" y="1668906"/>
                </a:lnTo>
                <a:lnTo>
                  <a:pt x="5261216" y="1870301"/>
                </a:lnTo>
                <a:lnTo>
                  <a:pt x="5201255" y="1870301"/>
                </a:lnTo>
                <a:lnTo>
                  <a:pt x="5201255" y="1668906"/>
                </a:lnTo>
                <a:lnTo>
                  <a:pt x="4797469" y="1668906"/>
                </a:lnTo>
                <a:lnTo>
                  <a:pt x="4797469" y="1870301"/>
                </a:lnTo>
                <a:lnTo>
                  <a:pt x="4737508" y="1870301"/>
                </a:lnTo>
                <a:lnTo>
                  <a:pt x="4737508" y="1668906"/>
                </a:lnTo>
                <a:lnTo>
                  <a:pt x="4303741" y="1668906"/>
                </a:lnTo>
                <a:lnTo>
                  <a:pt x="4303741" y="1870301"/>
                </a:lnTo>
                <a:lnTo>
                  <a:pt x="4243780" y="1870301"/>
                </a:lnTo>
                <a:lnTo>
                  <a:pt x="4243780" y="1668906"/>
                </a:lnTo>
                <a:lnTo>
                  <a:pt x="3803602" y="1668906"/>
                </a:lnTo>
                <a:lnTo>
                  <a:pt x="3803602" y="1870301"/>
                </a:lnTo>
                <a:lnTo>
                  <a:pt x="3743641" y="1870301"/>
                </a:lnTo>
                <a:lnTo>
                  <a:pt x="3743641" y="1668906"/>
                </a:lnTo>
                <a:lnTo>
                  <a:pt x="3347826" y="1668906"/>
                </a:lnTo>
                <a:lnTo>
                  <a:pt x="3347826" y="1870301"/>
                </a:lnTo>
                <a:lnTo>
                  <a:pt x="3287864" y="1870301"/>
                </a:lnTo>
                <a:lnTo>
                  <a:pt x="3287864" y="1668906"/>
                </a:lnTo>
                <a:lnTo>
                  <a:pt x="2884078" y="1668906"/>
                </a:lnTo>
                <a:lnTo>
                  <a:pt x="2884078" y="1870301"/>
                </a:lnTo>
                <a:lnTo>
                  <a:pt x="2824118" y="1870301"/>
                </a:lnTo>
                <a:lnTo>
                  <a:pt x="2824118" y="1668906"/>
                </a:lnTo>
                <a:lnTo>
                  <a:pt x="2390351" y="1668906"/>
                </a:lnTo>
                <a:lnTo>
                  <a:pt x="2390351" y="1870301"/>
                </a:lnTo>
                <a:lnTo>
                  <a:pt x="2330390" y="1870301"/>
                </a:lnTo>
                <a:lnTo>
                  <a:pt x="2330390" y="1668906"/>
                </a:lnTo>
                <a:lnTo>
                  <a:pt x="1934574" y="1668906"/>
                </a:lnTo>
                <a:lnTo>
                  <a:pt x="1934574" y="1870301"/>
                </a:lnTo>
                <a:lnTo>
                  <a:pt x="1874613" y="1870301"/>
                </a:lnTo>
                <a:lnTo>
                  <a:pt x="1874613" y="1668906"/>
                </a:lnTo>
                <a:lnTo>
                  <a:pt x="1478797" y="1668906"/>
                </a:lnTo>
                <a:lnTo>
                  <a:pt x="1478797" y="1870301"/>
                </a:lnTo>
                <a:lnTo>
                  <a:pt x="1418836" y="1870301"/>
                </a:lnTo>
                <a:lnTo>
                  <a:pt x="1418836" y="1668906"/>
                </a:lnTo>
                <a:lnTo>
                  <a:pt x="1015050" y="1668906"/>
                </a:lnTo>
                <a:lnTo>
                  <a:pt x="1015050" y="1870301"/>
                </a:lnTo>
                <a:lnTo>
                  <a:pt x="955089" y="1870301"/>
                </a:lnTo>
                <a:lnTo>
                  <a:pt x="955089" y="1668906"/>
                </a:lnTo>
                <a:lnTo>
                  <a:pt x="521322" y="1668906"/>
                </a:lnTo>
                <a:lnTo>
                  <a:pt x="521322" y="1870301"/>
                </a:lnTo>
                <a:lnTo>
                  <a:pt x="461361" y="1870301"/>
                </a:lnTo>
                <a:lnTo>
                  <a:pt x="461361" y="1668906"/>
                </a:lnTo>
                <a:lnTo>
                  <a:pt x="1" y="1668906"/>
                </a:lnTo>
                <a:lnTo>
                  <a:pt x="1" y="1608945"/>
                </a:lnTo>
                <a:lnTo>
                  <a:pt x="461361" y="1608945"/>
                </a:lnTo>
                <a:lnTo>
                  <a:pt x="461361" y="1175178"/>
                </a:lnTo>
                <a:lnTo>
                  <a:pt x="1" y="1175178"/>
                </a:lnTo>
                <a:lnTo>
                  <a:pt x="1" y="1115217"/>
                </a:lnTo>
                <a:lnTo>
                  <a:pt x="461361" y="1115217"/>
                </a:lnTo>
                <a:lnTo>
                  <a:pt x="461361" y="711431"/>
                </a:lnTo>
                <a:lnTo>
                  <a:pt x="1" y="711431"/>
                </a:lnTo>
                <a:lnTo>
                  <a:pt x="1" y="651470"/>
                </a:lnTo>
                <a:lnTo>
                  <a:pt x="461361" y="651470"/>
                </a:lnTo>
                <a:lnTo>
                  <a:pt x="461361" y="255654"/>
                </a:lnTo>
                <a:close/>
              </a:path>
            </a:pathLst>
          </a:custGeom>
          <a:solidFill>
            <a:srgbClr val="9F1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87" name="Полилиния 86">
            <a:extLst>
              <a:ext uri="{FF2B5EF4-FFF2-40B4-BE49-F238E27FC236}">
                <a16:creationId xmlns:a16="http://schemas.microsoft.com/office/drawing/2014/main" id="{F0CAF397-24C0-2D49-9579-443EA312C7AD}"/>
              </a:ext>
            </a:extLst>
          </p:cNvPr>
          <p:cNvSpPr/>
          <p:nvPr/>
        </p:nvSpPr>
        <p:spPr>
          <a:xfrm>
            <a:off x="-6139" y="176404"/>
            <a:ext cx="5019203" cy="1135778"/>
          </a:xfrm>
          <a:custGeom>
            <a:avLst/>
            <a:gdLst>
              <a:gd name="connsiteX0" fmla="*/ 0 w 10074963"/>
              <a:gd name="connsiteY0" fmla="*/ 0 h 2468880"/>
              <a:gd name="connsiteX1" fmla="*/ 8066342 w 10074963"/>
              <a:gd name="connsiteY1" fmla="*/ 0 h 2468880"/>
              <a:gd name="connsiteX2" fmla="*/ 9089136 w 10074963"/>
              <a:gd name="connsiteY2" fmla="*/ 0 h 2468880"/>
              <a:gd name="connsiteX3" fmla="*/ 9444016 w 10074963"/>
              <a:gd name="connsiteY3" fmla="*/ 0 h 2468880"/>
              <a:gd name="connsiteX4" fmla="*/ 10074963 w 10074963"/>
              <a:gd name="connsiteY4" fmla="*/ 630947 h 2468880"/>
              <a:gd name="connsiteX5" fmla="*/ 10074963 w 10074963"/>
              <a:gd name="connsiteY5" fmla="*/ 1837933 h 2468880"/>
              <a:gd name="connsiteX6" fmla="*/ 9444016 w 10074963"/>
              <a:gd name="connsiteY6" fmla="*/ 2468880 h 2468880"/>
              <a:gd name="connsiteX7" fmla="*/ 9089136 w 10074963"/>
              <a:gd name="connsiteY7" fmla="*/ 2468880 h 2468880"/>
              <a:gd name="connsiteX8" fmla="*/ 8066342 w 10074963"/>
              <a:gd name="connsiteY8" fmla="*/ 2468880 h 2468880"/>
              <a:gd name="connsiteX9" fmla="*/ 0 w 10074963"/>
              <a:gd name="connsiteY9" fmla="*/ 246888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74963" h="2468880">
                <a:moveTo>
                  <a:pt x="0" y="0"/>
                </a:moveTo>
                <a:lnTo>
                  <a:pt x="8066342" y="0"/>
                </a:lnTo>
                <a:lnTo>
                  <a:pt x="9089136" y="0"/>
                </a:lnTo>
                <a:lnTo>
                  <a:pt x="9444016" y="0"/>
                </a:lnTo>
                <a:cubicBezTo>
                  <a:pt x="9792478" y="0"/>
                  <a:pt x="10074963" y="282485"/>
                  <a:pt x="10074963" y="630947"/>
                </a:cubicBezTo>
                <a:lnTo>
                  <a:pt x="10074963" y="1837933"/>
                </a:lnTo>
                <a:cubicBezTo>
                  <a:pt x="10074963" y="2186395"/>
                  <a:pt x="9792478" y="2468880"/>
                  <a:pt x="9444016" y="2468880"/>
                </a:cubicBezTo>
                <a:lnTo>
                  <a:pt x="9089136" y="2468880"/>
                </a:lnTo>
                <a:lnTo>
                  <a:pt x="8066342" y="2468880"/>
                </a:lnTo>
                <a:lnTo>
                  <a:pt x="0" y="2468880"/>
                </a:lnTo>
                <a:close/>
              </a:path>
            </a:pathLst>
          </a:custGeom>
          <a:solidFill>
            <a:srgbClr val="9F1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5400" dirty="0">
              <a:solidFill>
                <a:srgbClr val="002061"/>
              </a:solidFill>
            </a:endParaRPr>
          </a:p>
        </p:txBody>
      </p: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F33A13E6-BA40-DD42-B68E-D4B490E29BCD}"/>
              </a:ext>
            </a:extLst>
          </p:cNvPr>
          <p:cNvGrpSpPr/>
          <p:nvPr/>
        </p:nvGrpSpPr>
        <p:grpSpPr>
          <a:xfrm>
            <a:off x="10193308" y="3239930"/>
            <a:ext cx="1778945" cy="432000"/>
            <a:chOff x="10193308" y="3272024"/>
            <a:chExt cx="1778945" cy="432000"/>
          </a:xfrm>
          <a:solidFill>
            <a:schemeClr val="bg1"/>
          </a:solidFill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5E9C565D-22CF-8D45-AED7-DE21FCF1B52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874275" y="3272024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3E4B4F24-9311-3A43-BB3F-60AFF4D775E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40253" y="3272024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E29236F6-0564-2442-8B8F-EAE7CCC4783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193308" y="3272024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04DBB275-EBAF-9A4D-879B-B2FA10D6F40E}"/>
              </a:ext>
            </a:extLst>
          </p:cNvPr>
          <p:cNvGrpSpPr/>
          <p:nvPr/>
        </p:nvGrpSpPr>
        <p:grpSpPr>
          <a:xfrm>
            <a:off x="9482359" y="6234500"/>
            <a:ext cx="2489894" cy="432000"/>
            <a:chOff x="9482359" y="6234500"/>
            <a:chExt cx="2489894" cy="432000"/>
          </a:xfrm>
          <a:solidFill>
            <a:schemeClr val="bg1"/>
          </a:solidFill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9A8A8A22-8FC3-FF42-A25E-91DD6A62D8F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874275" y="623450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CE3667F0-D303-8344-BAEB-C0F660081C9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40253" y="623450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9F8E402-A39E-7B4D-962A-B6F53D67DF4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193308" y="623450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3EC28046-75C4-6543-809D-5A5DA4C3166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482359" y="623450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E761B111-E25B-1D45-8CAA-A53FDA571F36}"/>
              </a:ext>
            </a:extLst>
          </p:cNvPr>
          <p:cNvGrpSpPr/>
          <p:nvPr/>
        </p:nvGrpSpPr>
        <p:grpSpPr>
          <a:xfrm>
            <a:off x="9482359" y="5485857"/>
            <a:ext cx="2489894" cy="432000"/>
            <a:chOff x="9482359" y="5528720"/>
            <a:chExt cx="2489894" cy="432000"/>
          </a:xfrm>
          <a:solidFill>
            <a:schemeClr val="bg1"/>
          </a:solidFill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605E8FB0-B1DE-B542-94BA-96F61A52362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874275" y="552872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E06A2C88-0715-BB4E-BC15-896ADA418FF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40253" y="552872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489D9776-CBE2-7744-BFFB-E6A3E2CD495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193308" y="552872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BAC415AD-0B82-6E42-8A33-6529D9B08BC9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482359" y="552872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1A44A1A7-8227-7B47-ACD1-1F5BA6D2BB8E}"/>
              </a:ext>
            </a:extLst>
          </p:cNvPr>
          <p:cNvGrpSpPr/>
          <p:nvPr/>
        </p:nvGrpSpPr>
        <p:grpSpPr>
          <a:xfrm>
            <a:off x="9482359" y="245360"/>
            <a:ext cx="2489894" cy="432000"/>
            <a:chOff x="9482359" y="245360"/>
            <a:chExt cx="2489894" cy="432000"/>
          </a:xfrm>
          <a:solidFill>
            <a:srgbClr val="990033"/>
          </a:solidFill>
        </p:grpSpPr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9C754C63-E98A-C74B-BC43-40A140BECA5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874275" y="24536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ACE1FEE2-8FB4-7F42-B178-D00AB5CE631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40253" y="24536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5B3A59C8-DE5B-9E45-B6A3-32502FBF29B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193308" y="24536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418E0B9C-1E3C-2F42-9BFC-54045DA45F7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482359" y="24536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71939161-3E31-2F43-8C83-1FFC14EE2B4A}"/>
              </a:ext>
            </a:extLst>
          </p:cNvPr>
          <p:cNvGrpSpPr/>
          <p:nvPr/>
        </p:nvGrpSpPr>
        <p:grpSpPr>
          <a:xfrm>
            <a:off x="9482359" y="994003"/>
            <a:ext cx="2489894" cy="432000"/>
            <a:chOff x="9482359" y="949847"/>
            <a:chExt cx="2489894" cy="432000"/>
          </a:xfrm>
          <a:solidFill>
            <a:srgbClr val="9F142D"/>
          </a:solidFill>
        </p:grpSpPr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1DE2D88B-D06F-754F-BBF4-238AB193F93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874275" y="949847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DEDE9136-EC47-4D45-95F3-2A1E41DB5FA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40253" y="949847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5247C3B8-8CA7-984D-8344-2FFF862E1AE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193308" y="949847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BA065FB4-6CFC-464A-835F-A4782E5386D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482359" y="949847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CCD7C931-A577-FE4F-B554-1C895C7CB09B}"/>
              </a:ext>
            </a:extLst>
          </p:cNvPr>
          <p:cNvGrpSpPr/>
          <p:nvPr/>
        </p:nvGrpSpPr>
        <p:grpSpPr>
          <a:xfrm>
            <a:off x="10193308" y="2491288"/>
            <a:ext cx="1778945" cy="432000"/>
            <a:chOff x="10193308" y="2703134"/>
            <a:chExt cx="1778945" cy="432000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7552BC00-63CB-0A4B-81B7-09DEABCF4FE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874275" y="270313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1C72325F-7241-F644-8397-4CBEF1C56CB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40253" y="270313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0A83C8A4-1B78-164C-A527-C519E5B6559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193308" y="270313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A058E790-4272-5740-9DAD-A5C6546B2D01}"/>
              </a:ext>
            </a:extLst>
          </p:cNvPr>
          <p:cNvGrpSpPr/>
          <p:nvPr/>
        </p:nvGrpSpPr>
        <p:grpSpPr>
          <a:xfrm>
            <a:off x="10220570" y="3988573"/>
            <a:ext cx="1778945" cy="432000"/>
            <a:chOff x="10220570" y="3862916"/>
            <a:chExt cx="1778945" cy="432000"/>
          </a:xfrm>
          <a:solidFill>
            <a:schemeClr val="bg1"/>
          </a:solidFill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69F77A2C-5A15-384A-B662-485DA72293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901537" y="3862916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F8ED99D9-3E50-6E49-8890-23777BCED01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67515" y="3862916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5193919A-C188-9A4C-B201-32E593513E1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220570" y="3862916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5EC814C2-5876-3845-AFE6-638199F07631}"/>
              </a:ext>
            </a:extLst>
          </p:cNvPr>
          <p:cNvGrpSpPr/>
          <p:nvPr/>
        </p:nvGrpSpPr>
        <p:grpSpPr>
          <a:xfrm>
            <a:off x="10220570" y="4737215"/>
            <a:ext cx="1778945" cy="432000"/>
            <a:chOff x="10220570" y="4859874"/>
            <a:chExt cx="1778945" cy="432000"/>
          </a:xfrm>
          <a:solidFill>
            <a:schemeClr val="bg1"/>
          </a:solidFill>
        </p:grpSpPr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212883E3-EDF3-1646-A4B7-53F5F7D68CC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901537" y="4859874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D50F0732-86B8-B24E-86CE-C7960BFE2CA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67515" y="4859874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3DB54882-1CCD-3340-9550-A9CCF34C258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220570" y="4859874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47A9CAE7-7548-E743-B6E1-0EF94ED99C6B}"/>
              </a:ext>
            </a:extLst>
          </p:cNvPr>
          <p:cNvGrpSpPr/>
          <p:nvPr/>
        </p:nvGrpSpPr>
        <p:grpSpPr>
          <a:xfrm>
            <a:off x="10204874" y="1742646"/>
            <a:ext cx="1778945" cy="432000"/>
            <a:chOff x="10204874" y="1566126"/>
            <a:chExt cx="1778945" cy="432000"/>
          </a:xfrm>
          <a:solidFill>
            <a:srgbClr val="9F142D"/>
          </a:solidFill>
        </p:grpSpPr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A996519B-F7DA-7147-890C-7E238DF2B5A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885841" y="1566126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87774C5C-55E4-604B-A16B-8BC109402F6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51819" y="1566126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2254A4B7-F556-A44E-9720-15D8BB4AF14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204874" y="1566126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4" name="Полилиния 83">
            <a:extLst>
              <a:ext uri="{FF2B5EF4-FFF2-40B4-BE49-F238E27FC236}">
                <a16:creationId xmlns:a16="http://schemas.microsoft.com/office/drawing/2014/main" id="{D565069A-140C-804C-AAFA-6C1834A57357}"/>
              </a:ext>
            </a:extLst>
          </p:cNvPr>
          <p:cNvSpPr/>
          <p:nvPr/>
        </p:nvSpPr>
        <p:spPr>
          <a:xfrm>
            <a:off x="-6139" y="2471952"/>
            <a:ext cx="9488498" cy="2930727"/>
          </a:xfrm>
          <a:custGeom>
            <a:avLst/>
            <a:gdLst>
              <a:gd name="connsiteX0" fmla="*/ 0 w 10074963"/>
              <a:gd name="connsiteY0" fmla="*/ 0 h 2468880"/>
              <a:gd name="connsiteX1" fmla="*/ 8066342 w 10074963"/>
              <a:gd name="connsiteY1" fmla="*/ 0 h 2468880"/>
              <a:gd name="connsiteX2" fmla="*/ 9089136 w 10074963"/>
              <a:gd name="connsiteY2" fmla="*/ 0 h 2468880"/>
              <a:gd name="connsiteX3" fmla="*/ 9444016 w 10074963"/>
              <a:gd name="connsiteY3" fmla="*/ 0 h 2468880"/>
              <a:gd name="connsiteX4" fmla="*/ 10074963 w 10074963"/>
              <a:gd name="connsiteY4" fmla="*/ 630947 h 2468880"/>
              <a:gd name="connsiteX5" fmla="*/ 10074963 w 10074963"/>
              <a:gd name="connsiteY5" fmla="*/ 1837933 h 2468880"/>
              <a:gd name="connsiteX6" fmla="*/ 9444016 w 10074963"/>
              <a:gd name="connsiteY6" fmla="*/ 2468880 h 2468880"/>
              <a:gd name="connsiteX7" fmla="*/ 9089136 w 10074963"/>
              <a:gd name="connsiteY7" fmla="*/ 2468880 h 2468880"/>
              <a:gd name="connsiteX8" fmla="*/ 8066342 w 10074963"/>
              <a:gd name="connsiteY8" fmla="*/ 2468880 h 2468880"/>
              <a:gd name="connsiteX9" fmla="*/ 0 w 10074963"/>
              <a:gd name="connsiteY9" fmla="*/ 246888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74963" h="2468880">
                <a:moveTo>
                  <a:pt x="0" y="0"/>
                </a:moveTo>
                <a:lnTo>
                  <a:pt x="8066342" y="0"/>
                </a:lnTo>
                <a:lnTo>
                  <a:pt x="9089136" y="0"/>
                </a:lnTo>
                <a:lnTo>
                  <a:pt x="9444016" y="0"/>
                </a:lnTo>
                <a:cubicBezTo>
                  <a:pt x="9792478" y="0"/>
                  <a:pt x="10074963" y="282485"/>
                  <a:pt x="10074963" y="630947"/>
                </a:cubicBezTo>
                <a:lnTo>
                  <a:pt x="10074963" y="1837933"/>
                </a:lnTo>
                <a:cubicBezTo>
                  <a:pt x="10074963" y="2186395"/>
                  <a:pt x="9792478" y="2468880"/>
                  <a:pt x="9444016" y="2468880"/>
                </a:cubicBezTo>
                <a:lnTo>
                  <a:pt x="9089136" y="2468880"/>
                </a:lnTo>
                <a:lnTo>
                  <a:pt x="8066342" y="2468880"/>
                </a:lnTo>
                <a:lnTo>
                  <a:pt x="0" y="2468880"/>
                </a:lnTo>
                <a:close/>
              </a:path>
            </a:pathLst>
          </a:custGeom>
          <a:solidFill>
            <a:srgbClr val="9F1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5400" dirty="0">
              <a:solidFill>
                <a:srgbClr val="002061"/>
              </a:solidFill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159D8651-FD8C-F94E-ABEA-2EF7CEEDD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7858" y="370509"/>
            <a:ext cx="1798064" cy="80823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20F1557-BAED-C64D-930F-F011AC62EF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8611" y="345934"/>
            <a:ext cx="1524000" cy="838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7B2083-FE2D-7647-97CE-3BE430B3D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D9AB-6A43-2C4D-AAA2-1717715EA983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8A84A4-35D2-1645-865F-5E1080D70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095" y="3047029"/>
            <a:ext cx="85090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91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280D60E3-2D94-4C13-AE8C-EA07F46D6E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2877574"/>
              </p:ext>
            </p:extLst>
          </p:nvPr>
        </p:nvGraphicFramePr>
        <p:xfrm>
          <a:off x="465826" y="1052944"/>
          <a:ext cx="10981107" cy="5805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9B91BE7D-C95E-EB42-947E-2D381B689AFC}"/>
              </a:ext>
            </a:extLst>
          </p:cNvPr>
          <p:cNvSpPr/>
          <p:nvPr/>
        </p:nvSpPr>
        <p:spPr>
          <a:xfrm>
            <a:off x="1" y="0"/>
            <a:ext cx="10527684" cy="949483"/>
          </a:xfrm>
          <a:custGeom>
            <a:avLst/>
            <a:gdLst>
              <a:gd name="connsiteX0" fmla="*/ 0 w 10527684"/>
              <a:gd name="connsiteY0" fmla="*/ 0 h 949483"/>
              <a:gd name="connsiteX1" fmla="*/ 9274675 w 10527684"/>
              <a:gd name="connsiteY1" fmla="*/ 0 h 949483"/>
              <a:gd name="connsiteX2" fmla="*/ 9586780 w 10527684"/>
              <a:gd name="connsiteY2" fmla="*/ 0 h 949483"/>
              <a:gd name="connsiteX3" fmla="*/ 10204812 w 10527684"/>
              <a:gd name="connsiteY3" fmla="*/ 0 h 949483"/>
              <a:gd name="connsiteX4" fmla="*/ 10527684 w 10527684"/>
              <a:gd name="connsiteY4" fmla="*/ 322872 h 949483"/>
              <a:gd name="connsiteX5" fmla="*/ 10527684 w 10527684"/>
              <a:gd name="connsiteY5" fmla="*/ 626611 h 949483"/>
              <a:gd name="connsiteX6" fmla="*/ 10204812 w 10527684"/>
              <a:gd name="connsiteY6" fmla="*/ 949483 h 949483"/>
              <a:gd name="connsiteX7" fmla="*/ 9586780 w 10527684"/>
              <a:gd name="connsiteY7" fmla="*/ 949483 h 949483"/>
              <a:gd name="connsiteX8" fmla="*/ 9274675 w 10527684"/>
              <a:gd name="connsiteY8" fmla="*/ 949483 h 949483"/>
              <a:gd name="connsiteX9" fmla="*/ 0 w 10527684"/>
              <a:gd name="connsiteY9" fmla="*/ 949483 h 9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27684" h="949483">
                <a:moveTo>
                  <a:pt x="0" y="0"/>
                </a:moveTo>
                <a:lnTo>
                  <a:pt x="9274675" y="0"/>
                </a:lnTo>
                <a:lnTo>
                  <a:pt x="9586780" y="0"/>
                </a:lnTo>
                <a:lnTo>
                  <a:pt x="10204812" y="0"/>
                </a:lnTo>
                <a:cubicBezTo>
                  <a:pt x="10383129" y="0"/>
                  <a:pt x="10527684" y="144555"/>
                  <a:pt x="10527684" y="322872"/>
                </a:cubicBezTo>
                <a:lnTo>
                  <a:pt x="10527684" y="626611"/>
                </a:lnTo>
                <a:cubicBezTo>
                  <a:pt x="10527684" y="804928"/>
                  <a:pt x="10383129" y="949483"/>
                  <a:pt x="10204812" y="949483"/>
                </a:cubicBezTo>
                <a:lnTo>
                  <a:pt x="9586780" y="949483"/>
                </a:lnTo>
                <a:lnTo>
                  <a:pt x="9274675" y="949483"/>
                </a:lnTo>
                <a:lnTo>
                  <a:pt x="0" y="949483"/>
                </a:lnTo>
                <a:close/>
              </a:path>
            </a:pathLst>
          </a:custGeom>
          <a:solidFill>
            <a:srgbClr val="9F1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b="1" dirty="0">
                <a:latin typeface="PF BeauSans Pro"/>
              </a:rPr>
              <a:t>Наша </a:t>
            </a:r>
            <a:r>
              <a:rPr lang="ru-RU" sz="2000" dirty="0">
                <a:latin typeface="PF BeauSans Pro"/>
              </a:rPr>
              <a:t>программа</a:t>
            </a:r>
            <a:r>
              <a:rPr lang="ru-RU" sz="2000" b="1" dirty="0">
                <a:latin typeface="PF BeauSans Pro"/>
              </a:rPr>
              <a:t> представляет широкое видение корпоративной отчетности</a:t>
            </a:r>
          </a:p>
        </p:txBody>
      </p:sp>
    </p:spTree>
    <p:extLst>
      <p:ext uri="{BB962C8B-B14F-4D97-AF65-F5344CB8AC3E}">
        <p14:creationId xmlns:p14="http://schemas.microsoft.com/office/powerpoint/2010/main" val="145277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992"/>
    </mc:Choice>
    <mc:Fallback xmlns="">
      <p:transition spd="slow" advTm="2519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BA02E4CE-5071-FA49-838D-398B36D92C6C}"/>
              </a:ext>
            </a:extLst>
          </p:cNvPr>
          <p:cNvSpPr/>
          <p:nvPr/>
        </p:nvSpPr>
        <p:spPr>
          <a:xfrm>
            <a:off x="0" y="97837"/>
            <a:ext cx="10633620" cy="1171023"/>
          </a:xfrm>
          <a:custGeom>
            <a:avLst/>
            <a:gdLst>
              <a:gd name="connsiteX0" fmla="*/ 0 w 10527685"/>
              <a:gd name="connsiteY0" fmla="*/ 0 h 917767"/>
              <a:gd name="connsiteX1" fmla="*/ 9746673 w 10527685"/>
              <a:gd name="connsiteY1" fmla="*/ 0 h 917767"/>
              <a:gd name="connsiteX2" fmla="*/ 9746673 w 10527685"/>
              <a:gd name="connsiteY2" fmla="*/ 4526 h 917767"/>
              <a:gd name="connsiteX3" fmla="*/ 10217137 w 10527685"/>
              <a:gd name="connsiteY3" fmla="*/ 4526 h 917767"/>
              <a:gd name="connsiteX4" fmla="*/ 10527685 w 10527685"/>
              <a:gd name="connsiteY4" fmla="*/ 315074 h 917767"/>
              <a:gd name="connsiteX5" fmla="*/ 10527685 w 10527685"/>
              <a:gd name="connsiteY5" fmla="*/ 607219 h 917767"/>
              <a:gd name="connsiteX6" fmla="*/ 10217137 w 10527685"/>
              <a:gd name="connsiteY6" fmla="*/ 917767 h 917767"/>
              <a:gd name="connsiteX7" fmla="*/ 9262352 w 10527685"/>
              <a:gd name="connsiteY7" fmla="*/ 917767 h 917767"/>
              <a:gd name="connsiteX8" fmla="*/ 9235271 w 10527685"/>
              <a:gd name="connsiteY8" fmla="*/ 915037 h 917767"/>
              <a:gd name="connsiteX9" fmla="*/ 0 w 10527685"/>
              <a:gd name="connsiteY9" fmla="*/ 915037 h 91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27685" h="917767">
                <a:moveTo>
                  <a:pt x="0" y="0"/>
                </a:moveTo>
                <a:lnTo>
                  <a:pt x="9746673" y="0"/>
                </a:lnTo>
                <a:lnTo>
                  <a:pt x="9746673" y="4526"/>
                </a:lnTo>
                <a:lnTo>
                  <a:pt x="10217137" y="4526"/>
                </a:lnTo>
                <a:cubicBezTo>
                  <a:pt x="10388648" y="4526"/>
                  <a:pt x="10527685" y="143563"/>
                  <a:pt x="10527685" y="315074"/>
                </a:cubicBezTo>
                <a:lnTo>
                  <a:pt x="10527685" y="607219"/>
                </a:lnTo>
                <a:cubicBezTo>
                  <a:pt x="10527685" y="778730"/>
                  <a:pt x="10388648" y="917767"/>
                  <a:pt x="10217137" y="917767"/>
                </a:cubicBezTo>
                <a:lnTo>
                  <a:pt x="9262352" y="917767"/>
                </a:lnTo>
                <a:lnTo>
                  <a:pt x="9235271" y="915037"/>
                </a:lnTo>
                <a:lnTo>
                  <a:pt x="0" y="915037"/>
                </a:lnTo>
                <a:close/>
              </a:path>
            </a:pathLst>
          </a:cu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266700">
              <a:defRPr/>
            </a:pPr>
            <a:r>
              <a:rPr lang="ru-RU" sz="2800" dirty="0">
                <a:solidFill>
                  <a:prstClr val="white"/>
                </a:solidFill>
                <a:latin typeface="PF BeauSans Pro SemiBold" panose="02000503000000020004" pitchFamily="2" charset="0"/>
              </a:rPr>
              <a:t>Программа предоставляет возможность приобретения актуальных и востребованных профессиональных навыков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C04E3A-0084-7B4F-AAD5-58A8A2F1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02"/>
          <a:stretch/>
        </p:blipFill>
        <p:spPr>
          <a:xfrm>
            <a:off x="10633620" y="250890"/>
            <a:ext cx="1461078" cy="484667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2DF71FD-D248-254F-9FA2-326ED9839562}"/>
              </a:ext>
            </a:extLst>
          </p:cNvPr>
          <p:cNvSpPr/>
          <p:nvPr/>
        </p:nvSpPr>
        <p:spPr>
          <a:xfrm>
            <a:off x="351692" y="2956931"/>
            <a:ext cx="3671668" cy="3803230"/>
          </a:xfrm>
          <a:prstGeom prst="roundRect">
            <a:avLst/>
          </a:prstGeom>
          <a:noFill/>
          <a:ln w="57150">
            <a:solidFill>
              <a:srgbClr val="C00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Учащиеся </a:t>
            </a:r>
            <a:r>
              <a:rPr lang="ru-RU" b="1" u="sng" dirty="0">
                <a:solidFill>
                  <a:srgbClr val="A50021"/>
                </a:solidFill>
              </a:rPr>
              <a:t>самостоятельно формируют учебный план,</a:t>
            </a:r>
            <a:r>
              <a:rPr lang="ru-RU" dirty="0">
                <a:solidFill>
                  <a:srgbClr val="A5002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исходя из своих профессиональных интересов, на основе блока курсов по выбору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39653-3EBD-F84F-9DFD-C76D09FC6D7E}"/>
              </a:ext>
            </a:extLst>
          </p:cNvPr>
          <p:cNvSpPr txBox="1"/>
          <p:nvPr/>
        </p:nvSpPr>
        <p:spPr>
          <a:xfrm>
            <a:off x="351692" y="2433710"/>
            <a:ext cx="3603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Курсы по выбору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24698FF-FECA-294B-9CE9-B56B973899F1}"/>
              </a:ext>
            </a:extLst>
          </p:cNvPr>
          <p:cNvSpPr/>
          <p:nvPr/>
        </p:nvSpPr>
        <p:spPr>
          <a:xfrm>
            <a:off x="4294164" y="2956930"/>
            <a:ext cx="3671668" cy="3803229"/>
          </a:xfrm>
          <a:prstGeom prst="roundRect">
            <a:avLst/>
          </a:prstGeom>
          <a:noFill/>
          <a:ln w="57150">
            <a:solidFill>
              <a:srgbClr val="C00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Программа уделяет внимание развитию профессиональных языковых навыков студентов: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u="sng" dirty="0">
                <a:solidFill>
                  <a:srgbClr val="A50021"/>
                </a:solidFill>
              </a:rPr>
              <a:t>Ряд профессиональных дисциплин </a:t>
            </a:r>
            <a:r>
              <a:rPr lang="ru-RU" dirty="0">
                <a:solidFill>
                  <a:schemeClr val="tx1"/>
                </a:solidFill>
              </a:rPr>
              <a:t>преподаются</a:t>
            </a:r>
            <a:r>
              <a:rPr lang="ru-RU" dirty="0">
                <a:solidFill>
                  <a:srgbClr val="A50021"/>
                </a:solidFill>
              </a:rPr>
              <a:t> </a:t>
            </a:r>
            <a:r>
              <a:rPr lang="ru-RU" b="1" u="sng" dirty="0">
                <a:solidFill>
                  <a:srgbClr val="A50021"/>
                </a:solidFill>
              </a:rPr>
              <a:t>на английском языке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Со второго триместра у учащихся есть возможность </a:t>
            </a:r>
            <a:r>
              <a:rPr lang="ru-RU" b="1" u="sng" dirty="0">
                <a:solidFill>
                  <a:srgbClr val="A50021"/>
                </a:solidFill>
              </a:rPr>
              <a:t>бесплатно изучать второй язык</a:t>
            </a:r>
            <a:r>
              <a:rPr lang="ru-RU" b="1" dirty="0">
                <a:solidFill>
                  <a:srgbClr val="A5002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(французский, немецкий или испанский) 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5947824-9A4F-B844-99DC-60D9BA3A596E}"/>
              </a:ext>
            </a:extLst>
          </p:cNvPr>
          <p:cNvSpPr/>
          <p:nvPr/>
        </p:nvSpPr>
        <p:spPr>
          <a:xfrm>
            <a:off x="8236635" y="2956931"/>
            <a:ext cx="3671668" cy="3803230"/>
          </a:xfrm>
          <a:prstGeom prst="roundRect">
            <a:avLst/>
          </a:prstGeom>
          <a:noFill/>
          <a:ln w="57150">
            <a:solidFill>
              <a:srgbClr val="C00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Чтобы учащиеся могли применить знания на практике, программа регулярно организует </a:t>
            </a:r>
            <a:r>
              <a:rPr lang="ru-RU" b="1" u="sng" dirty="0">
                <a:solidFill>
                  <a:srgbClr val="A50021"/>
                </a:solidFill>
              </a:rPr>
              <a:t>воркшопы и</a:t>
            </a:r>
            <a:r>
              <a:rPr lang="ru-RU" dirty="0">
                <a:solidFill>
                  <a:srgbClr val="A50021"/>
                </a:solidFill>
              </a:rPr>
              <a:t> </a:t>
            </a:r>
            <a:r>
              <a:rPr lang="ru-RU" b="1" u="sng" dirty="0">
                <a:solidFill>
                  <a:srgbClr val="A50021"/>
                </a:solidFill>
              </a:rPr>
              <a:t>деловые игры от специалистов </a:t>
            </a:r>
            <a:r>
              <a:rPr lang="en-US" b="1" u="sng" dirty="0">
                <a:solidFill>
                  <a:srgbClr val="A50021"/>
                </a:solidFill>
              </a:rPr>
              <a:t>Big4</a:t>
            </a:r>
            <a:r>
              <a:rPr lang="ru-RU" dirty="0">
                <a:solidFill>
                  <a:schemeClr val="tx1"/>
                </a:solidFill>
              </a:rPr>
              <a:t>, например: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Форензик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Трансфертное ценообразование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Устойчивое развитие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Нефинансовая отчетность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8F6526-31FD-3F41-931F-13480CC88C31}"/>
              </a:ext>
            </a:extLst>
          </p:cNvPr>
          <p:cNvSpPr txBox="1"/>
          <p:nvPr/>
        </p:nvSpPr>
        <p:spPr>
          <a:xfrm>
            <a:off x="4294164" y="2419638"/>
            <a:ext cx="3671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Языки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DFDE71-B234-9B44-89E5-3D1A1BBAB566}"/>
              </a:ext>
            </a:extLst>
          </p:cNvPr>
          <p:cNvSpPr txBox="1"/>
          <p:nvPr/>
        </p:nvSpPr>
        <p:spPr>
          <a:xfrm>
            <a:off x="8236636" y="2419638"/>
            <a:ext cx="3671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Мастер-классы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CAF27CC-63CE-0E4F-899F-AA1E2EEC72F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C009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438178" y="1253545"/>
            <a:ext cx="1335151" cy="1242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3864BBB-2568-784C-A037-4C45885B0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4524" y="1253546"/>
            <a:ext cx="1252733" cy="12159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3F9F183-E5C7-984D-8DDB-FBEDCE880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5898" y="1268860"/>
            <a:ext cx="1208199" cy="12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2133E7B-B476-3FCF-B7F8-2524EEB29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37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BA02E4CE-5071-FA49-838D-398B36D92C6C}"/>
              </a:ext>
            </a:extLst>
          </p:cNvPr>
          <p:cNvSpPr/>
          <p:nvPr/>
        </p:nvSpPr>
        <p:spPr>
          <a:xfrm>
            <a:off x="0" y="97837"/>
            <a:ext cx="10527685" cy="917767"/>
          </a:xfrm>
          <a:custGeom>
            <a:avLst/>
            <a:gdLst>
              <a:gd name="connsiteX0" fmla="*/ 0 w 10527685"/>
              <a:gd name="connsiteY0" fmla="*/ 0 h 917767"/>
              <a:gd name="connsiteX1" fmla="*/ 9746673 w 10527685"/>
              <a:gd name="connsiteY1" fmla="*/ 0 h 917767"/>
              <a:gd name="connsiteX2" fmla="*/ 9746673 w 10527685"/>
              <a:gd name="connsiteY2" fmla="*/ 4526 h 917767"/>
              <a:gd name="connsiteX3" fmla="*/ 10217137 w 10527685"/>
              <a:gd name="connsiteY3" fmla="*/ 4526 h 917767"/>
              <a:gd name="connsiteX4" fmla="*/ 10527685 w 10527685"/>
              <a:gd name="connsiteY4" fmla="*/ 315074 h 917767"/>
              <a:gd name="connsiteX5" fmla="*/ 10527685 w 10527685"/>
              <a:gd name="connsiteY5" fmla="*/ 607219 h 917767"/>
              <a:gd name="connsiteX6" fmla="*/ 10217137 w 10527685"/>
              <a:gd name="connsiteY6" fmla="*/ 917767 h 917767"/>
              <a:gd name="connsiteX7" fmla="*/ 9262352 w 10527685"/>
              <a:gd name="connsiteY7" fmla="*/ 917767 h 917767"/>
              <a:gd name="connsiteX8" fmla="*/ 9235271 w 10527685"/>
              <a:gd name="connsiteY8" fmla="*/ 915037 h 917767"/>
              <a:gd name="connsiteX9" fmla="*/ 0 w 10527685"/>
              <a:gd name="connsiteY9" fmla="*/ 915037 h 91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27685" h="917767">
                <a:moveTo>
                  <a:pt x="0" y="0"/>
                </a:moveTo>
                <a:lnTo>
                  <a:pt x="9746673" y="0"/>
                </a:lnTo>
                <a:lnTo>
                  <a:pt x="9746673" y="4526"/>
                </a:lnTo>
                <a:lnTo>
                  <a:pt x="10217137" y="4526"/>
                </a:lnTo>
                <a:cubicBezTo>
                  <a:pt x="10388648" y="4526"/>
                  <a:pt x="10527685" y="143563"/>
                  <a:pt x="10527685" y="315074"/>
                </a:cubicBezTo>
                <a:lnTo>
                  <a:pt x="10527685" y="607219"/>
                </a:lnTo>
                <a:cubicBezTo>
                  <a:pt x="10527685" y="778730"/>
                  <a:pt x="10388648" y="917767"/>
                  <a:pt x="10217137" y="917767"/>
                </a:cubicBezTo>
                <a:lnTo>
                  <a:pt x="9262352" y="917767"/>
                </a:lnTo>
                <a:lnTo>
                  <a:pt x="9235271" y="915037"/>
                </a:lnTo>
                <a:lnTo>
                  <a:pt x="0" y="915037"/>
                </a:lnTo>
                <a:close/>
              </a:path>
            </a:pathLst>
          </a:cu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266700">
              <a:defRPr/>
            </a:pPr>
            <a:r>
              <a:rPr lang="ru-RU" sz="2800" dirty="0">
                <a:solidFill>
                  <a:prstClr val="white"/>
                </a:solidFill>
                <a:latin typeface="PF BeauSans Pro SemiBold" panose="02000503000000020004" pitchFamily="2" charset="0"/>
              </a:rPr>
              <a:t>Программа предоставляет возможность начать карьеру в крупнейших российских и международных компаниях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C04E3A-0084-7B4F-AAD5-58A8A2F1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02"/>
          <a:stretch/>
        </p:blipFill>
        <p:spPr>
          <a:xfrm>
            <a:off x="10633620" y="250890"/>
            <a:ext cx="1461078" cy="4846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DE21B6-1A57-B54F-995C-9B3FA278C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356" y="1438700"/>
            <a:ext cx="2429535" cy="24295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46E8B9-260E-7C4A-ABC9-6E21FC210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9105" y="3568086"/>
            <a:ext cx="1418744" cy="14187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74B5F40-D51B-4B47-95DB-4E6504F82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7521" y="2125697"/>
            <a:ext cx="2400328" cy="130330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B9F9C9-EC20-7844-A291-06208DDB6C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426" y="3389387"/>
            <a:ext cx="3611064" cy="1467694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FD5DAC83-F052-A944-9936-1C1F55B515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2924452"/>
              </p:ext>
            </p:extLst>
          </p:nvPr>
        </p:nvGraphicFramePr>
        <p:xfrm>
          <a:off x="-2460259" y="1127132"/>
          <a:ext cx="11787780" cy="5633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Объект 5">
            <a:extLst>
              <a:ext uri="{FF2B5EF4-FFF2-40B4-BE49-F238E27FC236}">
                <a16:creationId xmlns:a16="http://schemas.microsoft.com/office/drawing/2014/main" id="{7502B398-9DA1-2A4F-8BAF-07FB85404FD5}"/>
              </a:ext>
            </a:extLst>
          </p:cNvPr>
          <p:cNvSpPr txBox="1">
            <a:spLocks/>
          </p:cNvSpPr>
          <p:nvPr/>
        </p:nvSpPr>
        <p:spPr>
          <a:xfrm>
            <a:off x="6865098" y="1240735"/>
            <a:ext cx="5120575" cy="51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/>
              <a:t>Наши партнеры-работодатели</a:t>
            </a:r>
          </a:p>
        </p:txBody>
      </p:sp>
      <p:sp>
        <p:nvSpPr>
          <p:cNvPr id="15" name="Объект 5">
            <a:extLst>
              <a:ext uri="{FF2B5EF4-FFF2-40B4-BE49-F238E27FC236}">
                <a16:creationId xmlns:a16="http://schemas.microsoft.com/office/drawing/2014/main" id="{989F1D7C-0304-6348-8D6F-064C0367453D}"/>
              </a:ext>
            </a:extLst>
          </p:cNvPr>
          <p:cNvSpPr txBox="1">
            <a:spLocks/>
          </p:cNvSpPr>
          <p:nvPr/>
        </p:nvSpPr>
        <p:spPr>
          <a:xfrm>
            <a:off x="2247396" y="3411660"/>
            <a:ext cx="2429535" cy="149360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/>
              <a:t>Студенты начинают </a:t>
            </a:r>
            <a:r>
              <a:rPr lang="ru-RU" b="1" u="sng" dirty="0">
                <a:solidFill>
                  <a:srgbClr val="A50021"/>
                </a:solidFill>
              </a:rPr>
              <a:t>работать еще до окончания учебы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ABD9A8-582C-0243-A352-8269BCE70C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8150" y="4968609"/>
            <a:ext cx="2909699" cy="8059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ED88B5-4FCC-AE41-B182-B73431E8DEB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830" t="23024" b="25380"/>
          <a:stretch/>
        </p:blipFill>
        <p:spPr>
          <a:xfrm>
            <a:off x="7155008" y="6020449"/>
            <a:ext cx="2441363" cy="7572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44B96A-8A59-7947-B72C-016AC7BB786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6271" r="35574"/>
          <a:stretch/>
        </p:blipFill>
        <p:spPr>
          <a:xfrm>
            <a:off x="7527331" y="4857081"/>
            <a:ext cx="1153085" cy="12278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517BFC-131B-BF49-A5A5-4788B414C6B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70211" y="6022418"/>
            <a:ext cx="1957638" cy="755322"/>
          </a:xfrm>
          <a:prstGeom prst="rect">
            <a:avLst/>
          </a:prstGeom>
        </p:spPr>
      </p:pic>
      <p:sp>
        <p:nvSpPr>
          <p:cNvPr id="9" name="AutoShape 2" descr="https://www.business-class.su/uploads/news/72efb02c964dad9007d9db66636eb6b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2280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BA02E4CE-5071-FA49-838D-398B36D92C6C}"/>
              </a:ext>
            </a:extLst>
          </p:cNvPr>
          <p:cNvSpPr/>
          <p:nvPr/>
        </p:nvSpPr>
        <p:spPr>
          <a:xfrm>
            <a:off x="0" y="101099"/>
            <a:ext cx="10527685" cy="917767"/>
          </a:xfrm>
          <a:custGeom>
            <a:avLst/>
            <a:gdLst>
              <a:gd name="connsiteX0" fmla="*/ 0 w 10527685"/>
              <a:gd name="connsiteY0" fmla="*/ 0 h 917767"/>
              <a:gd name="connsiteX1" fmla="*/ 9746673 w 10527685"/>
              <a:gd name="connsiteY1" fmla="*/ 0 h 917767"/>
              <a:gd name="connsiteX2" fmla="*/ 9746673 w 10527685"/>
              <a:gd name="connsiteY2" fmla="*/ 4526 h 917767"/>
              <a:gd name="connsiteX3" fmla="*/ 10217137 w 10527685"/>
              <a:gd name="connsiteY3" fmla="*/ 4526 h 917767"/>
              <a:gd name="connsiteX4" fmla="*/ 10527685 w 10527685"/>
              <a:gd name="connsiteY4" fmla="*/ 315074 h 917767"/>
              <a:gd name="connsiteX5" fmla="*/ 10527685 w 10527685"/>
              <a:gd name="connsiteY5" fmla="*/ 607219 h 917767"/>
              <a:gd name="connsiteX6" fmla="*/ 10217137 w 10527685"/>
              <a:gd name="connsiteY6" fmla="*/ 917767 h 917767"/>
              <a:gd name="connsiteX7" fmla="*/ 9262352 w 10527685"/>
              <a:gd name="connsiteY7" fmla="*/ 917767 h 917767"/>
              <a:gd name="connsiteX8" fmla="*/ 9235271 w 10527685"/>
              <a:gd name="connsiteY8" fmla="*/ 915037 h 917767"/>
              <a:gd name="connsiteX9" fmla="*/ 0 w 10527685"/>
              <a:gd name="connsiteY9" fmla="*/ 915037 h 91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27685" h="917767">
                <a:moveTo>
                  <a:pt x="0" y="0"/>
                </a:moveTo>
                <a:lnTo>
                  <a:pt x="9746673" y="0"/>
                </a:lnTo>
                <a:lnTo>
                  <a:pt x="9746673" y="4526"/>
                </a:lnTo>
                <a:lnTo>
                  <a:pt x="10217137" y="4526"/>
                </a:lnTo>
                <a:cubicBezTo>
                  <a:pt x="10388648" y="4526"/>
                  <a:pt x="10527685" y="143563"/>
                  <a:pt x="10527685" y="315074"/>
                </a:cubicBezTo>
                <a:lnTo>
                  <a:pt x="10527685" y="607219"/>
                </a:lnTo>
                <a:cubicBezTo>
                  <a:pt x="10527685" y="778730"/>
                  <a:pt x="10388648" y="917767"/>
                  <a:pt x="10217137" y="917767"/>
                </a:cubicBezTo>
                <a:lnTo>
                  <a:pt x="9262352" y="917767"/>
                </a:lnTo>
                <a:lnTo>
                  <a:pt x="9235271" y="915037"/>
                </a:lnTo>
                <a:lnTo>
                  <a:pt x="0" y="915037"/>
                </a:lnTo>
                <a:close/>
              </a:path>
            </a:pathLst>
          </a:cu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266700">
              <a:defRPr/>
            </a:pPr>
            <a:r>
              <a:rPr lang="ru-RU" sz="3200" dirty="0">
                <a:solidFill>
                  <a:prstClr val="white"/>
                </a:solidFill>
                <a:latin typeface="PF BeauSans Pro SemiBold" panose="02000503000000020004" pitchFamily="2" charset="0"/>
              </a:rPr>
              <a:t>Сдайте экзамены и осуществите свою мечту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C04E3A-0084-7B4F-AAD5-58A8A2F1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02"/>
          <a:stretch/>
        </p:blipFill>
        <p:spPr>
          <a:xfrm>
            <a:off x="10633620" y="250890"/>
            <a:ext cx="1461078" cy="484667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D771306C-528B-4C47-9D3A-9A7422964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09" y="1142056"/>
            <a:ext cx="9545338" cy="91776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Gotham Pro Regular" panose="02000503040000020004" pitchFamily="2" charset="0"/>
                <a:cs typeface="Gotham Pro Regular" panose="02000503040000020004" pitchFamily="2" charset="0"/>
              </a:rPr>
              <a:t>Программа предусматривает </a:t>
            </a:r>
            <a:r>
              <a:rPr lang="ru-RU" b="1" u="sng" dirty="0">
                <a:latin typeface="Gotham Pro Regular" panose="02000503040000020004" pitchFamily="2" charset="0"/>
                <a:cs typeface="Gotham Pro Regular" panose="02000503040000020004" pitchFamily="2" charset="0"/>
              </a:rPr>
              <a:t>2 вступительных экзамена</a:t>
            </a:r>
            <a:r>
              <a:rPr lang="ru-RU" dirty="0">
                <a:latin typeface="Gotham Pro Regular" panose="02000503040000020004" pitchFamily="2" charset="0"/>
                <a:cs typeface="Gotham Pro Regular" panose="02000503040000020004" pitchFamily="2" charset="0"/>
              </a:rPr>
              <a:t>: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D4C158A1-B9D5-B742-ADF8-7E92AA73CB2A}"/>
              </a:ext>
            </a:extLst>
          </p:cNvPr>
          <p:cNvSpPr/>
          <p:nvPr/>
        </p:nvSpPr>
        <p:spPr>
          <a:xfrm>
            <a:off x="377048" y="1643368"/>
            <a:ext cx="5334204" cy="1079291"/>
          </a:xfrm>
          <a:prstGeom prst="roundRect">
            <a:avLst/>
          </a:prstGeom>
          <a:solidFill>
            <a:srgbClr val="990033"/>
          </a:solidFill>
          <a:ln>
            <a:solidFill>
              <a:srgbClr val="C00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Английский язык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99DEFC7-F010-3545-82F9-FF4CECD43409}"/>
              </a:ext>
            </a:extLst>
          </p:cNvPr>
          <p:cNvSpPr/>
          <p:nvPr/>
        </p:nvSpPr>
        <p:spPr>
          <a:xfrm>
            <a:off x="6096000" y="1643368"/>
            <a:ext cx="5461212" cy="1079291"/>
          </a:xfrm>
          <a:prstGeom prst="roundRect">
            <a:avLst/>
          </a:prstGeom>
          <a:solidFill>
            <a:srgbClr val="990033"/>
          </a:solidFill>
          <a:ln>
            <a:solidFill>
              <a:srgbClr val="C00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Специальность «Международная корпоративная отчетность и аудит»: </a:t>
            </a:r>
          </a:p>
          <a:p>
            <a:pPr algn="ctr"/>
            <a:r>
              <a:rPr lang="ru-RU" sz="1400" dirty="0"/>
              <a:t>макроэкономика, микроэкономика, основы финансов и бухучет</a:t>
            </a:r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63BBA2E7-ADAA-8E46-80A9-55C2063F75F6}"/>
              </a:ext>
            </a:extLst>
          </p:cNvPr>
          <p:cNvSpPr txBox="1">
            <a:spLocks/>
          </p:cNvSpPr>
          <p:nvPr/>
        </p:nvSpPr>
        <p:spPr>
          <a:xfrm>
            <a:off x="288209" y="2970116"/>
            <a:ext cx="9545338" cy="660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latin typeface="Gotham Pro Regular" panose="02000503040000020004" pitchFamily="2" charset="0"/>
                <a:cs typeface="Gotham Pro Regular" panose="02000503040000020004" pitchFamily="2" charset="0"/>
              </a:rPr>
              <a:t>В 2022 году на программу выделено: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DCE7AFC-1254-A147-AC01-DEFBECB56130}"/>
              </a:ext>
            </a:extLst>
          </p:cNvPr>
          <p:cNvSpPr/>
          <p:nvPr/>
        </p:nvSpPr>
        <p:spPr>
          <a:xfrm>
            <a:off x="377047" y="3630470"/>
            <a:ext cx="2995739" cy="2920232"/>
          </a:xfrm>
          <a:prstGeom prst="ellipse">
            <a:avLst/>
          </a:prstGeom>
          <a:noFill/>
          <a:ln w="38100">
            <a:solidFill>
              <a:srgbClr val="C00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u="sng" dirty="0">
                <a:solidFill>
                  <a:srgbClr val="990033"/>
                </a:solidFill>
              </a:rPr>
              <a:t>18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бюджетных мест для граждан РФ и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приравненных к ним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482AB8C-EA7D-7840-81FA-02DBED1FA160}"/>
              </a:ext>
            </a:extLst>
          </p:cNvPr>
          <p:cNvSpPr/>
          <p:nvPr/>
        </p:nvSpPr>
        <p:spPr>
          <a:xfrm>
            <a:off x="4469260" y="3669371"/>
            <a:ext cx="2995739" cy="2920232"/>
          </a:xfrm>
          <a:prstGeom prst="ellipse">
            <a:avLst/>
          </a:prstGeom>
          <a:noFill/>
          <a:ln w="38100">
            <a:solidFill>
              <a:srgbClr val="C00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u="sng" dirty="0">
                <a:solidFill>
                  <a:srgbClr val="990033"/>
                </a:solidFill>
              </a:rPr>
              <a:t>15</a:t>
            </a:r>
            <a:r>
              <a:rPr lang="ru-RU" sz="7200" b="1" u="sng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мест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для обучения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по договору</a:t>
            </a:r>
          </a:p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01D31E0-5D89-184F-9BB4-753B80E637D2}"/>
              </a:ext>
            </a:extLst>
          </p:cNvPr>
          <p:cNvSpPr/>
          <p:nvPr/>
        </p:nvSpPr>
        <p:spPr>
          <a:xfrm>
            <a:off x="8561473" y="3630470"/>
            <a:ext cx="2995739" cy="2920232"/>
          </a:xfrm>
          <a:prstGeom prst="ellipse">
            <a:avLst/>
          </a:prstGeom>
          <a:noFill/>
          <a:ln w="38100">
            <a:solidFill>
              <a:srgbClr val="C00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u="sng" dirty="0">
                <a:solidFill>
                  <a:srgbClr val="990033"/>
                </a:solidFill>
              </a:rPr>
              <a:t>5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мест для обучения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иностранных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234272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3816"/>
            <a:ext cx="10515600" cy="1338146"/>
          </a:xfrm>
          <a:solidFill>
            <a:srgbClr val="990033"/>
          </a:solidFill>
        </p:spPr>
        <p:txBody>
          <a:bodyPr>
            <a:noAutofit/>
          </a:bodyPr>
          <a:lstStyle/>
          <a:p>
            <a:pPr>
              <a:lnSpc>
                <a:spcPts val="3600"/>
              </a:lnSpc>
              <a:tabLst/>
            </a:pPr>
            <a:r>
              <a:rPr lang="ru-RU" sz="3600" dirty="0">
                <a:solidFill>
                  <a:schemeClr val="bg1"/>
                </a:solidFill>
                <a:latin typeface="PF BeauSans Pro"/>
              </a:rPr>
              <a:t>Экзамен по специальности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ru-RU" dirty="0"/>
              <a:t>Тесты по общей части </a:t>
            </a:r>
          </a:p>
          <a:p>
            <a:pPr>
              <a:buFontTx/>
              <a:buChar char="-"/>
            </a:pPr>
            <a:r>
              <a:rPr lang="ru-RU" dirty="0"/>
              <a:t>Тесты и задачи по специальной части</a:t>
            </a:r>
          </a:p>
          <a:p>
            <a:pPr marL="0" indent="0">
              <a:buNone/>
            </a:pPr>
            <a:r>
              <a:rPr lang="ru-RU" dirty="0"/>
              <a:t>Открытых вопросов нет. Задания по специальной части включают в себя вопросы по базовой части бухгалтерского учета по российским стандартам.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- Продолжительность экзамена – </a:t>
            </a:r>
            <a:r>
              <a:rPr lang="en-US" dirty="0"/>
              <a:t>1</a:t>
            </a:r>
            <a:r>
              <a:rPr lang="ru-RU" dirty="0"/>
              <a:t> час 30 минут.</a:t>
            </a:r>
          </a:p>
        </p:txBody>
      </p:sp>
    </p:spTree>
    <p:extLst>
      <p:ext uri="{BB962C8B-B14F-4D97-AF65-F5344CB8AC3E}">
        <p14:creationId xmlns:p14="http://schemas.microsoft.com/office/powerpoint/2010/main" val="4051963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3816"/>
            <a:ext cx="10515600" cy="1338146"/>
          </a:xfrm>
          <a:solidFill>
            <a:srgbClr val="990033"/>
          </a:solidFill>
        </p:spPr>
        <p:txBody>
          <a:bodyPr>
            <a:noAutofit/>
          </a:bodyPr>
          <a:lstStyle/>
          <a:p>
            <a:pPr>
              <a:lnSpc>
                <a:spcPts val="3600"/>
              </a:lnSpc>
              <a:tabLst/>
            </a:pPr>
            <a:r>
              <a:rPr lang="ru-RU" sz="3600" dirty="0">
                <a:solidFill>
                  <a:schemeClr val="bg1"/>
                </a:solidFill>
                <a:latin typeface="PF BeauSans Pro"/>
              </a:rPr>
              <a:t>Материалы для подготовки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ru-RU" dirty="0">
                <a:hlinkClick r:id="rId2"/>
              </a:rPr>
              <a:t>Программа вступительного испытания по специальности</a:t>
            </a:r>
            <a:r>
              <a:rPr lang="ru-RU" dirty="0"/>
              <a:t> «Международная корпоративная отчетность и аудит»</a:t>
            </a:r>
          </a:p>
          <a:p>
            <a:pPr marL="0" indent="0">
              <a:buNone/>
            </a:pPr>
            <a:endParaRPr lang="ru-RU" dirty="0"/>
          </a:p>
          <a:p>
            <a:pPr>
              <a:buFontTx/>
              <a:buChar char="-"/>
            </a:pPr>
            <a:r>
              <a:rPr lang="ru-RU" dirty="0">
                <a:hlinkClick r:id="rId3"/>
              </a:rPr>
              <a:t>Программа вступительного испытания по иностранному языку</a:t>
            </a: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 marL="0" indent="0">
              <a:buNone/>
            </a:pPr>
            <a:r>
              <a:rPr lang="ru-RU" dirty="0"/>
              <a:t>-  Тесты из вариантов прошлых лет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http://econmastertest.ru/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6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F3B63DA-25EE-B342-BBD2-A2449095EDCB}"/>
              </a:ext>
            </a:extLst>
          </p:cNvPr>
          <p:cNvSpPr/>
          <p:nvPr/>
        </p:nvSpPr>
        <p:spPr>
          <a:xfrm>
            <a:off x="-1" y="0"/>
            <a:ext cx="2612572" cy="6858000"/>
          </a:xfrm>
          <a:prstGeom prst="rect">
            <a:avLst/>
          </a:prstGeom>
          <a:solidFill>
            <a:srgbClr val="C00900"/>
          </a:solidFill>
          <a:ln>
            <a:solidFill>
              <a:srgbClr val="C00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B04D3454-9B46-CB44-85DB-B38A58C0A03C}"/>
              </a:ext>
            </a:extLst>
          </p:cNvPr>
          <p:cNvSpPr/>
          <p:nvPr/>
        </p:nvSpPr>
        <p:spPr>
          <a:xfrm>
            <a:off x="-1" y="0"/>
            <a:ext cx="4213553" cy="6858000"/>
          </a:xfrm>
          <a:prstGeom prst="roundRect">
            <a:avLst/>
          </a:prstGeom>
          <a:solidFill>
            <a:srgbClr val="990033"/>
          </a:solidFill>
          <a:ln>
            <a:solidFill>
              <a:srgbClr val="C00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D0DA30DD-13DF-C44C-83A5-61EF58F14263}"/>
              </a:ext>
            </a:extLst>
          </p:cNvPr>
          <p:cNvSpPr txBox="1">
            <a:spLocks/>
          </p:cNvSpPr>
          <p:nvPr/>
        </p:nvSpPr>
        <p:spPr>
          <a:xfrm>
            <a:off x="234457" y="2264958"/>
            <a:ext cx="3744635" cy="11727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  <a:latin typeface="Gotham Pro Regular" panose="02000503040000020004" pitchFamily="2" charset="0"/>
                <a:cs typeface="Gotham Pro Regular" panose="02000503040000020004" pitchFamily="2" charset="0"/>
              </a:rPr>
              <a:t>Получите образование для работы в ведущих компаниях мира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5DC8DB-B612-7342-A2A4-0B20EC419181}"/>
              </a:ext>
            </a:extLst>
          </p:cNvPr>
          <p:cNvSpPr txBox="1"/>
          <p:nvPr/>
        </p:nvSpPr>
        <p:spPr>
          <a:xfrm>
            <a:off x="153622" y="6101996"/>
            <a:ext cx="433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otham Pro Regular" panose="02000503040000020004" pitchFamily="2" charset="0"/>
              </a:rPr>
              <a:t>Email: </a:t>
            </a:r>
            <a:r>
              <a:rPr lang="ru-RU" sz="1600" dirty="0">
                <a:solidFill>
                  <a:schemeClr val="bg1"/>
                </a:solidFill>
              </a:rPr>
              <a:t>incsa@econ.msu.ru </a:t>
            </a:r>
          </a:p>
          <a:p>
            <a:r>
              <a:rPr lang="ru-RU" sz="1600" dirty="0">
                <a:solidFill>
                  <a:schemeClr val="bg1"/>
                </a:solidFill>
              </a:rPr>
              <a:t>ВК: </a:t>
            </a:r>
            <a:r>
              <a:rPr lang="en-US" sz="1600" dirty="0">
                <a:solidFill>
                  <a:schemeClr val="bg1"/>
                </a:solidFill>
                <a:latin typeface="Gotham Pro Regular" panose="02000503040000020004" pitchFamily="2" charset="0"/>
              </a:rPr>
              <a:t>https://vk.com/magistratura_econ_msu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2692178F-3250-8F45-927A-B5D4A96D6CB3}"/>
              </a:ext>
            </a:extLst>
          </p:cNvPr>
          <p:cNvSpPr/>
          <p:nvPr/>
        </p:nvSpPr>
        <p:spPr>
          <a:xfrm>
            <a:off x="0" y="0"/>
            <a:ext cx="3744635" cy="2003898"/>
          </a:xfrm>
          <a:custGeom>
            <a:avLst/>
            <a:gdLst>
              <a:gd name="connsiteX0" fmla="*/ 0 w 3744635"/>
              <a:gd name="connsiteY0" fmla="*/ 0 h 2003898"/>
              <a:gd name="connsiteX1" fmla="*/ 3275102 w 3744635"/>
              <a:gd name="connsiteY1" fmla="*/ 0 h 2003898"/>
              <a:gd name="connsiteX2" fmla="*/ 3744635 w 3744635"/>
              <a:gd name="connsiteY2" fmla="*/ 469533 h 2003898"/>
              <a:gd name="connsiteX3" fmla="*/ 3744635 w 3744635"/>
              <a:gd name="connsiteY3" fmla="*/ 1534365 h 2003898"/>
              <a:gd name="connsiteX4" fmla="*/ 3275102 w 3744635"/>
              <a:gd name="connsiteY4" fmla="*/ 2003898 h 2003898"/>
              <a:gd name="connsiteX5" fmla="*/ 0 w 3744635"/>
              <a:gd name="connsiteY5" fmla="*/ 2003898 h 200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4635" h="2003898">
                <a:moveTo>
                  <a:pt x="0" y="0"/>
                </a:moveTo>
                <a:lnTo>
                  <a:pt x="3275102" y="0"/>
                </a:lnTo>
                <a:cubicBezTo>
                  <a:pt x="3534418" y="0"/>
                  <a:pt x="3744635" y="210217"/>
                  <a:pt x="3744635" y="469533"/>
                </a:cubicBezTo>
                <a:lnTo>
                  <a:pt x="3744635" y="1534365"/>
                </a:lnTo>
                <a:cubicBezTo>
                  <a:pt x="3744635" y="1793681"/>
                  <a:pt x="3534418" y="2003898"/>
                  <a:pt x="3275102" y="2003898"/>
                </a:cubicBezTo>
                <a:lnTo>
                  <a:pt x="0" y="2003898"/>
                </a:lnTo>
                <a:close/>
              </a:path>
            </a:pathLst>
          </a:cu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75E097-8C43-764E-A932-71756AB2C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317" y="333136"/>
            <a:ext cx="2943184" cy="13229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C1C63E-45C2-A840-94CD-BD4A12F6F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46" y="3645067"/>
            <a:ext cx="2285700" cy="22857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D6F233-537C-8243-BD36-522772F95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139" y="1145493"/>
            <a:ext cx="6938023" cy="45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040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338</Words>
  <Application>Microsoft Macintosh PowerPoint</Application>
  <PresentationFormat>Широкоэкранный</PresentationFormat>
  <Paragraphs>65</Paragraphs>
  <Slides>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Gotham Pro Regular</vt:lpstr>
      <vt:lpstr>PF BeauSans Pro</vt:lpstr>
      <vt:lpstr>PF BeauSans Pro SemiBold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Экзамен по специальности</vt:lpstr>
      <vt:lpstr>Материалы для подготовки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Chechina Maria</cp:lastModifiedBy>
  <cp:revision>66</cp:revision>
  <dcterms:created xsi:type="dcterms:W3CDTF">2020-04-23T19:04:16Z</dcterms:created>
  <dcterms:modified xsi:type="dcterms:W3CDTF">2022-06-21T15:20:37Z</dcterms:modified>
</cp:coreProperties>
</file>