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19E57-4BDF-26AF-FB10-1500D56EF8C1}" v="149" dt="2024-12-13T21:17:05.345"/>
    <p1510:client id="{64591BB4-000E-4D47-9C73-979A0B649CDD}" v="524" dt="2024-12-13T21:23:32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5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9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7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2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0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9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aniesmarketcap.com/assets-by-market-cap/" TargetMode="External"/><Relationship Id="rId2" Type="http://schemas.openxmlformats.org/officeDocument/2006/relationships/hyperlink" Target="https://cbr.ru/Content/Document/File/132241/Consultation_Paper_2001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t.com/content/8533f856-57f1-4765-a3dc-d866543092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" name="Freeform: Shape 7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u-RU" sz="4800"/>
              <a:t>Криптовалюта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/>
              <a:t>Будущее или пузырь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круг, дизайн, сте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17D92D5-F880-E724-8DE5-34BC28A07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269D0-3EE1-731E-3102-E298477F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35" y="1187412"/>
            <a:ext cx="454375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Financial Times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Объект 3" descr="Изображение выглядит как текст, Человеческое лиц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F1A487B-BA48-5ACB-1985-E673A810B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6056" y="625683"/>
            <a:ext cx="6343466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DEA5E-5BFE-CADA-1612-866096D1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Ссылки на 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95CD1-2DE4-F35D-283D-D1D5401E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320048"/>
            <a:ext cx="10168128" cy="36941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>
                <a:ea typeface="+mn-lt"/>
                <a:cs typeface="+mn-lt"/>
              </a:rPr>
              <a:t>https://www.coingecko.com/ru/global-charts</a:t>
            </a:r>
          </a:p>
          <a:p>
            <a:r>
              <a:rPr lang="ru-RU" dirty="0">
                <a:ea typeface="+mn-lt"/>
                <a:cs typeface="+mn-lt"/>
                <a:hlinkClick r:id="rId2"/>
              </a:rPr>
              <a:t>https://cbr.ru/Content/Document/File/132241/Consultation_Paper_20012022.pdf</a:t>
            </a:r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  <a:hlinkClick r:id="rId3"/>
              </a:rPr>
              <a:t>https://companiesmarketcap.com/assets-by-market-cap/</a:t>
            </a:r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  <a:hlinkClick r:id="rId4"/>
              </a:rPr>
              <a:t>https://www.ft.com/content/8533f856-57f1-4765-a3dc-d866543092be</a:t>
            </a:r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https://www.binance.com/ru/square/post/9583168186209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77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7D12574-25F0-4BB1-AA48-9DE7527AF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63CCB-E84B-CB51-D357-F440CB32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Спасибо за внимание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Объект 3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4DE128B-DDE5-DE6B-5B2F-982EA5B83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958" y="2139484"/>
            <a:ext cx="3223484" cy="4096512"/>
          </a:xfrm>
          <a:prstGeom prst="rect">
            <a:avLst/>
          </a:prstGeom>
        </p:spPr>
      </p:pic>
      <p:pic>
        <p:nvPicPr>
          <p:cNvPr id="6" name="Рисунок 5" descr="Pepe price today, PEPE to USD live price, marketcap and chart |  CoinMarketCap">
            <a:extLst>
              <a:ext uri="{FF2B5EF4-FFF2-40B4-BE49-F238E27FC236}">
                <a16:creationId xmlns:a16="http://schemas.microsoft.com/office/drawing/2014/main" id="{FE3CCA70-C95E-A166-BE69-C586AF370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40" y="2336080"/>
            <a:ext cx="3703320" cy="3703320"/>
          </a:xfrm>
          <a:prstGeom prst="rect">
            <a:avLst/>
          </a:prstGeom>
        </p:spPr>
      </p:pic>
      <p:pic>
        <p:nvPicPr>
          <p:cNvPr id="5" name="Рисунок 4" descr="Dogecoin - Wikipedia">
            <a:extLst>
              <a:ext uri="{FF2B5EF4-FFF2-40B4-BE49-F238E27FC236}">
                <a16:creationId xmlns:a16="http://schemas.microsoft.com/office/drawing/2014/main" id="{780DBE3D-AD1E-A676-2554-5DEDEE065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592" y="2336080"/>
            <a:ext cx="370332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2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01A8F-B9FE-C899-0EAE-F3BE9920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Блокчейн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295714-2685-57FC-ED30-F1A210D78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9487" y="625683"/>
            <a:ext cx="5496604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47D0-5069-B573-1F5D-CDBB7BC0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Разделение </a:t>
            </a:r>
            <a:r>
              <a:rPr lang="ru-RU" err="1"/>
              <a:t>криптоактивов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560F6-667C-2BDA-2997-808F81B4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/>
            <a:r>
              <a:rPr lang="ru-RU" dirty="0"/>
              <a:t>Монеты (</a:t>
            </a:r>
            <a:r>
              <a:rPr lang="ru-RU" dirty="0" err="1"/>
              <a:t>Coins</a:t>
            </a:r>
            <a:r>
              <a:rPr lang="ru-RU" dirty="0"/>
              <a:t>)</a:t>
            </a:r>
            <a:endParaRPr lang="ru-RU"/>
          </a:p>
          <a:p>
            <a:pPr marL="457200" indent="-457200"/>
            <a:r>
              <a:rPr lang="ru-RU" dirty="0"/>
              <a:t>Токены (</a:t>
            </a:r>
            <a:r>
              <a:rPr lang="ru-RU" dirty="0" err="1"/>
              <a:t>Tokens</a:t>
            </a:r>
            <a:r>
              <a:rPr lang="ru-RU" dirty="0"/>
              <a:t>)</a:t>
            </a:r>
          </a:p>
          <a:p>
            <a:pPr marL="457200" indent="-457200"/>
            <a:r>
              <a:rPr lang="ru-RU" err="1"/>
              <a:t>Мемкоины</a:t>
            </a:r>
            <a:r>
              <a:rPr lang="ru-RU" dirty="0"/>
              <a:t> (</a:t>
            </a:r>
            <a:r>
              <a:rPr lang="ru-RU" err="1"/>
              <a:t>Memecoins</a:t>
            </a:r>
            <a:r>
              <a:rPr lang="ru-RU" dirty="0"/>
              <a:t>)</a:t>
            </a:r>
          </a:p>
          <a:p>
            <a:pPr marL="457200" indent="-457200"/>
            <a:r>
              <a:rPr lang="ru-RU" err="1"/>
              <a:t>Стейблкоины</a:t>
            </a:r>
            <a:r>
              <a:rPr lang="ru-RU" dirty="0"/>
              <a:t> (</a:t>
            </a:r>
            <a:r>
              <a:rPr lang="ru-RU" err="1"/>
              <a:t>Stablecoins</a:t>
            </a:r>
            <a:r>
              <a:rPr lang="ru-RU" dirty="0"/>
              <a:t>)</a:t>
            </a:r>
          </a:p>
          <a:p>
            <a:pPr marL="457200" indent="-457200"/>
            <a:r>
              <a:rPr lang="ru-RU" dirty="0"/>
              <a:t>Децентрализованные финансовые токены (</a:t>
            </a:r>
            <a:r>
              <a:rPr lang="ru-RU" dirty="0" err="1"/>
              <a:t>DeFi-Tokens</a:t>
            </a:r>
            <a:r>
              <a:rPr lang="ru-RU" dirty="0"/>
              <a:t>)</a:t>
            </a:r>
          </a:p>
          <a:p>
            <a:pPr marL="457200" indent="-457200"/>
            <a:r>
              <a:rPr lang="ru-RU" dirty="0"/>
              <a:t>Приватные монеты (</a:t>
            </a:r>
            <a:r>
              <a:rPr lang="ru-RU" dirty="0" err="1"/>
              <a:t>Privacy</a:t>
            </a:r>
            <a:r>
              <a:rPr lang="ru-RU" dirty="0"/>
              <a:t> </a:t>
            </a:r>
            <a:r>
              <a:rPr lang="ru-RU" dirty="0" err="1"/>
              <a:t>Coins</a:t>
            </a:r>
            <a:r>
              <a:rPr lang="ru-RU" dirty="0"/>
              <a:t>)</a:t>
            </a:r>
          </a:p>
          <a:p>
            <a:pPr marL="457200" indent="-457200"/>
            <a:r>
              <a:rPr lang="ru-RU" dirty="0"/>
              <a:t>Централизованные токены (</a:t>
            </a:r>
            <a:r>
              <a:rPr lang="ru-RU" dirty="0" err="1"/>
              <a:t>Centralized</a:t>
            </a:r>
            <a:r>
              <a:rPr lang="ru-RU" dirty="0"/>
              <a:t> </a:t>
            </a:r>
            <a:r>
              <a:rPr lang="ru-RU" dirty="0" err="1"/>
              <a:t>coins</a:t>
            </a:r>
            <a:r>
              <a:rPr lang="ru-RU" dirty="0"/>
              <a:t>)</a:t>
            </a:r>
            <a:endParaRPr lang="ru-RU"/>
          </a:p>
          <a:p>
            <a:pPr marL="457200" indent="-457200"/>
            <a:r>
              <a:rPr lang="ru-RU" dirty="0"/>
              <a:t>Революционные монеты (</a:t>
            </a:r>
            <a:r>
              <a:rPr lang="ru-RU" dirty="0" err="1"/>
              <a:t>Interoperability</a:t>
            </a:r>
            <a:r>
              <a:rPr lang="ru-RU" dirty="0"/>
              <a:t> </a:t>
            </a:r>
            <a:r>
              <a:rPr lang="ru-RU" dirty="0" err="1"/>
              <a:t>Coins</a:t>
            </a:r>
            <a:r>
              <a:rPr lang="ru-RU" dirty="0"/>
              <a:t>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5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48D18-ED80-E431-9C72-8CD67E2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Самые дорогие активы в мире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Объект 3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7BBEA9C7-0EA3-A4E6-DD40-47EA7709B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08" y="1042726"/>
            <a:ext cx="6846363" cy="46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6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E517F-9008-4D79-2F9D-B139B678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534457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Инфляция</a:t>
            </a:r>
            <a:r>
              <a:rPr lang="en-US" sz="4800" dirty="0"/>
              <a:t> </a:t>
            </a:r>
            <a:r>
              <a:rPr lang="en-US" sz="4800" dirty="0" err="1"/>
              <a:t>биткоина</a:t>
            </a:r>
            <a:r>
              <a:rPr lang="en-US" sz="4800" dirty="0"/>
              <a:t> 0,9%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Объект 3" descr="Изображение выглядит как символ">
            <a:extLst>
              <a:ext uri="{FF2B5EF4-FFF2-40B4-BE49-F238E27FC236}">
                <a16:creationId xmlns:a16="http://schemas.microsoft.com/office/drawing/2014/main" id="{528FFF5E-734F-485E-BC59-D3456709F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557" y="625683"/>
            <a:ext cx="5414464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34C1E-C0B2-F9F6-B60B-72AF26A3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ru-RU" sz="2800"/>
              <a:t>Сравнение золота и криптовалюты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A23D8D29-B689-ADCE-5EBC-16330C67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448901-D501-6A4F-F51D-A2D7D8BB6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96" y="79"/>
            <a:ext cx="7496216" cy="68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CC468-ADB9-4FDA-6624-30C14E0A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48" y="715908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ru-RU" dirty="0"/>
              <a:t>График общей рыночной капитализации криптовалют</a:t>
            </a:r>
          </a:p>
          <a:p>
            <a:endParaRPr lang="ru-RU" dirty="0"/>
          </a:p>
        </p:txBody>
      </p:sp>
      <p:pic>
        <p:nvPicPr>
          <p:cNvPr id="4" name="Объект 3" descr="Изображение выглядит как текст, снимок экрана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67DDEDE-CA5C-B423-8552-9F6FB23CE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670" y="2236414"/>
            <a:ext cx="10556190" cy="4084468"/>
          </a:xfrm>
        </p:spPr>
      </p:pic>
    </p:spTree>
    <p:extLst>
      <p:ext uri="{BB962C8B-B14F-4D97-AF65-F5344CB8AC3E}">
        <p14:creationId xmlns:p14="http://schemas.microsoft.com/office/powerpoint/2010/main" val="322178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6B889-44A0-E654-C5A5-B9F9A59C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4772"/>
            <a:ext cx="4571999" cy="1165002"/>
          </a:xfrm>
        </p:spPr>
        <p:txBody>
          <a:bodyPr anchor="b">
            <a:normAutofit fontScale="90000"/>
          </a:bodyPr>
          <a:lstStyle/>
          <a:p>
            <a:r>
              <a:rPr lang="ru-RU" sz="3600" dirty="0"/>
              <a:t>Страны с наибольшей долей криптовалютных активов</a:t>
            </a:r>
            <a:endParaRPr lang="ru-RU" dirty="0"/>
          </a:p>
        </p:txBody>
      </p:sp>
      <p:pic>
        <p:nvPicPr>
          <p:cNvPr id="4" name="Объект 3" descr="Изображение выглядит как текст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79A9124-080F-428C-A150-F7DADFC9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08" b="-3"/>
          <a:stretch/>
        </p:blipFill>
        <p:spPr>
          <a:xfrm>
            <a:off x="6181195" y="548343"/>
            <a:ext cx="5157216" cy="52861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Объект 8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201F3DA-A9CF-3481-BDA8-4432C250B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-10800000" flipV="1">
            <a:off x="10050520" y="631967"/>
            <a:ext cx="66909" cy="91533"/>
          </a:xfrm>
        </p:spPr>
      </p:pic>
    </p:spTree>
    <p:extLst>
      <p:ext uri="{BB962C8B-B14F-4D97-AF65-F5344CB8AC3E}">
        <p14:creationId xmlns:p14="http://schemas.microsoft.com/office/powerpoint/2010/main" val="145006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Дональд Трамп планирует отменить гражданство по праву рождения - 1TV">
            <a:extLst>
              <a:ext uri="{FF2B5EF4-FFF2-40B4-BE49-F238E27FC236}">
                <a16:creationId xmlns:a16="http://schemas.microsoft.com/office/drawing/2014/main" id="{96CEAD45-5334-8D6E-72EF-6E78CA63F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1" r="-2" b="2527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Рисунок 4" descr="Россия должна стать лидером по применению ИИ, заявил Путин - РИА Новости,  11.12.2024">
            <a:extLst>
              <a:ext uri="{FF2B5EF4-FFF2-40B4-BE49-F238E27FC236}">
                <a16:creationId xmlns:a16="http://schemas.microsoft.com/office/drawing/2014/main" id="{7FA12881-BC9F-9DAD-546F-D3C3D95B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815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5F99A-3BC6-6F05-17FF-D96A9BC6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58" y="1524659"/>
            <a:ext cx="5253535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Мнение</a:t>
            </a:r>
            <a:r>
              <a:rPr lang="en-US" sz="5400" dirty="0"/>
              <a:t> </a:t>
            </a:r>
            <a:r>
              <a:rPr lang="en-US" sz="5400" dirty="0" err="1"/>
              <a:t>лидеров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27668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Calibri</vt:lpstr>
      <vt:lpstr>AccentBoxVTI</vt:lpstr>
      <vt:lpstr>Криптовалюта</vt:lpstr>
      <vt:lpstr>Блокчейн</vt:lpstr>
      <vt:lpstr>Разделение криптоактивов</vt:lpstr>
      <vt:lpstr>Самые дорогие активы в мире</vt:lpstr>
      <vt:lpstr>Инфляция биткоина 0,9%</vt:lpstr>
      <vt:lpstr>Сравнение золота и криптовалюты</vt:lpstr>
      <vt:lpstr>График общей рыночной капитализации криптовалют </vt:lpstr>
      <vt:lpstr>Страны с наибольшей долей криптовалютных активов</vt:lpstr>
      <vt:lpstr>Мнение лидеров</vt:lpstr>
      <vt:lpstr>Financial Times</vt:lpstr>
      <vt:lpstr>Ссылки на источники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Криптовалюта</dc:title>
  <dc:creator>Porokhovsky Anatoly Alexandrovich</dc:creator>
  <cp:lastModifiedBy>Porokhovsky Anatoly Alexandrovich</cp:lastModifiedBy>
  <cp:revision>479</cp:revision>
  <dcterms:created xsi:type="dcterms:W3CDTF">2024-12-13T18:22:49Z</dcterms:created>
  <dcterms:modified xsi:type="dcterms:W3CDTF">2024-12-14T12:36:39Z</dcterms:modified>
</cp:coreProperties>
</file>