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Яна Р" initials="ЯР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4AC9-A824-4546-84A7-249D34DFD087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A189-60BF-4E1A-B4F1-6310BA8CD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7268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4AC9-A824-4546-84A7-249D34DFD087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A189-60BF-4E1A-B4F1-6310BA8CD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650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4AC9-A824-4546-84A7-249D34DFD087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A189-60BF-4E1A-B4F1-6310BA8CD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86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4AC9-A824-4546-84A7-249D34DFD087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A189-60BF-4E1A-B4F1-6310BA8CD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9940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4AC9-A824-4546-84A7-249D34DFD087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A189-60BF-4E1A-B4F1-6310BA8CD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199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4AC9-A824-4546-84A7-249D34DFD087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A189-60BF-4E1A-B4F1-6310BA8CD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753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4AC9-A824-4546-84A7-249D34DFD087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A189-60BF-4E1A-B4F1-6310BA8CD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70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4AC9-A824-4546-84A7-249D34DFD087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A189-60BF-4E1A-B4F1-6310BA8CD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737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4AC9-A824-4546-84A7-249D34DFD087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A189-60BF-4E1A-B4F1-6310BA8CD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458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4AC9-A824-4546-84A7-249D34DFD087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A189-60BF-4E1A-B4F1-6310BA8CD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014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4AC9-A824-4546-84A7-249D34DFD087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A189-60BF-4E1A-B4F1-6310BA8CD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287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74AC9-A824-4546-84A7-249D34DFD087}" type="datetimeFigureOut">
              <a:rPr lang="ru-RU" smtClean="0"/>
              <a:pPr/>
              <a:t>22.04.2018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8A189-60BF-4E1A-B4F1-6310BA8CD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76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Модели экономического роста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Курс по выбору</a:t>
            </a:r>
          </a:p>
          <a:p>
            <a:r>
              <a:rPr lang="ru-RU" dirty="0" err="1" smtClean="0"/>
              <a:t>Бакалавриат</a:t>
            </a:r>
            <a:r>
              <a:rPr lang="ru-RU" dirty="0" smtClean="0"/>
              <a:t>, отделение «Экономика»</a:t>
            </a:r>
          </a:p>
          <a:p>
            <a:r>
              <a:rPr lang="ru-RU" dirty="0" smtClean="0"/>
              <a:t>7 семестр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25008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 курса и преподаватели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Клачкова</a:t>
            </a:r>
            <a:r>
              <a:rPr lang="ru-RU" dirty="0" smtClean="0"/>
              <a:t> Ольга </a:t>
            </a:r>
            <a:r>
              <a:rPr lang="ru-RU" dirty="0" smtClean="0"/>
              <a:t>Александровна</a:t>
            </a:r>
            <a:endParaRPr lang="ru-RU" dirty="0" smtClean="0"/>
          </a:p>
          <a:p>
            <a:r>
              <a:rPr lang="ru-RU" dirty="0" smtClean="0"/>
              <a:t>Шестаков </a:t>
            </a:r>
            <a:r>
              <a:rPr lang="ru-RU" dirty="0" smtClean="0"/>
              <a:t>Даниил </a:t>
            </a:r>
            <a:r>
              <a:rPr lang="ru-RU" dirty="0" smtClean="0"/>
              <a:t>Евгеньевич</a:t>
            </a:r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чем пойдет речь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Модели, которым посвящен курс, объясняют механизмы долгосрочного роста экономики и лежат в основе практически всех современных макроэкономических моделей общего равновесия</a:t>
            </a:r>
          </a:p>
          <a:p>
            <a:r>
              <a:rPr lang="ru-RU" dirty="0" smtClean="0"/>
              <a:t>В рамках курса будут рассмотрены как теоретические модели экономического роста, так и эконометрические подходы к тестированию их выводов</a:t>
            </a:r>
          </a:p>
        </p:txBody>
      </p:sp>
    </p:spTree>
    <p:extLst>
      <p:ext uri="{BB962C8B-B14F-4D97-AF65-F5344CB8AC3E}">
        <p14:creationId xmlns:p14="http://schemas.microsoft.com/office/powerpoint/2010/main" xmlns="" val="155508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Пререквизиты</a:t>
            </a:r>
            <a:r>
              <a:rPr lang="ru-RU" dirty="0" smtClean="0"/>
              <a:t> для записи на курс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макроэкономика-2 на кафедре ММАЭ</a:t>
            </a:r>
            <a:r>
              <a:rPr lang="ru-RU" dirty="0" smtClean="0"/>
              <a:t> (планируемые к изучению современные модели представляют собой развитие разобранных на курсе </a:t>
            </a:r>
            <a:r>
              <a:rPr lang="en-US" dirty="0" smtClean="0"/>
              <a:t>“</a:t>
            </a:r>
            <a:r>
              <a:rPr lang="ru-RU" dirty="0" smtClean="0"/>
              <a:t>макро2-ММАЭ</a:t>
            </a:r>
            <a:r>
              <a:rPr lang="en-US" dirty="0" smtClean="0"/>
              <a:t>”</a:t>
            </a:r>
            <a:r>
              <a:rPr lang="ru-RU" dirty="0" smtClean="0"/>
              <a:t> теоретических моделей)</a:t>
            </a:r>
          </a:p>
          <a:p>
            <a:r>
              <a:rPr lang="ru-RU" b="1" dirty="0" smtClean="0"/>
              <a:t>методы оптимальных решений</a:t>
            </a:r>
            <a:r>
              <a:rPr lang="ru-RU" dirty="0" smtClean="0"/>
              <a:t> (современные модели роста невозможно освоить без использования методов динамической оптимизации)</a:t>
            </a:r>
          </a:p>
          <a:p>
            <a:r>
              <a:rPr lang="ru-RU" b="1" dirty="0" smtClean="0"/>
              <a:t>эконометрика-2</a:t>
            </a:r>
            <a:r>
              <a:rPr lang="ru-RU" dirty="0" smtClean="0"/>
              <a:t> (для тестирования эмпирических выводов потребуется владение моделями временных рядов и методами работы с динамическими моделями на панельных данных)</a:t>
            </a:r>
          </a:p>
          <a:p>
            <a:pPr marL="0" indent="0">
              <a:buNone/>
            </a:pPr>
            <a:r>
              <a:rPr lang="ru-RU" dirty="0" smtClean="0"/>
              <a:t>Мы готовы допустить на курс не более одной академической группы, то есть </a:t>
            </a:r>
            <a:r>
              <a:rPr lang="ru-RU" b="1" dirty="0" smtClean="0"/>
              <a:t>не более 30 человек</a:t>
            </a:r>
            <a:r>
              <a:rPr lang="ru-RU" dirty="0" smtClean="0"/>
              <a:t>. Если будет подано больше заявок, то отбор будет </a:t>
            </a:r>
            <a:r>
              <a:rPr lang="ru-RU" smtClean="0"/>
              <a:t>произведен по </a:t>
            </a:r>
            <a:r>
              <a:rPr lang="ru-RU" dirty="0" smtClean="0"/>
              <a:t>результатам освоения курсов  </a:t>
            </a:r>
            <a:r>
              <a:rPr lang="en-US" dirty="0" smtClean="0"/>
              <a:t>“</a:t>
            </a:r>
            <a:r>
              <a:rPr lang="ru-RU" dirty="0" smtClean="0"/>
              <a:t>Макроэкономика-2</a:t>
            </a:r>
            <a:r>
              <a:rPr lang="en-US" dirty="0" smtClean="0"/>
              <a:t>-</a:t>
            </a:r>
            <a:r>
              <a:rPr lang="ru-RU" dirty="0" smtClean="0"/>
              <a:t>ММАЭ</a:t>
            </a:r>
            <a:r>
              <a:rPr lang="en-US" dirty="0" smtClean="0"/>
              <a:t>”</a:t>
            </a:r>
            <a:r>
              <a:rPr lang="ru-RU" dirty="0" smtClean="0"/>
              <a:t> и </a:t>
            </a:r>
            <a:r>
              <a:rPr lang="en-US" dirty="0" smtClean="0"/>
              <a:t>“</a:t>
            </a:r>
            <a:r>
              <a:rPr lang="ru-RU" dirty="0" smtClean="0"/>
              <a:t>Методы оптимальных решений</a:t>
            </a:r>
            <a:r>
              <a:rPr lang="en-US" dirty="0" smtClean="0"/>
              <a:t>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07436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175</Words>
  <Application>Microsoft Office PowerPoint</Application>
  <PresentationFormat>Произвольный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Модели экономического роста</vt:lpstr>
      <vt:lpstr>Авторы курса и преподаватели</vt:lpstr>
      <vt:lpstr>О чем пойдет речь</vt:lpstr>
      <vt:lpstr>Пререквизиты для записи на курс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 экономического роста</dc:title>
  <dc:creator>Philipp Kartaev</dc:creator>
  <cp:lastModifiedBy>Яна Р</cp:lastModifiedBy>
  <cp:revision>27</cp:revision>
  <dcterms:created xsi:type="dcterms:W3CDTF">2018-04-20T07:00:21Z</dcterms:created>
  <dcterms:modified xsi:type="dcterms:W3CDTF">2018-04-22T20:13:19Z</dcterms:modified>
</cp:coreProperties>
</file>