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0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8244-4133-4EF7-8B2C-88F1AC9EB894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C2A0-CFC0-46DF-A91F-38BA449FB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55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8244-4133-4EF7-8B2C-88F1AC9EB894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C2A0-CFC0-46DF-A91F-38BA449FB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06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8244-4133-4EF7-8B2C-88F1AC9EB894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C2A0-CFC0-46DF-A91F-38BA449FB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53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8244-4133-4EF7-8B2C-88F1AC9EB894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C2A0-CFC0-46DF-A91F-38BA449FB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77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8244-4133-4EF7-8B2C-88F1AC9EB894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C2A0-CFC0-46DF-A91F-38BA449FB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84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8244-4133-4EF7-8B2C-88F1AC9EB894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C2A0-CFC0-46DF-A91F-38BA449FB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26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8244-4133-4EF7-8B2C-88F1AC9EB894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C2A0-CFC0-46DF-A91F-38BA449FB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97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8244-4133-4EF7-8B2C-88F1AC9EB894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C2A0-CFC0-46DF-A91F-38BA449FB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29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8244-4133-4EF7-8B2C-88F1AC9EB894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C2A0-CFC0-46DF-A91F-38BA449FB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89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8244-4133-4EF7-8B2C-88F1AC9EB894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C2A0-CFC0-46DF-A91F-38BA449FB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31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8244-4133-4EF7-8B2C-88F1AC9EB894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C2A0-CFC0-46DF-A91F-38BA449FB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50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A8244-4133-4EF7-8B2C-88F1AC9EB894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9C2A0-CFC0-46DF-A91F-38BA449FB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61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gif"/><Relationship Id="rId5" Type="http://schemas.openxmlformats.org/officeDocument/2006/relationships/image" Target="../media/image50.jpg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gif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10" Type="http://schemas.openxmlformats.org/officeDocument/2006/relationships/image" Target="../media/image41.jpg"/><Relationship Id="rId4" Type="http://schemas.openxmlformats.org/officeDocument/2006/relationships/image" Target="../media/image35.jpg"/><Relationship Id="rId9" Type="http://schemas.openxmlformats.org/officeDocument/2006/relationships/image" Target="../media/image4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4491" y="6406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МОСКОВСКИЙ ГОСУДАРСТВЕННЫЙ УНИВЕРСИТЕТ </a:t>
            </a:r>
            <a:endParaRPr lang="ru-RU" sz="1200" b="0" i="0" u="none" strike="noStrike" baseline="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ИМЕНИ М.В.ЛОМОНОСОВА </a:t>
            </a:r>
            <a:endParaRPr lang="ru-RU" sz="1200" b="0" i="0" u="none" strike="noStrike" baseline="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ЭКОНОМИЧЕСКИЙ ФАКУЛЬТЕТ </a:t>
            </a:r>
            <a:endParaRPr lang="ru-RU" sz="1200" b="0" i="0" u="none" strike="noStrike" baseline="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КАФЕДРА ПОЛИТИЧЕСКОЙ ЭКОНОМИИ 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68166" y="558180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16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1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МЕЖДУНАРОДНАЯ НАУЧНАЯ КОНФЕРЕНЦИЯ </a:t>
            </a:r>
            <a:endParaRPr lang="ru-RU" sz="11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11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СОВРЕМЕННАЯ РОССИЙСКАЯ ЭКОНОМИКА: КЕЙНСИАНСКИЙ ВАРИАНТ ВЫХОДА ИЗ СТАГНАЦИИ </a:t>
            </a: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68166" y="637626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0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29 МАРТА 2017 г. </a:t>
            </a:r>
            <a:endParaRPr lang="ru-RU" sz="10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52576" y="1644934"/>
            <a:ext cx="9527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ctr"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Кейнсианство и проблема планирования в дебатах о «Великой депрессии» в США</a:t>
            </a:r>
            <a:endParaRPr lang="ru-RU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34445" y="47217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Дзарасов Руслан </a:t>
            </a:r>
            <a:r>
              <a:rPr lang="ru-RU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Солтанович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РЭУ имени Г.В. Плеханова,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заведующий кафедрой</a:t>
            </a:r>
          </a:p>
          <a:p>
            <a:pPr algn="r">
              <a:spcAft>
                <a:spcPts val="0"/>
              </a:spcAft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политической экономии 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истории экономической науки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6" y="2845458"/>
            <a:ext cx="2364067" cy="28073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503" y="2812349"/>
            <a:ext cx="2210420" cy="28735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551" y="2685661"/>
            <a:ext cx="4169229" cy="312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5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1" y="4375495"/>
            <a:ext cx="3462518" cy="23644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743" y="1401949"/>
            <a:ext cx="6206165" cy="17377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728" y="3947233"/>
            <a:ext cx="4326305" cy="27926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949" y="0"/>
            <a:ext cx="10515600" cy="90632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Глобальный сдвиг производства</a:t>
            </a:r>
            <a:endParaRPr lang="ru-RU" b="1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5" y="1366350"/>
            <a:ext cx="4384026" cy="27435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51" y="2332737"/>
            <a:ext cx="5815352" cy="37618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73200" y="608569"/>
            <a:ext cx="7654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в регионы с низкой оплатой труда</a:t>
            </a:r>
            <a:endParaRPr lang="ru-RU" sz="3200" b="1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63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909" y="120059"/>
            <a:ext cx="10515600" cy="95980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ПЛАНОМЕРНОСТЬ</a:t>
            </a:r>
            <a:endParaRPr 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017" y="1079862"/>
            <a:ext cx="11242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FF0000"/>
                </a:solidFill>
              </a:rPr>
              <a:t>Есть исходная категория социалистического способа производства, т.к. её осуществлению при капитализме препятствует неразрешимый социальный конфликт труда и капитала.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2475094"/>
            <a:ext cx="6248400" cy="41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6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2074" y="102127"/>
            <a:ext cx="10515600" cy="90691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Дебаты о «Великой депрессии»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105" y="1565026"/>
            <a:ext cx="3254556" cy="29811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818" y="1175584"/>
            <a:ext cx="4696533" cy="32351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49" y="4385706"/>
            <a:ext cx="3786051" cy="21330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452" y="1028549"/>
            <a:ext cx="2740206" cy="27402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78" y="3450771"/>
            <a:ext cx="4250871" cy="31881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624" y="4182973"/>
            <a:ext cx="3384731" cy="25385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598" y="3768755"/>
            <a:ext cx="2314742" cy="291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1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599" y="104195"/>
            <a:ext cx="8646727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«Революция управляющих» и административная цена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56" y="2300349"/>
            <a:ext cx="4060508" cy="353365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48579" y="1602039"/>
            <a:ext cx="3049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Гарднер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Минз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89756" y="5942269"/>
            <a:ext cx="2234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(1896-1988)</a:t>
            </a:r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013" y="1493772"/>
            <a:ext cx="4450079" cy="34888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641" y="1602039"/>
            <a:ext cx="2255988" cy="3380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22928" y="5110661"/>
            <a:ext cx="70787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Крупные корпорации назначают цену. При падении спроса они не снижают её, а уменьшают объем производства. </a:t>
            </a:r>
            <a:r>
              <a:rPr lang="ru-RU" dirty="0"/>
              <a:t>Эта стабильность административных цен сама по себе не является причиной Великой депрессии</a:t>
            </a:r>
            <a:r>
              <a:rPr lang="ru-RU" dirty="0" smtClean="0"/>
              <a:t>. </a:t>
            </a:r>
            <a:r>
              <a:rPr lang="ru-RU" dirty="0"/>
              <a:t>Но именно неизменность цен обеспечивает </a:t>
            </a:r>
            <a:r>
              <a:rPr lang="ru-RU" dirty="0" smtClean="0"/>
              <a:t>продолжение кризиса.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2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6" y="4360862"/>
            <a:ext cx="2903629" cy="23800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931" y="116401"/>
            <a:ext cx="7940040" cy="75120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Структурное планирование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5" y="1293223"/>
            <a:ext cx="3467100" cy="3686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44" y="2374652"/>
            <a:ext cx="3433757" cy="44465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485" y="829316"/>
            <a:ext cx="4572000" cy="15453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108" y="2205413"/>
            <a:ext cx="2381250" cy="29432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386358" y="72127"/>
            <a:ext cx="34224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Многоотраслевая модель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экономики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(предтеча модели «затраты-выпуск) - это ключ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возобновлению экономического роста. В основе концепции лежит идея социального компромисса менеджмента корпораций, профсоюзов, ассоциаций потребителей и правительства. </a:t>
            </a:r>
            <a:r>
              <a:rPr lang="ru-RU" dirty="0"/>
              <a:t>Главной задачей переговоров этих заинтересованных сторон является </a:t>
            </a:r>
            <a:r>
              <a:rPr lang="ru-RU" i="1" dirty="0"/>
              <a:t>согласование цен и заработной платы на уровне полной занятости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041" y="4319444"/>
            <a:ext cx="4273498" cy="239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823" y="69035"/>
            <a:ext cx="10515600" cy="95857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Кейнсианство против планирования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9567" y="6231760"/>
            <a:ext cx="2292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(1887-1975)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3666" y="918045"/>
            <a:ext cx="3024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Олвин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Хансен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196" y="1089424"/>
            <a:ext cx="3984384" cy="29849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325" y="926948"/>
            <a:ext cx="3864018" cy="32181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388" y="2796549"/>
            <a:ext cx="2882762" cy="36579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4" y="1613895"/>
            <a:ext cx="2974580" cy="46387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78602" y="4215823"/>
            <a:ext cx="55696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«Фискальный подход»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Хансена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предлагал регулирование экономики косвенным путем. Общественные работы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Кейнса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должны были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создавать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долгосрочные элементы инфраструктуры.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 должно было восполнить, по мысли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Хансена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падение долгосрочных темпов экономического роста.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Финансирование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общественных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 предполагалось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счет государственных займов.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15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491" y="46863"/>
            <a:ext cx="10515600" cy="757647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Шумпетер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против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Кейнса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" y="2266867"/>
            <a:ext cx="2905125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638" y="6109062"/>
            <a:ext cx="2419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(1883-1950)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45296" y="1515897"/>
            <a:ext cx="3735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Йозеф </a:t>
            </a:r>
            <a:r>
              <a:rPr lang="ru-RU" sz="3600" dirty="0" err="1" smtClean="0"/>
              <a:t>Шумпетер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95" y="4409623"/>
            <a:ext cx="1515286" cy="20330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40515" y="3587807"/>
            <a:ext cx="1728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Николай</a:t>
            </a:r>
          </a:p>
          <a:p>
            <a:pPr algn="ctr"/>
            <a:r>
              <a:rPr lang="ru-RU" sz="2400" dirty="0" smtClean="0"/>
              <a:t>Кондратьев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412508" y="6385888"/>
            <a:ext cx="1449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(1898-1938)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539" y="3666256"/>
            <a:ext cx="6043052" cy="30275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273" y="1620723"/>
            <a:ext cx="7627835" cy="19431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2812" y="732982"/>
            <a:ext cx="11139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Шумпетер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критиковал стратегию общественных работ, опираясь на теорию «длинных волн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Кондратьева, которой дал свою интерпретацию.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5472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58" y="2640265"/>
            <a:ext cx="4759779" cy="31241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126" y="1390304"/>
            <a:ext cx="3342633" cy="22842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903" y="0"/>
            <a:ext cx="11083834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Неоклассический синтез и «тонкая настройка»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80" y="2011680"/>
            <a:ext cx="2721841" cy="38494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811" y="1325563"/>
            <a:ext cx="3735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Пол </a:t>
            </a:r>
            <a:r>
              <a:rPr lang="ru-RU" sz="3600" dirty="0" err="1" smtClean="0"/>
              <a:t>Самуэльсон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072242" y="6109063"/>
            <a:ext cx="2419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(1915-2009)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02" y="789431"/>
            <a:ext cx="3587659" cy="23649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942" y="3285248"/>
            <a:ext cx="2647075" cy="24129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75942" y="5770508"/>
            <a:ext cx="7785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«Неоклассический синтез»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отстаивал политику «управления спросом» посредством расширения и сжатия денежной массы. Эта «тонкая настройка»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fine tuning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была типичным инструментом краткосрочной стратегии.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50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268" y="1502226"/>
            <a:ext cx="4920343" cy="30752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194" y="4208732"/>
            <a:ext cx="3576321" cy="26822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908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«Стагфляция» и появление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посткейнсианства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0" y="1313892"/>
            <a:ext cx="3533269" cy="26430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39" y="4300128"/>
            <a:ext cx="4467497" cy="25129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38" y="681666"/>
            <a:ext cx="2460171" cy="26629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5069">
            <a:off x="549672" y="3002655"/>
            <a:ext cx="1879870" cy="26603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011" y="2506570"/>
            <a:ext cx="1962912" cy="26578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057" y="2577266"/>
            <a:ext cx="2076550" cy="27937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4239">
            <a:off x="8902237" y="2742766"/>
            <a:ext cx="2055696" cy="25670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0288294">
            <a:off x="1138021" y="5564194"/>
            <a:ext cx="1471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Джоан Робинсон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82091" y="5233445"/>
            <a:ext cx="1471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Пьеро </a:t>
            </a:r>
            <a:r>
              <a:rPr lang="ru-RU" sz="2400" b="1" dirty="0" err="1" smtClean="0">
                <a:solidFill>
                  <a:srgbClr val="FF0000"/>
                </a:solidFill>
              </a:rPr>
              <a:t>Сраффа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8208" y="5438216"/>
            <a:ext cx="1593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Михаил</a:t>
            </a:r>
          </a:p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Калецкий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36262">
            <a:off x="8483246" y="5370741"/>
            <a:ext cx="1471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Николас </a:t>
            </a:r>
            <a:r>
              <a:rPr lang="ru-RU" sz="2400" b="1" dirty="0" err="1" smtClean="0">
                <a:solidFill>
                  <a:srgbClr val="FF0000"/>
                </a:solidFill>
              </a:rPr>
              <a:t>Калдор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2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721" y="0"/>
            <a:ext cx="7102508" cy="19159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Национальное планирование – выход из стагфляции</a:t>
            </a:r>
            <a:endParaRPr lang="ru-RU" b="1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69" y="2751662"/>
            <a:ext cx="2779148" cy="36446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8732" y="2041425"/>
            <a:ext cx="3136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Альфред 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Эйхнер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90053" y="6396335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(1937-1988)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243060" y="3738231"/>
            <a:ext cx="1741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Фред Ли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676" y="4348914"/>
            <a:ext cx="3108035" cy="17167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35589" y="6308994"/>
            <a:ext cx="201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(1944-2014)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406" y="2041425"/>
            <a:ext cx="1732879" cy="26255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974" y="1915963"/>
            <a:ext cx="1751217" cy="25753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115" y="96422"/>
            <a:ext cx="2437603" cy="36418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17074" y="4778754"/>
            <a:ext cx="57737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Эйхнер</a:t>
            </a:r>
            <a:r>
              <a:rPr lang="ru-RU" dirty="0" smtClean="0"/>
              <a:t> </a:t>
            </a:r>
            <a:r>
              <a:rPr lang="ru-RU" dirty="0"/>
              <a:t>предлагал модернизированную модель «структурного планирования». Согласно этому подходу, государство создает отраслевые плановые комиссии, состоящие из представителей менеджмента, профсоюзов и правительства. Их главная задача – согласование цен, заработной платы и инвестиций на уровне полной занятости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93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406</Words>
  <Application>Microsoft Office PowerPoint</Application>
  <PresentationFormat>Произвольный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Дебаты о «Великой депрессии»</vt:lpstr>
      <vt:lpstr>«Революция управляющих» и административная цена</vt:lpstr>
      <vt:lpstr>Структурное планирование</vt:lpstr>
      <vt:lpstr>Кейнсианство против планирования</vt:lpstr>
      <vt:lpstr>Шумпетер против Кейнса</vt:lpstr>
      <vt:lpstr>Неоклассический синтез и «тонкая настройка»</vt:lpstr>
      <vt:lpstr>«Стагфляция» и появление посткейнсианства</vt:lpstr>
      <vt:lpstr>Национальное планирование – выход из стагфляции</vt:lpstr>
      <vt:lpstr>Глобальный сдвиг производства</vt:lpstr>
      <vt:lpstr>ПЛАНОМЕРНОСТЬ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 Дзарасов</dc:creator>
  <cp:lastModifiedBy>Сергей</cp:lastModifiedBy>
  <cp:revision>55</cp:revision>
  <dcterms:created xsi:type="dcterms:W3CDTF">2017-03-28T18:00:32Z</dcterms:created>
  <dcterms:modified xsi:type="dcterms:W3CDTF">2017-04-02T15:50:19Z</dcterms:modified>
</cp:coreProperties>
</file>