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3" r:id="rId6"/>
    <p:sldId id="260" r:id="rId7"/>
    <p:sldId id="261" r:id="rId8"/>
    <p:sldId id="262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Национальная безопасность в координатах экономической теории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Проф. Кульков В.М.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/>
              <a:t>Структура анализа НЭБ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ln cap="flat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       Экономическая теория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НЭБ:           - теория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             - прикладная часть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</a:t>
            </a:r>
          </a:p>
          <a:p>
            <a:r>
              <a:rPr lang="ru-RU" sz="2800" dirty="0" smtClean="0"/>
              <a:t> Отраслевые приложения НЭБ</a:t>
            </a:r>
          </a:p>
          <a:p>
            <a:pPr>
              <a:buNone/>
            </a:pPr>
            <a:r>
              <a:rPr lang="ru-RU" sz="2800" dirty="0" smtClean="0"/>
              <a:t>       (конкретно-эконом. дисциплины)</a:t>
            </a:r>
          </a:p>
          <a:p>
            <a:r>
              <a:rPr lang="ru-RU" sz="2800" dirty="0" smtClean="0"/>
              <a:t> Междисциплинарные аспекты  </a:t>
            </a:r>
          </a:p>
          <a:p>
            <a:pPr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</p:txBody>
      </p:sp>
      <p:sp>
        <p:nvSpPr>
          <p:cNvPr id="67588" name="Line 5"/>
          <p:cNvSpPr>
            <a:spLocks noChangeShapeType="1"/>
          </p:cNvSpPr>
          <p:nvPr/>
        </p:nvSpPr>
        <p:spPr bwMode="auto">
          <a:xfrm>
            <a:off x="914400" y="3733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89" name="Line 7"/>
          <p:cNvSpPr>
            <a:spLocks noChangeShapeType="1"/>
          </p:cNvSpPr>
          <p:nvPr/>
        </p:nvSpPr>
        <p:spPr bwMode="auto">
          <a:xfrm flipV="1">
            <a:off x="41910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590" name="Line 8"/>
          <p:cNvSpPr>
            <a:spLocks noChangeShapeType="1"/>
          </p:cNvSpPr>
          <p:nvPr/>
        </p:nvSpPr>
        <p:spPr bwMode="auto">
          <a:xfrm flipV="1">
            <a:off x="43434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591" name="Line 9"/>
          <p:cNvSpPr>
            <a:spLocks noChangeShapeType="1"/>
          </p:cNvSpPr>
          <p:nvPr/>
        </p:nvSpPr>
        <p:spPr bwMode="auto">
          <a:xfrm>
            <a:off x="1143000" y="2286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Теоретико-методол. подходы (в ЭТ)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Холизм</a:t>
            </a:r>
          </a:p>
          <a:p>
            <a:r>
              <a:rPr lang="ru-RU" dirty="0" smtClean="0"/>
              <a:t>Национально-ориентированный подход</a:t>
            </a:r>
          </a:p>
          <a:p>
            <a:r>
              <a:rPr lang="ru-RU" dirty="0" smtClean="0"/>
              <a:t>Воспроизводственный подход</a:t>
            </a:r>
          </a:p>
          <a:p>
            <a:endParaRPr lang="ru-RU" dirty="0" smtClean="0"/>
          </a:p>
          <a:p>
            <a:r>
              <a:rPr lang="ru-RU" dirty="0" smtClean="0"/>
              <a:t>(Позитивная ЭТ)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Национально-ориентированная 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Система ЭО:</a:t>
            </a:r>
          </a:p>
          <a:p>
            <a:r>
              <a:rPr lang="ru-RU" dirty="0" smtClean="0"/>
              <a:t> в единстве с присущими стране </a:t>
            </a:r>
            <a:r>
              <a:rPr lang="ru-RU" dirty="0" err="1" smtClean="0"/>
              <a:t>экон</a:t>
            </a:r>
            <a:r>
              <a:rPr lang="ru-RU" dirty="0" smtClean="0"/>
              <a:t>. и неэкон., внутренними и внешними факторами, </a:t>
            </a:r>
          </a:p>
          <a:p>
            <a:r>
              <a:rPr lang="ru-RU" dirty="0" smtClean="0"/>
              <a:t>отражающая воздействие всех этих факторов на экономику страны,  </a:t>
            </a:r>
          </a:p>
          <a:p>
            <a:r>
              <a:rPr lang="ru-RU" dirty="0" smtClean="0"/>
              <a:t>обеспечиващая ее устойчивое функционирование и развитие, поддержание жизнедеятельности и расширенного воспроизводства на нац. территории,</a:t>
            </a:r>
          </a:p>
          <a:p>
            <a:r>
              <a:rPr lang="ru-RU" dirty="0" smtClean="0"/>
              <a:t> реализующая стоящие перед страной </a:t>
            </a:r>
            <a:r>
              <a:rPr lang="ru-RU" dirty="0" err="1" smtClean="0"/>
              <a:t>долгоср</a:t>
            </a:r>
            <a:r>
              <a:rPr lang="ru-RU" dirty="0" smtClean="0"/>
              <a:t>. цели развития и национальные интересы.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Место НЭС в системе страны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НЭБ в этом базовом аспекте выражается в </a:t>
            </a:r>
            <a:r>
              <a:rPr lang="ru-RU" u="sng" dirty="0" smtClean="0"/>
              <a:t>такой Эк.Системе </a:t>
            </a:r>
            <a:r>
              <a:rPr lang="ru-RU" dirty="0" smtClean="0"/>
              <a:t>, которая позволяет обеспечить достижение более широких и высоких целей НБ, относящихся </a:t>
            </a:r>
            <a:r>
              <a:rPr lang="ru-RU" u="sng" dirty="0" smtClean="0"/>
              <a:t>не только к экономике, но к стране в целом</a:t>
            </a:r>
            <a:r>
              <a:rPr lang="ru-RU" dirty="0" smtClean="0"/>
              <a:t>, ее состоянию и перспективам. 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Содержательные стержни НЭС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ориентация (устойчивость, консолидация)</a:t>
            </a:r>
          </a:p>
          <a:p>
            <a:r>
              <a:rPr lang="ru-RU" dirty="0" smtClean="0"/>
              <a:t>Рост и развитие (научно-технологический вектор, МТБ)</a:t>
            </a:r>
          </a:p>
          <a:p>
            <a:r>
              <a:rPr lang="ru-RU" dirty="0" smtClean="0"/>
              <a:t>Суверенность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«Просмотр» категорий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Конкретно-экон. формы (виды) НЭБ</a:t>
            </a:r>
          </a:p>
          <a:p>
            <a:r>
              <a:rPr lang="ru-RU" dirty="0" smtClean="0"/>
              <a:t>Национальный «просмотр» </a:t>
            </a:r>
            <a:r>
              <a:rPr lang="ru-RU" dirty="0" err="1" smtClean="0"/>
              <a:t>экон</a:t>
            </a:r>
            <a:r>
              <a:rPr lang="ru-RU" dirty="0" smtClean="0"/>
              <a:t>. категорий</a:t>
            </a:r>
          </a:p>
          <a:p>
            <a:pPr>
              <a:buNone/>
            </a:pPr>
            <a:r>
              <a:rPr lang="ru-RU" dirty="0" smtClean="0"/>
              <a:t>    (эндогенизация НЭБ в ЭТ)</a:t>
            </a:r>
          </a:p>
          <a:p>
            <a:r>
              <a:rPr lang="ru-RU" dirty="0" smtClean="0"/>
              <a:t>Формы: свойства, функции, факторы, ограничения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ЭТ прочным основанием для теории и практики НЭБ</a:t>
            </a:r>
          </a:p>
          <a:p>
            <a:r>
              <a:rPr lang="ru-RU" dirty="0" smtClean="0"/>
              <a:t>Трансформация самой ЭТ в части ее большего соответствия потребностям развития России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анализа НЭБ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Эконом. теория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«НЭБ»:  - теория</a:t>
            </a:r>
          </a:p>
          <a:p>
            <a:pPr>
              <a:buNone/>
            </a:pPr>
            <a:r>
              <a:rPr lang="ru-RU" dirty="0" smtClean="0"/>
              <a:t>                    - прикладная часть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Отраслевые приложения НЭБ</a:t>
            </a:r>
          </a:p>
          <a:p>
            <a:pPr>
              <a:buNone/>
            </a:pPr>
            <a:r>
              <a:rPr lang="ru-RU" dirty="0" smtClean="0"/>
              <a:t>    (конкретно-эконом. дисциплины)</a:t>
            </a:r>
          </a:p>
          <a:p>
            <a:r>
              <a:rPr lang="ru-RU" dirty="0" smtClean="0"/>
              <a:t>Междисциплинарные аспекты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263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Национальная безопасность в координатах экономической теории</vt:lpstr>
      <vt:lpstr>Структура анализа НЭБ</vt:lpstr>
      <vt:lpstr>Теоретико-методол. подходы (в ЭТ)</vt:lpstr>
      <vt:lpstr>Национально-ориентированная ЭС</vt:lpstr>
      <vt:lpstr>Место НЭС в системе страны  </vt:lpstr>
      <vt:lpstr>Содержательные стержни НЭС</vt:lpstr>
      <vt:lpstr>«Просмотр» категорий</vt:lpstr>
      <vt:lpstr>Задачи</vt:lpstr>
      <vt:lpstr>Структура анализа НЭБ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безопасность в координатах экономической теории</dc:title>
  <dc:creator>Viktor</dc:creator>
  <cp:lastModifiedBy>Сергей</cp:lastModifiedBy>
  <cp:revision>33</cp:revision>
  <dcterms:created xsi:type="dcterms:W3CDTF">2018-10-11T17:30:43Z</dcterms:created>
  <dcterms:modified xsi:type="dcterms:W3CDTF">2018-10-16T10:59:35Z</dcterms:modified>
</cp:coreProperties>
</file>