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36" r:id="rId2"/>
    <p:sldId id="268" r:id="rId3"/>
    <p:sldId id="541" r:id="rId4"/>
    <p:sldId id="542" r:id="rId5"/>
    <p:sldId id="1563" r:id="rId6"/>
    <p:sldId id="482" r:id="rId7"/>
    <p:sldId id="474" r:id="rId8"/>
    <p:sldId id="475" r:id="rId9"/>
    <p:sldId id="487" r:id="rId10"/>
    <p:sldId id="481" r:id="rId11"/>
    <p:sldId id="483" r:id="rId12"/>
    <p:sldId id="1557" r:id="rId13"/>
    <p:sldId id="1564" r:id="rId14"/>
  </p:sldIdLst>
  <p:sldSz cx="12188825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RussianRail G Pro" panose="02000503040000020004" pitchFamily="50" charset="-52"/>
      <p:regular r:id="rId21"/>
      <p:bold r:id="rId22"/>
    </p:embeddedFont>
    <p:embeddedFont>
      <p:font typeface="RussianRail G Pro Medium" panose="02000603040000020004" pitchFamily="50" charset="-52"/>
      <p:regular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pos="301" userDrawn="1">
          <p15:clr>
            <a:srgbClr val="A4A3A4"/>
          </p15:clr>
        </p15:guide>
        <p15:guide id="3" pos="7332" userDrawn="1">
          <p15:clr>
            <a:srgbClr val="A4A3A4"/>
          </p15:clr>
        </p15:guide>
        <p15:guide id="4" orient="horz" pos="41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7" pos="36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47"/>
    <a:srgbClr val="E5E5E5"/>
    <a:srgbClr val="001445"/>
    <a:srgbClr val="275791"/>
    <a:srgbClr val="011345"/>
    <a:srgbClr val="FF0000"/>
    <a:srgbClr val="0AB773"/>
    <a:srgbClr val="011548"/>
    <a:srgbClr val="8EE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52" autoAdjust="0"/>
    <p:restoredTop sz="94660"/>
  </p:normalViewPr>
  <p:slideViewPr>
    <p:cSldViewPr>
      <p:cViewPr>
        <p:scale>
          <a:sx n="75" d="100"/>
          <a:sy n="75" d="100"/>
        </p:scale>
        <p:origin x="2274" y="696"/>
      </p:cViewPr>
      <p:guideLst>
        <p:guide orient="horz" pos="255"/>
        <p:guide pos="301"/>
        <p:guide pos="7332"/>
        <p:guide orient="horz" pos="4110"/>
        <p:guide orient="horz" pos="2160"/>
        <p:guide pos="3687"/>
      </p:guideLst>
    </p:cSldViewPr>
  </p:slideViewPr>
  <p:notesTextViewPr>
    <p:cViewPr>
      <p:scale>
        <a:sx n="50" d="100"/>
        <a:sy n="50" d="100"/>
      </p:scale>
      <p:origin x="0" y="0"/>
    </p:cViewPr>
  </p:notesTextViewPr>
  <p:notesViewPr>
    <p:cSldViewPr showGuides="1">
      <p:cViewPr varScale="1">
        <p:scale>
          <a:sx n="62" d="100"/>
          <a:sy n="62" d="100"/>
        </p:scale>
        <p:origin x="3226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D635E41-521B-0ACE-8B90-20F9314446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905B56D-5423-4E40-88BA-665E54F6E9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F277E-B939-4127-B8DD-8565D663BF00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268963-E1E6-18BD-B728-6068135D0B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214226-94CB-2B82-0098-3600AEDF75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BBD75-6643-42FC-8FAC-01F5709240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317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47DDD-2B07-4391-90DF-40A1D02F5061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F85B7-0071-4674-B2B5-9CC9E75E1A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>
            <a:extLst>
              <a:ext uri="{FF2B5EF4-FFF2-40B4-BE49-F238E27FC236}">
                <a16:creationId xmlns:a16="http://schemas.microsoft.com/office/drawing/2014/main" id="{23AADC6A-8880-473F-9CE5-4EAA3046CA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5800"/>
            <a:ext cx="6092825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>
            <a:extLst>
              <a:ext uri="{FF2B5EF4-FFF2-40B4-BE49-F238E27FC236}">
                <a16:creationId xmlns:a16="http://schemas.microsoft.com/office/drawing/2014/main" id="{A19AB689-06D1-4F03-9DC6-1085116429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4276" name="Номер слайда 3">
            <a:extLst>
              <a:ext uri="{FF2B5EF4-FFF2-40B4-BE49-F238E27FC236}">
                <a16:creationId xmlns:a16="http://schemas.microsoft.com/office/drawing/2014/main" id="{FCBF7C22-D046-4AD6-B44D-95EFE6EEF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835" indent="-28570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822" indent="-2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951" indent="-2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080" indent="-2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209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338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8467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5596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979C765-4133-4675-A2A7-CC0C667FDA50}" type="slidenum">
              <a:rPr lang="ru-RU" altLang="ru-RU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7300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>
            <a:extLst>
              <a:ext uri="{FF2B5EF4-FFF2-40B4-BE49-F238E27FC236}">
                <a16:creationId xmlns:a16="http://schemas.microsoft.com/office/drawing/2014/main" id="{23AADC6A-8880-473F-9CE5-4EAA3046CA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5800"/>
            <a:ext cx="6092825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>
            <a:extLst>
              <a:ext uri="{FF2B5EF4-FFF2-40B4-BE49-F238E27FC236}">
                <a16:creationId xmlns:a16="http://schemas.microsoft.com/office/drawing/2014/main" id="{A19AB689-06D1-4F03-9DC6-1085116429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4276" name="Номер слайда 3">
            <a:extLst>
              <a:ext uri="{FF2B5EF4-FFF2-40B4-BE49-F238E27FC236}">
                <a16:creationId xmlns:a16="http://schemas.microsoft.com/office/drawing/2014/main" id="{FCBF7C22-D046-4AD6-B44D-95EFE6EEF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835" indent="-28570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822" indent="-2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951" indent="-2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080" indent="-2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209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338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8467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5596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979C765-4133-4675-A2A7-CC0C667FDA50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1635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>
            <a:extLst>
              <a:ext uri="{FF2B5EF4-FFF2-40B4-BE49-F238E27FC236}">
                <a16:creationId xmlns:a16="http://schemas.microsoft.com/office/drawing/2014/main" id="{23AADC6A-8880-473F-9CE5-4EAA3046CA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5800"/>
            <a:ext cx="6092825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>
            <a:extLst>
              <a:ext uri="{FF2B5EF4-FFF2-40B4-BE49-F238E27FC236}">
                <a16:creationId xmlns:a16="http://schemas.microsoft.com/office/drawing/2014/main" id="{A19AB689-06D1-4F03-9DC6-1085116429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4276" name="Номер слайда 3">
            <a:extLst>
              <a:ext uri="{FF2B5EF4-FFF2-40B4-BE49-F238E27FC236}">
                <a16:creationId xmlns:a16="http://schemas.microsoft.com/office/drawing/2014/main" id="{FCBF7C22-D046-4AD6-B44D-95EFE6EEF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835" indent="-28570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822" indent="-2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951" indent="-2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080" indent="-22856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209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338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8467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5596" indent="-22856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979C765-4133-4675-A2A7-CC0C667FDA50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6748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9C1DE9-417A-430C-889B-B69FA0A4D2D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A35ED-978B-4DC7-879C-866CD4DE4175}" type="slidenum">
              <a:rPr lang="ru-RU" altLang="en-US" smtClean="0"/>
              <a:pPr/>
              <a:t>7</a:t>
            </a:fld>
            <a:endParaRPr lang="ru-RU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A35ED-978B-4DC7-879C-866CD4DE4175}" type="slidenum">
              <a:rPr lang="ru-RU" altLang="en-US" smtClean="0"/>
              <a:pPr/>
              <a:t>8</a:t>
            </a:fld>
            <a:endParaRPr lang="ru-RU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A35ED-978B-4DC7-879C-866CD4DE4175}" type="slidenum">
              <a:rPr lang="ru-RU" altLang="en-US" smtClean="0"/>
              <a:pPr/>
              <a:t>9</a:t>
            </a:fld>
            <a:endParaRPr lang="ru-RU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z="110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F5E321-E6FF-441D-9B3F-DCB0E7323428}" type="slidenum">
              <a:rPr lang="ru-RU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altLang="ru-RU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428" y="158753"/>
            <a:ext cx="11812156" cy="61594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lnSpc>
                <a:spcPts val="3199"/>
              </a:lnSpc>
              <a:spcBef>
                <a:spcPct val="0"/>
              </a:spcBef>
              <a:spcAft>
                <a:spcPct val="0"/>
              </a:spcAft>
              <a:tabLst>
                <a:tab pos="6936006" algn="l"/>
              </a:tabLst>
              <a:defRPr lang="ru-RU" sz="3199" b="1" kern="1200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26044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ภาพ 21"/>
          <p:cNvSpPr>
            <a:spLocks noGrp="1"/>
          </p:cNvSpPr>
          <p:nvPr>
            <p:ph type="pic" sz="quarter" idx="10"/>
          </p:nvPr>
        </p:nvSpPr>
        <p:spPr>
          <a:xfrm>
            <a:off x="7656270" y="59218"/>
            <a:ext cx="2957125" cy="2667561"/>
          </a:xfrm>
          <a:prstGeom prst="triangle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3" name="ตัวแทนรูปภาพ 21"/>
          <p:cNvSpPr>
            <a:spLocks noGrp="1"/>
          </p:cNvSpPr>
          <p:nvPr>
            <p:ph type="pic" sz="quarter" idx="11"/>
          </p:nvPr>
        </p:nvSpPr>
        <p:spPr>
          <a:xfrm>
            <a:off x="6090702" y="5"/>
            <a:ext cx="2943924" cy="2687321"/>
          </a:xfrm>
          <a:custGeom>
            <a:avLst/>
            <a:gdLst>
              <a:gd name="connsiteX0" fmla="*/ 0 w 15171208"/>
              <a:gd name="connsiteY0" fmla="*/ 13716000 h 13716000"/>
              <a:gd name="connsiteX1" fmla="*/ 7585604 w 15171208"/>
              <a:gd name="connsiteY1" fmla="*/ 0 h 13716000"/>
              <a:gd name="connsiteX2" fmla="*/ 15171208 w 15171208"/>
              <a:gd name="connsiteY2" fmla="*/ 13716000 h 13716000"/>
              <a:gd name="connsiteX3" fmla="*/ 0 w 15171208"/>
              <a:gd name="connsiteY3" fmla="*/ 13716000 h 13716000"/>
              <a:gd name="connsiteX0" fmla="*/ 0 w 15171208"/>
              <a:gd name="connsiteY0" fmla="*/ 13716000 h 13716000"/>
              <a:gd name="connsiteX1" fmla="*/ 7585604 w 15171208"/>
              <a:gd name="connsiteY1" fmla="*/ 0 h 13716000"/>
              <a:gd name="connsiteX2" fmla="*/ 15171208 w 15171208"/>
              <a:gd name="connsiteY2" fmla="*/ 13716000 h 13716000"/>
              <a:gd name="connsiteX3" fmla="*/ 7463896 w 15171208"/>
              <a:gd name="connsiteY3" fmla="*/ 13682134 h 13716000"/>
              <a:gd name="connsiteX4" fmla="*/ 0 w 15171208"/>
              <a:gd name="connsiteY4" fmla="*/ 13716000 h 13716000"/>
              <a:gd name="connsiteX0" fmla="*/ 0 w 15577608"/>
              <a:gd name="connsiteY0" fmla="*/ 13716000 h 13716000"/>
              <a:gd name="connsiteX1" fmla="*/ 7585604 w 15577608"/>
              <a:gd name="connsiteY1" fmla="*/ 0 h 13716000"/>
              <a:gd name="connsiteX2" fmla="*/ 15577608 w 15577608"/>
              <a:gd name="connsiteY2" fmla="*/ 67734 h 13716000"/>
              <a:gd name="connsiteX3" fmla="*/ 7463896 w 15577608"/>
              <a:gd name="connsiteY3" fmla="*/ 13682134 h 13716000"/>
              <a:gd name="connsiteX4" fmla="*/ 0 w 15577608"/>
              <a:gd name="connsiteY4" fmla="*/ 13716000 h 13716000"/>
              <a:gd name="connsiteX0" fmla="*/ 0 w 15306675"/>
              <a:gd name="connsiteY0" fmla="*/ 0 h 13682134"/>
              <a:gd name="connsiteX1" fmla="*/ 7314671 w 15306675"/>
              <a:gd name="connsiteY1" fmla="*/ 0 h 13682134"/>
              <a:gd name="connsiteX2" fmla="*/ 15306675 w 15306675"/>
              <a:gd name="connsiteY2" fmla="*/ 67734 h 13682134"/>
              <a:gd name="connsiteX3" fmla="*/ 7192963 w 15306675"/>
              <a:gd name="connsiteY3" fmla="*/ 13682134 h 13682134"/>
              <a:gd name="connsiteX4" fmla="*/ 0 w 15306675"/>
              <a:gd name="connsiteY4" fmla="*/ 0 h 13682134"/>
              <a:gd name="connsiteX0" fmla="*/ 0 w 15306675"/>
              <a:gd name="connsiteY0" fmla="*/ 0 h 14020800"/>
              <a:gd name="connsiteX1" fmla="*/ 7314671 w 15306675"/>
              <a:gd name="connsiteY1" fmla="*/ 0 h 14020800"/>
              <a:gd name="connsiteX2" fmla="*/ 15306675 w 15306675"/>
              <a:gd name="connsiteY2" fmla="*/ 67734 h 14020800"/>
              <a:gd name="connsiteX3" fmla="*/ 7531630 w 15306675"/>
              <a:gd name="connsiteY3" fmla="*/ 14020800 h 14020800"/>
              <a:gd name="connsiteX4" fmla="*/ 0 w 15306675"/>
              <a:gd name="connsiteY4" fmla="*/ 0 h 14020800"/>
              <a:gd name="connsiteX0" fmla="*/ 0 w 15103475"/>
              <a:gd name="connsiteY0" fmla="*/ 101600 h 14020800"/>
              <a:gd name="connsiteX1" fmla="*/ 7111471 w 15103475"/>
              <a:gd name="connsiteY1" fmla="*/ 0 h 14020800"/>
              <a:gd name="connsiteX2" fmla="*/ 15103475 w 15103475"/>
              <a:gd name="connsiteY2" fmla="*/ 67734 h 14020800"/>
              <a:gd name="connsiteX3" fmla="*/ 7328430 w 15103475"/>
              <a:gd name="connsiteY3" fmla="*/ 14020800 h 14020800"/>
              <a:gd name="connsiteX4" fmla="*/ 0 w 15103475"/>
              <a:gd name="connsiteY4" fmla="*/ 101600 h 14020800"/>
              <a:gd name="connsiteX0" fmla="*/ 0 w 15103475"/>
              <a:gd name="connsiteY0" fmla="*/ 101600 h 14020800"/>
              <a:gd name="connsiteX1" fmla="*/ 7111471 w 15103475"/>
              <a:gd name="connsiteY1" fmla="*/ 0 h 14020800"/>
              <a:gd name="connsiteX2" fmla="*/ 15103475 w 15103475"/>
              <a:gd name="connsiteY2" fmla="*/ 67734 h 14020800"/>
              <a:gd name="connsiteX3" fmla="*/ 7328430 w 15103475"/>
              <a:gd name="connsiteY3" fmla="*/ 14020800 h 14020800"/>
              <a:gd name="connsiteX4" fmla="*/ 0 w 15103475"/>
              <a:gd name="connsiteY4" fmla="*/ 101600 h 14020800"/>
              <a:gd name="connsiteX0" fmla="*/ 0 w 15103475"/>
              <a:gd name="connsiteY0" fmla="*/ 33866 h 13953066"/>
              <a:gd name="connsiteX1" fmla="*/ 7721071 w 15103475"/>
              <a:gd name="connsiteY1" fmla="*/ 6536266 h 13953066"/>
              <a:gd name="connsiteX2" fmla="*/ 15103475 w 15103475"/>
              <a:gd name="connsiteY2" fmla="*/ 0 h 13953066"/>
              <a:gd name="connsiteX3" fmla="*/ 7328430 w 15103475"/>
              <a:gd name="connsiteY3" fmla="*/ 13953066 h 13953066"/>
              <a:gd name="connsiteX4" fmla="*/ 0 w 15103475"/>
              <a:gd name="connsiteY4" fmla="*/ 33866 h 13953066"/>
              <a:gd name="connsiteX0" fmla="*/ 0 w 15103475"/>
              <a:gd name="connsiteY0" fmla="*/ 33866 h 13953066"/>
              <a:gd name="connsiteX1" fmla="*/ 7314671 w 15103475"/>
              <a:gd name="connsiteY1" fmla="*/ 33866 h 13953066"/>
              <a:gd name="connsiteX2" fmla="*/ 15103475 w 15103475"/>
              <a:gd name="connsiteY2" fmla="*/ 0 h 13953066"/>
              <a:gd name="connsiteX3" fmla="*/ 7328430 w 15103475"/>
              <a:gd name="connsiteY3" fmla="*/ 13953066 h 13953066"/>
              <a:gd name="connsiteX4" fmla="*/ 0 w 15103475"/>
              <a:gd name="connsiteY4" fmla="*/ 33866 h 13953066"/>
              <a:gd name="connsiteX0" fmla="*/ 0 w 15103475"/>
              <a:gd name="connsiteY0" fmla="*/ 33866 h 13953066"/>
              <a:gd name="connsiteX1" fmla="*/ 15103475 w 15103475"/>
              <a:gd name="connsiteY1" fmla="*/ 0 h 13953066"/>
              <a:gd name="connsiteX2" fmla="*/ 7328430 w 15103475"/>
              <a:gd name="connsiteY2" fmla="*/ 13953066 h 13953066"/>
              <a:gd name="connsiteX3" fmla="*/ 0 w 15103475"/>
              <a:gd name="connsiteY3" fmla="*/ 33866 h 13953066"/>
              <a:gd name="connsiteX0" fmla="*/ 0 w 15103475"/>
              <a:gd name="connsiteY0" fmla="*/ 33866 h 13817600"/>
              <a:gd name="connsiteX1" fmla="*/ 15103475 w 15103475"/>
              <a:gd name="connsiteY1" fmla="*/ 0 h 13817600"/>
              <a:gd name="connsiteX2" fmla="*/ 7396164 w 15103475"/>
              <a:gd name="connsiteY2" fmla="*/ 13817600 h 13817600"/>
              <a:gd name="connsiteX3" fmla="*/ 0 w 15103475"/>
              <a:gd name="connsiteY3" fmla="*/ 33866 h 138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03475" h="13817600">
                <a:moveTo>
                  <a:pt x="0" y="33866"/>
                </a:moveTo>
                <a:lnTo>
                  <a:pt x="15103475" y="0"/>
                </a:lnTo>
                <a:lnTo>
                  <a:pt x="7396164" y="13817600"/>
                </a:lnTo>
                <a:lnTo>
                  <a:pt x="0" y="33866"/>
                </a:lnTo>
                <a:close/>
              </a:path>
            </a:pathLst>
          </a:custGeom>
        </p:spPr>
        <p:txBody>
          <a:bodyPr/>
          <a:lstStyle/>
          <a:p>
            <a:endParaRPr lang="th-TH"/>
          </a:p>
        </p:txBody>
      </p:sp>
      <p:sp>
        <p:nvSpPr>
          <p:cNvPr id="4" name="ตัวแทนรูปภาพ 21"/>
          <p:cNvSpPr>
            <a:spLocks noGrp="1"/>
          </p:cNvSpPr>
          <p:nvPr>
            <p:ph type="pic" sz="quarter" idx="12"/>
          </p:nvPr>
        </p:nvSpPr>
        <p:spPr>
          <a:xfrm>
            <a:off x="5250646" y="2780745"/>
            <a:ext cx="4393140" cy="3962961"/>
          </a:xfrm>
          <a:prstGeom prst="triangle">
            <a:avLst/>
          </a:prstGeom>
        </p:spPr>
        <p:txBody>
          <a:bodyPr/>
          <a:lstStyle/>
          <a:p>
            <a:endParaRPr lang="th-TH"/>
          </a:p>
        </p:txBody>
      </p:sp>
      <p:sp>
        <p:nvSpPr>
          <p:cNvPr id="5" name="ตัวแทนรูปภาพ 21"/>
          <p:cNvSpPr>
            <a:spLocks noGrp="1"/>
          </p:cNvSpPr>
          <p:nvPr>
            <p:ph type="pic" sz="quarter" idx="13"/>
          </p:nvPr>
        </p:nvSpPr>
        <p:spPr>
          <a:xfrm>
            <a:off x="7639352" y="2835830"/>
            <a:ext cx="2943924" cy="2687321"/>
          </a:xfrm>
          <a:custGeom>
            <a:avLst/>
            <a:gdLst>
              <a:gd name="connsiteX0" fmla="*/ 0 w 15171208"/>
              <a:gd name="connsiteY0" fmla="*/ 13716000 h 13716000"/>
              <a:gd name="connsiteX1" fmla="*/ 7585604 w 15171208"/>
              <a:gd name="connsiteY1" fmla="*/ 0 h 13716000"/>
              <a:gd name="connsiteX2" fmla="*/ 15171208 w 15171208"/>
              <a:gd name="connsiteY2" fmla="*/ 13716000 h 13716000"/>
              <a:gd name="connsiteX3" fmla="*/ 0 w 15171208"/>
              <a:gd name="connsiteY3" fmla="*/ 13716000 h 13716000"/>
              <a:gd name="connsiteX0" fmla="*/ 0 w 15171208"/>
              <a:gd name="connsiteY0" fmla="*/ 13716000 h 13716000"/>
              <a:gd name="connsiteX1" fmla="*/ 7585604 w 15171208"/>
              <a:gd name="connsiteY1" fmla="*/ 0 h 13716000"/>
              <a:gd name="connsiteX2" fmla="*/ 15171208 w 15171208"/>
              <a:gd name="connsiteY2" fmla="*/ 13716000 h 13716000"/>
              <a:gd name="connsiteX3" fmla="*/ 7463896 w 15171208"/>
              <a:gd name="connsiteY3" fmla="*/ 13682134 h 13716000"/>
              <a:gd name="connsiteX4" fmla="*/ 0 w 15171208"/>
              <a:gd name="connsiteY4" fmla="*/ 13716000 h 13716000"/>
              <a:gd name="connsiteX0" fmla="*/ 0 w 15577608"/>
              <a:gd name="connsiteY0" fmla="*/ 13716000 h 13716000"/>
              <a:gd name="connsiteX1" fmla="*/ 7585604 w 15577608"/>
              <a:gd name="connsiteY1" fmla="*/ 0 h 13716000"/>
              <a:gd name="connsiteX2" fmla="*/ 15577608 w 15577608"/>
              <a:gd name="connsiteY2" fmla="*/ 67734 h 13716000"/>
              <a:gd name="connsiteX3" fmla="*/ 7463896 w 15577608"/>
              <a:gd name="connsiteY3" fmla="*/ 13682134 h 13716000"/>
              <a:gd name="connsiteX4" fmla="*/ 0 w 15577608"/>
              <a:gd name="connsiteY4" fmla="*/ 13716000 h 13716000"/>
              <a:gd name="connsiteX0" fmla="*/ 0 w 15306675"/>
              <a:gd name="connsiteY0" fmla="*/ 0 h 13682134"/>
              <a:gd name="connsiteX1" fmla="*/ 7314671 w 15306675"/>
              <a:gd name="connsiteY1" fmla="*/ 0 h 13682134"/>
              <a:gd name="connsiteX2" fmla="*/ 15306675 w 15306675"/>
              <a:gd name="connsiteY2" fmla="*/ 67734 h 13682134"/>
              <a:gd name="connsiteX3" fmla="*/ 7192963 w 15306675"/>
              <a:gd name="connsiteY3" fmla="*/ 13682134 h 13682134"/>
              <a:gd name="connsiteX4" fmla="*/ 0 w 15306675"/>
              <a:gd name="connsiteY4" fmla="*/ 0 h 13682134"/>
              <a:gd name="connsiteX0" fmla="*/ 0 w 15306675"/>
              <a:gd name="connsiteY0" fmla="*/ 0 h 14020800"/>
              <a:gd name="connsiteX1" fmla="*/ 7314671 w 15306675"/>
              <a:gd name="connsiteY1" fmla="*/ 0 h 14020800"/>
              <a:gd name="connsiteX2" fmla="*/ 15306675 w 15306675"/>
              <a:gd name="connsiteY2" fmla="*/ 67734 h 14020800"/>
              <a:gd name="connsiteX3" fmla="*/ 7531630 w 15306675"/>
              <a:gd name="connsiteY3" fmla="*/ 14020800 h 14020800"/>
              <a:gd name="connsiteX4" fmla="*/ 0 w 15306675"/>
              <a:gd name="connsiteY4" fmla="*/ 0 h 14020800"/>
              <a:gd name="connsiteX0" fmla="*/ 0 w 15103475"/>
              <a:gd name="connsiteY0" fmla="*/ 101600 h 14020800"/>
              <a:gd name="connsiteX1" fmla="*/ 7111471 w 15103475"/>
              <a:gd name="connsiteY1" fmla="*/ 0 h 14020800"/>
              <a:gd name="connsiteX2" fmla="*/ 15103475 w 15103475"/>
              <a:gd name="connsiteY2" fmla="*/ 67734 h 14020800"/>
              <a:gd name="connsiteX3" fmla="*/ 7328430 w 15103475"/>
              <a:gd name="connsiteY3" fmla="*/ 14020800 h 14020800"/>
              <a:gd name="connsiteX4" fmla="*/ 0 w 15103475"/>
              <a:gd name="connsiteY4" fmla="*/ 101600 h 14020800"/>
              <a:gd name="connsiteX0" fmla="*/ 0 w 15103475"/>
              <a:gd name="connsiteY0" fmla="*/ 101600 h 14020800"/>
              <a:gd name="connsiteX1" fmla="*/ 7111471 w 15103475"/>
              <a:gd name="connsiteY1" fmla="*/ 0 h 14020800"/>
              <a:gd name="connsiteX2" fmla="*/ 15103475 w 15103475"/>
              <a:gd name="connsiteY2" fmla="*/ 67734 h 14020800"/>
              <a:gd name="connsiteX3" fmla="*/ 7328430 w 15103475"/>
              <a:gd name="connsiteY3" fmla="*/ 14020800 h 14020800"/>
              <a:gd name="connsiteX4" fmla="*/ 0 w 15103475"/>
              <a:gd name="connsiteY4" fmla="*/ 101600 h 14020800"/>
              <a:gd name="connsiteX0" fmla="*/ 0 w 15103475"/>
              <a:gd name="connsiteY0" fmla="*/ 33866 h 13953066"/>
              <a:gd name="connsiteX1" fmla="*/ 7721071 w 15103475"/>
              <a:gd name="connsiteY1" fmla="*/ 6536266 h 13953066"/>
              <a:gd name="connsiteX2" fmla="*/ 15103475 w 15103475"/>
              <a:gd name="connsiteY2" fmla="*/ 0 h 13953066"/>
              <a:gd name="connsiteX3" fmla="*/ 7328430 w 15103475"/>
              <a:gd name="connsiteY3" fmla="*/ 13953066 h 13953066"/>
              <a:gd name="connsiteX4" fmla="*/ 0 w 15103475"/>
              <a:gd name="connsiteY4" fmla="*/ 33866 h 13953066"/>
              <a:gd name="connsiteX0" fmla="*/ 0 w 15103475"/>
              <a:gd name="connsiteY0" fmla="*/ 33866 h 13953066"/>
              <a:gd name="connsiteX1" fmla="*/ 7314671 w 15103475"/>
              <a:gd name="connsiteY1" fmla="*/ 33866 h 13953066"/>
              <a:gd name="connsiteX2" fmla="*/ 15103475 w 15103475"/>
              <a:gd name="connsiteY2" fmla="*/ 0 h 13953066"/>
              <a:gd name="connsiteX3" fmla="*/ 7328430 w 15103475"/>
              <a:gd name="connsiteY3" fmla="*/ 13953066 h 13953066"/>
              <a:gd name="connsiteX4" fmla="*/ 0 w 15103475"/>
              <a:gd name="connsiteY4" fmla="*/ 33866 h 13953066"/>
              <a:gd name="connsiteX0" fmla="*/ 0 w 15103475"/>
              <a:gd name="connsiteY0" fmla="*/ 33866 h 13953066"/>
              <a:gd name="connsiteX1" fmla="*/ 15103475 w 15103475"/>
              <a:gd name="connsiteY1" fmla="*/ 0 h 13953066"/>
              <a:gd name="connsiteX2" fmla="*/ 7328430 w 15103475"/>
              <a:gd name="connsiteY2" fmla="*/ 13953066 h 13953066"/>
              <a:gd name="connsiteX3" fmla="*/ 0 w 15103475"/>
              <a:gd name="connsiteY3" fmla="*/ 33866 h 13953066"/>
              <a:gd name="connsiteX0" fmla="*/ 0 w 15103475"/>
              <a:gd name="connsiteY0" fmla="*/ 33866 h 13817600"/>
              <a:gd name="connsiteX1" fmla="*/ 15103475 w 15103475"/>
              <a:gd name="connsiteY1" fmla="*/ 0 h 13817600"/>
              <a:gd name="connsiteX2" fmla="*/ 7396164 w 15103475"/>
              <a:gd name="connsiteY2" fmla="*/ 13817600 h 13817600"/>
              <a:gd name="connsiteX3" fmla="*/ 0 w 15103475"/>
              <a:gd name="connsiteY3" fmla="*/ 33866 h 138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03475" h="13817600">
                <a:moveTo>
                  <a:pt x="0" y="33866"/>
                </a:moveTo>
                <a:lnTo>
                  <a:pt x="15103475" y="0"/>
                </a:lnTo>
                <a:lnTo>
                  <a:pt x="7396164" y="13817600"/>
                </a:lnTo>
                <a:lnTo>
                  <a:pt x="0" y="33866"/>
                </a:lnTo>
                <a:close/>
              </a:path>
            </a:pathLst>
          </a:custGeom>
        </p:spPr>
        <p:txBody>
          <a:bodyPr/>
          <a:lstStyle/>
          <a:p>
            <a:endParaRPr lang="th-TH"/>
          </a:p>
        </p:txBody>
      </p:sp>
      <p:sp>
        <p:nvSpPr>
          <p:cNvPr id="6" name="ตัวแทนรูปภาพ 21"/>
          <p:cNvSpPr>
            <a:spLocks noGrp="1"/>
          </p:cNvSpPr>
          <p:nvPr>
            <p:ph type="pic" sz="quarter" idx="17"/>
          </p:nvPr>
        </p:nvSpPr>
        <p:spPr>
          <a:xfrm>
            <a:off x="9260016" y="5"/>
            <a:ext cx="2943924" cy="2687321"/>
          </a:xfrm>
          <a:custGeom>
            <a:avLst/>
            <a:gdLst>
              <a:gd name="connsiteX0" fmla="*/ 0 w 15171208"/>
              <a:gd name="connsiteY0" fmla="*/ 13716000 h 13716000"/>
              <a:gd name="connsiteX1" fmla="*/ 7585604 w 15171208"/>
              <a:gd name="connsiteY1" fmla="*/ 0 h 13716000"/>
              <a:gd name="connsiteX2" fmla="*/ 15171208 w 15171208"/>
              <a:gd name="connsiteY2" fmla="*/ 13716000 h 13716000"/>
              <a:gd name="connsiteX3" fmla="*/ 0 w 15171208"/>
              <a:gd name="connsiteY3" fmla="*/ 13716000 h 13716000"/>
              <a:gd name="connsiteX0" fmla="*/ 0 w 15171208"/>
              <a:gd name="connsiteY0" fmla="*/ 13716000 h 13716000"/>
              <a:gd name="connsiteX1" fmla="*/ 7585604 w 15171208"/>
              <a:gd name="connsiteY1" fmla="*/ 0 h 13716000"/>
              <a:gd name="connsiteX2" fmla="*/ 15171208 w 15171208"/>
              <a:gd name="connsiteY2" fmla="*/ 13716000 h 13716000"/>
              <a:gd name="connsiteX3" fmla="*/ 7463896 w 15171208"/>
              <a:gd name="connsiteY3" fmla="*/ 13682134 h 13716000"/>
              <a:gd name="connsiteX4" fmla="*/ 0 w 15171208"/>
              <a:gd name="connsiteY4" fmla="*/ 13716000 h 13716000"/>
              <a:gd name="connsiteX0" fmla="*/ 0 w 15577608"/>
              <a:gd name="connsiteY0" fmla="*/ 13716000 h 13716000"/>
              <a:gd name="connsiteX1" fmla="*/ 7585604 w 15577608"/>
              <a:gd name="connsiteY1" fmla="*/ 0 h 13716000"/>
              <a:gd name="connsiteX2" fmla="*/ 15577608 w 15577608"/>
              <a:gd name="connsiteY2" fmla="*/ 67734 h 13716000"/>
              <a:gd name="connsiteX3" fmla="*/ 7463896 w 15577608"/>
              <a:gd name="connsiteY3" fmla="*/ 13682134 h 13716000"/>
              <a:gd name="connsiteX4" fmla="*/ 0 w 15577608"/>
              <a:gd name="connsiteY4" fmla="*/ 13716000 h 13716000"/>
              <a:gd name="connsiteX0" fmla="*/ 0 w 15306675"/>
              <a:gd name="connsiteY0" fmla="*/ 0 h 13682134"/>
              <a:gd name="connsiteX1" fmla="*/ 7314671 w 15306675"/>
              <a:gd name="connsiteY1" fmla="*/ 0 h 13682134"/>
              <a:gd name="connsiteX2" fmla="*/ 15306675 w 15306675"/>
              <a:gd name="connsiteY2" fmla="*/ 67734 h 13682134"/>
              <a:gd name="connsiteX3" fmla="*/ 7192963 w 15306675"/>
              <a:gd name="connsiteY3" fmla="*/ 13682134 h 13682134"/>
              <a:gd name="connsiteX4" fmla="*/ 0 w 15306675"/>
              <a:gd name="connsiteY4" fmla="*/ 0 h 13682134"/>
              <a:gd name="connsiteX0" fmla="*/ 0 w 15306675"/>
              <a:gd name="connsiteY0" fmla="*/ 0 h 14020800"/>
              <a:gd name="connsiteX1" fmla="*/ 7314671 w 15306675"/>
              <a:gd name="connsiteY1" fmla="*/ 0 h 14020800"/>
              <a:gd name="connsiteX2" fmla="*/ 15306675 w 15306675"/>
              <a:gd name="connsiteY2" fmla="*/ 67734 h 14020800"/>
              <a:gd name="connsiteX3" fmla="*/ 7531630 w 15306675"/>
              <a:gd name="connsiteY3" fmla="*/ 14020800 h 14020800"/>
              <a:gd name="connsiteX4" fmla="*/ 0 w 15306675"/>
              <a:gd name="connsiteY4" fmla="*/ 0 h 14020800"/>
              <a:gd name="connsiteX0" fmla="*/ 0 w 15103475"/>
              <a:gd name="connsiteY0" fmla="*/ 101600 h 14020800"/>
              <a:gd name="connsiteX1" fmla="*/ 7111471 w 15103475"/>
              <a:gd name="connsiteY1" fmla="*/ 0 h 14020800"/>
              <a:gd name="connsiteX2" fmla="*/ 15103475 w 15103475"/>
              <a:gd name="connsiteY2" fmla="*/ 67734 h 14020800"/>
              <a:gd name="connsiteX3" fmla="*/ 7328430 w 15103475"/>
              <a:gd name="connsiteY3" fmla="*/ 14020800 h 14020800"/>
              <a:gd name="connsiteX4" fmla="*/ 0 w 15103475"/>
              <a:gd name="connsiteY4" fmla="*/ 101600 h 14020800"/>
              <a:gd name="connsiteX0" fmla="*/ 0 w 15103475"/>
              <a:gd name="connsiteY0" fmla="*/ 101600 h 14020800"/>
              <a:gd name="connsiteX1" fmla="*/ 7111471 w 15103475"/>
              <a:gd name="connsiteY1" fmla="*/ 0 h 14020800"/>
              <a:gd name="connsiteX2" fmla="*/ 15103475 w 15103475"/>
              <a:gd name="connsiteY2" fmla="*/ 67734 h 14020800"/>
              <a:gd name="connsiteX3" fmla="*/ 7328430 w 15103475"/>
              <a:gd name="connsiteY3" fmla="*/ 14020800 h 14020800"/>
              <a:gd name="connsiteX4" fmla="*/ 0 w 15103475"/>
              <a:gd name="connsiteY4" fmla="*/ 101600 h 14020800"/>
              <a:gd name="connsiteX0" fmla="*/ 0 w 15103475"/>
              <a:gd name="connsiteY0" fmla="*/ 33866 h 13953066"/>
              <a:gd name="connsiteX1" fmla="*/ 7721071 w 15103475"/>
              <a:gd name="connsiteY1" fmla="*/ 6536266 h 13953066"/>
              <a:gd name="connsiteX2" fmla="*/ 15103475 w 15103475"/>
              <a:gd name="connsiteY2" fmla="*/ 0 h 13953066"/>
              <a:gd name="connsiteX3" fmla="*/ 7328430 w 15103475"/>
              <a:gd name="connsiteY3" fmla="*/ 13953066 h 13953066"/>
              <a:gd name="connsiteX4" fmla="*/ 0 w 15103475"/>
              <a:gd name="connsiteY4" fmla="*/ 33866 h 13953066"/>
              <a:gd name="connsiteX0" fmla="*/ 0 w 15103475"/>
              <a:gd name="connsiteY0" fmla="*/ 33866 h 13953066"/>
              <a:gd name="connsiteX1" fmla="*/ 7314671 w 15103475"/>
              <a:gd name="connsiteY1" fmla="*/ 33866 h 13953066"/>
              <a:gd name="connsiteX2" fmla="*/ 15103475 w 15103475"/>
              <a:gd name="connsiteY2" fmla="*/ 0 h 13953066"/>
              <a:gd name="connsiteX3" fmla="*/ 7328430 w 15103475"/>
              <a:gd name="connsiteY3" fmla="*/ 13953066 h 13953066"/>
              <a:gd name="connsiteX4" fmla="*/ 0 w 15103475"/>
              <a:gd name="connsiteY4" fmla="*/ 33866 h 13953066"/>
              <a:gd name="connsiteX0" fmla="*/ 0 w 15103475"/>
              <a:gd name="connsiteY0" fmla="*/ 33866 h 13953066"/>
              <a:gd name="connsiteX1" fmla="*/ 15103475 w 15103475"/>
              <a:gd name="connsiteY1" fmla="*/ 0 h 13953066"/>
              <a:gd name="connsiteX2" fmla="*/ 7328430 w 15103475"/>
              <a:gd name="connsiteY2" fmla="*/ 13953066 h 13953066"/>
              <a:gd name="connsiteX3" fmla="*/ 0 w 15103475"/>
              <a:gd name="connsiteY3" fmla="*/ 33866 h 13953066"/>
              <a:gd name="connsiteX0" fmla="*/ 0 w 15103475"/>
              <a:gd name="connsiteY0" fmla="*/ 33866 h 13817600"/>
              <a:gd name="connsiteX1" fmla="*/ 15103475 w 15103475"/>
              <a:gd name="connsiteY1" fmla="*/ 0 h 13817600"/>
              <a:gd name="connsiteX2" fmla="*/ 7396164 w 15103475"/>
              <a:gd name="connsiteY2" fmla="*/ 13817600 h 13817600"/>
              <a:gd name="connsiteX3" fmla="*/ 0 w 15103475"/>
              <a:gd name="connsiteY3" fmla="*/ 33866 h 138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03475" h="13817600">
                <a:moveTo>
                  <a:pt x="0" y="33866"/>
                </a:moveTo>
                <a:lnTo>
                  <a:pt x="15103475" y="0"/>
                </a:lnTo>
                <a:lnTo>
                  <a:pt x="7396164" y="13817600"/>
                </a:lnTo>
                <a:lnTo>
                  <a:pt x="0" y="33866"/>
                </a:lnTo>
                <a:close/>
              </a:path>
            </a:pathLst>
          </a:custGeom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39284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3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666">
                <a:solidFill>
                  <a:schemeClr val="tx1">
                    <a:tint val="75000"/>
                  </a:schemeClr>
                </a:solidFill>
              </a:defRPr>
            </a:lvl1pPr>
            <a:lvl2pPr marL="609448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889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343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4pPr>
            <a:lvl5pPr marL="2437790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5pPr>
            <a:lvl6pPr marL="3047238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6pPr>
            <a:lvl7pPr marL="3656686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7pPr>
            <a:lvl8pPr marL="4266133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8pPr>
            <a:lvl9pPr marL="4875581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48" indent="0">
              <a:buNone/>
              <a:defRPr sz="2666" b="1"/>
            </a:lvl2pPr>
            <a:lvl3pPr marL="1218895" indent="0">
              <a:buNone/>
              <a:defRPr sz="2399" b="1"/>
            </a:lvl3pPr>
            <a:lvl4pPr marL="1828343" indent="0">
              <a:buNone/>
              <a:defRPr sz="2133" b="1"/>
            </a:lvl4pPr>
            <a:lvl5pPr marL="2437790" indent="0">
              <a:buNone/>
              <a:defRPr sz="2133" b="1"/>
            </a:lvl5pPr>
            <a:lvl6pPr marL="3047238" indent="0">
              <a:buNone/>
              <a:defRPr sz="2133" b="1"/>
            </a:lvl6pPr>
            <a:lvl7pPr marL="3656686" indent="0">
              <a:buNone/>
              <a:defRPr sz="2133" b="1"/>
            </a:lvl7pPr>
            <a:lvl8pPr marL="4266133" indent="0">
              <a:buNone/>
              <a:defRPr sz="2133" b="1"/>
            </a:lvl8pPr>
            <a:lvl9pPr marL="4875581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48" indent="0">
              <a:buNone/>
              <a:defRPr sz="2666" b="1"/>
            </a:lvl2pPr>
            <a:lvl3pPr marL="1218895" indent="0">
              <a:buNone/>
              <a:defRPr sz="2399" b="1"/>
            </a:lvl3pPr>
            <a:lvl4pPr marL="1828343" indent="0">
              <a:buNone/>
              <a:defRPr sz="2133" b="1"/>
            </a:lvl4pPr>
            <a:lvl5pPr marL="2437790" indent="0">
              <a:buNone/>
              <a:defRPr sz="2133" b="1"/>
            </a:lvl5pPr>
            <a:lvl6pPr marL="3047238" indent="0">
              <a:buNone/>
              <a:defRPr sz="2133" b="1"/>
            </a:lvl6pPr>
            <a:lvl7pPr marL="3656686" indent="0">
              <a:buNone/>
              <a:defRPr sz="2133" b="1"/>
            </a:lvl7pPr>
            <a:lvl8pPr marL="4266133" indent="0">
              <a:buNone/>
              <a:defRPr sz="2133" b="1"/>
            </a:lvl8pPr>
            <a:lvl9pPr marL="4875581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4266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866"/>
            </a:lvl1pPr>
            <a:lvl2pPr marL="609448" indent="0">
              <a:buNone/>
              <a:defRPr sz="1600"/>
            </a:lvl2pPr>
            <a:lvl3pPr marL="1218895" indent="0">
              <a:buNone/>
              <a:defRPr sz="1333"/>
            </a:lvl3pPr>
            <a:lvl4pPr marL="1828343" indent="0">
              <a:buNone/>
              <a:defRPr sz="1200"/>
            </a:lvl4pPr>
            <a:lvl5pPr marL="2437790" indent="0">
              <a:buNone/>
              <a:defRPr sz="1200"/>
            </a:lvl5pPr>
            <a:lvl6pPr marL="3047238" indent="0">
              <a:buNone/>
              <a:defRPr sz="1200"/>
            </a:lvl6pPr>
            <a:lvl7pPr marL="3656686" indent="0">
              <a:buNone/>
              <a:defRPr sz="1200"/>
            </a:lvl7pPr>
            <a:lvl8pPr marL="4266133" indent="0">
              <a:buNone/>
              <a:defRPr sz="1200"/>
            </a:lvl8pPr>
            <a:lvl9pPr marL="4875581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266"/>
            </a:lvl1pPr>
            <a:lvl2pPr marL="609448" indent="0">
              <a:buNone/>
              <a:defRPr sz="3732"/>
            </a:lvl2pPr>
            <a:lvl3pPr marL="1218895" indent="0">
              <a:buNone/>
              <a:defRPr sz="3199"/>
            </a:lvl3pPr>
            <a:lvl4pPr marL="1828343" indent="0">
              <a:buNone/>
              <a:defRPr sz="2666"/>
            </a:lvl4pPr>
            <a:lvl5pPr marL="2437790" indent="0">
              <a:buNone/>
              <a:defRPr sz="2666"/>
            </a:lvl5pPr>
            <a:lvl6pPr marL="3047238" indent="0">
              <a:buNone/>
              <a:defRPr sz="2666"/>
            </a:lvl6pPr>
            <a:lvl7pPr marL="3656686" indent="0">
              <a:buNone/>
              <a:defRPr sz="2666"/>
            </a:lvl7pPr>
            <a:lvl8pPr marL="4266133" indent="0">
              <a:buNone/>
              <a:defRPr sz="2666"/>
            </a:lvl8pPr>
            <a:lvl9pPr marL="4875581" indent="0">
              <a:buNone/>
              <a:defRPr sz="266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866"/>
            </a:lvl1pPr>
            <a:lvl2pPr marL="609448" indent="0">
              <a:buNone/>
              <a:defRPr sz="1600"/>
            </a:lvl2pPr>
            <a:lvl3pPr marL="1218895" indent="0">
              <a:buNone/>
              <a:defRPr sz="1333"/>
            </a:lvl3pPr>
            <a:lvl4pPr marL="1828343" indent="0">
              <a:buNone/>
              <a:defRPr sz="1200"/>
            </a:lvl4pPr>
            <a:lvl5pPr marL="2437790" indent="0">
              <a:buNone/>
              <a:defRPr sz="1200"/>
            </a:lvl5pPr>
            <a:lvl6pPr marL="3047238" indent="0">
              <a:buNone/>
              <a:defRPr sz="1200"/>
            </a:lvl6pPr>
            <a:lvl7pPr marL="3656686" indent="0">
              <a:buNone/>
              <a:defRPr sz="1200"/>
            </a:lvl7pPr>
            <a:lvl8pPr marL="4266133" indent="0">
              <a:buNone/>
              <a:defRPr sz="1200"/>
            </a:lvl8pPr>
            <a:lvl9pPr marL="4875581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2157F-694D-4663-ABA6-6D115D341F15}" type="datetimeFigureOut">
              <a:rPr lang="ru-RU" smtClean="0"/>
              <a:pPr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9F6C-C430-4BCA-B095-E91C418F05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xStyles>
    <p:titleStyle>
      <a:lvl1pPr algn="ctr" defTabSz="1218895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218895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352" indent="-380905" algn="l" defTabSz="1218895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61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4" algn="l" defTabSz="121889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4" indent="-304724" algn="l" defTabSz="121889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2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0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857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5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4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95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3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6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jpe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562F9F35-CC05-EA6F-A6CA-A565DD3F8F33}"/>
              </a:ext>
            </a:extLst>
          </p:cNvPr>
          <p:cNvSpPr/>
          <p:nvPr/>
        </p:nvSpPr>
        <p:spPr>
          <a:xfrm>
            <a:off x="-1" y="1295697"/>
            <a:ext cx="9415749" cy="3978276"/>
          </a:xfrm>
          <a:custGeom>
            <a:avLst/>
            <a:gdLst>
              <a:gd name="connsiteX0" fmla="*/ 0 w 9415749"/>
              <a:gd name="connsiteY0" fmla="*/ 0 h 3978276"/>
              <a:gd name="connsiteX1" fmla="*/ 9415749 w 9415749"/>
              <a:gd name="connsiteY1" fmla="*/ 0 h 3978276"/>
              <a:gd name="connsiteX2" fmla="*/ 9415749 w 9415749"/>
              <a:gd name="connsiteY2" fmla="*/ 3978276 h 3978276"/>
              <a:gd name="connsiteX3" fmla="*/ 0 w 9415749"/>
              <a:gd name="connsiteY3" fmla="*/ 3978276 h 3978276"/>
              <a:gd name="connsiteX4" fmla="*/ 0 w 9415749"/>
              <a:gd name="connsiteY4" fmla="*/ 0 h 3978276"/>
              <a:gd name="connsiteX0" fmla="*/ 0 w 9415749"/>
              <a:gd name="connsiteY0" fmla="*/ 0 h 3985710"/>
              <a:gd name="connsiteX1" fmla="*/ 9415749 w 9415749"/>
              <a:gd name="connsiteY1" fmla="*/ 0 h 3985710"/>
              <a:gd name="connsiteX2" fmla="*/ 5929135 w 9415749"/>
              <a:gd name="connsiteY2" fmla="*/ 3985710 h 3985710"/>
              <a:gd name="connsiteX3" fmla="*/ 0 w 9415749"/>
              <a:gd name="connsiteY3" fmla="*/ 3978276 h 3985710"/>
              <a:gd name="connsiteX4" fmla="*/ 0 w 9415749"/>
              <a:gd name="connsiteY4" fmla="*/ 0 h 3985710"/>
              <a:gd name="connsiteX0" fmla="*/ 0 w 9415749"/>
              <a:gd name="connsiteY0" fmla="*/ 0 h 3978276"/>
              <a:gd name="connsiteX1" fmla="*/ 9415749 w 9415749"/>
              <a:gd name="connsiteY1" fmla="*/ 0 h 3978276"/>
              <a:gd name="connsiteX2" fmla="*/ 6456959 w 9415749"/>
              <a:gd name="connsiteY2" fmla="*/ 3978276 h 3978276"/>
              <a:gd name="connsiteX3" fmla="*/ 0 w 9415749"/>
              <a:gd name="connsiteY3" fmla="*/ 3978276 h 3978276"/>
              <a:gd name="connsiteX4" fmla="*/ 0 w 9415749"/>
              <a:gd name="connsiteY4" fmla="*/ 0 h 3978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15749" h="3978276">
                <a:moveTo>
                  <a:pt x="0" y="0"/>
                </a:moveTo>
                <a:lnTo>
                  <a:pt x="9415749" y="0"/>
                </a:lnTo>
                <a:lnTo>
                  <a:pt x="6456959" y="3978276"/>
                </a:lnTo>
                <a:lnTo>
                  <a:pt x="0" y="3978276"/>
                </a:lnTo>
                <a:lnTo>
                  <a:pt x="0" y="0"/>
                </a:lnTo>
                <a:close/>
              </a:path>
            </a:pathLst>
          </a:custGeom>
          <a:solidFill>
            <a:srgbClr val="0014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9431" y="1909074"/>
            <a:ext cx="7340490" cy="2751522"/>
          </a:xfrm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ПРАКТИКИ ПРИМЕНЕНИЯ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ТЕХНОЛОГИЙ ИСКУССТВЕННОГО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ИНТЕЛЛЕКТА В УПРАВЛЕНИИ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ТРУДОВЫМИ РЕСУРСАМИ 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НА ЖЕЛЕЗНОДОРОЖНОМ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ТРАНСПОРТЕ</a:t>
            </a:r>
            <a:endParaRPr lang="ru-RU" sz="2400" dirty="0">
              <a:solidFill>
                <a:schemeClr val="bg1"/>
              </a:solidFill>
              <a:latin typeface="RussianRail G Pro Medium" panose="02000603040000020004" pitchFamily="50" charset="-52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E217181D-58E9-0298-663A-6DBEE4F8B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30" y="5555332"/>
            <a:ext cx="6877109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altLang="ru-RU" sz="2400" dirty="0">
                <a:latin typeface="RussianRail G Pro Medium" panose="02000603040000020004" pitchFamily="50" charset="-52"/>
                <a:ea typeface="Verdana" pitchFamily="34" charset="0"/>
              </a:rPr>
              <a:t>КАЛАШНИКОВ Михаил Юрьевич </a:t>
            </a:r>
          </a:p>
          <a:p>
            <a:pPr>
              <a:spcAft>
                <a:spcPts val="400"/>
              </a:spcAft>
            </a:pPr>
            <a:r>
              <a:rPr lang="ru-RU" altLang="ru-RU" dirty="0">
                <a:latin typeface="RussianRail G Pro" panose="02000503040000020004" pitchFamily="50" charset="-52"/>
                <a:ea typeface="Verdana" pitchFamily="34" charset="0"/>
              </a:rPr>
              <a:t>Директор Центра организации труда и проектирования экономических нормативов — филиала ОАО «РЖД»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0E851F6-E243-AAF4-1178-97EC15779E31}"/>
              </a:ext>
            </a:extLst>
          </p:cNvPr>
          <p:cNvGrpSpPr/>
          <p:nvPr/>
        </p:nvGrpSpPr>
        <p:grpSpPr>
          <a:xfrm>
            <a:off x="9385770" y="260648"/>
            <a:ext cx="2080937" cy="2123336"/>
            <a:chOff x="675591" y="4536522"/>
            <a:chExt cx="1886534" cy="1924972"/>
          </a:xfrm>
          <a:solidFill>
            <a:srgbClr val="001447"/>
          </a:solidFill>
        </p:grpSpPr>
        <p:sp>
          <p:nvSpPr>
            <p:cNvPr id="12" name="Прямоугольник 2">
              <a:extLst>
                <a:ext uri="{FF2B5EF4-FFF2-40B4-BE49-F238E27FC236}">
                  <a16:creationId xmlns:a16="http://schemas.microsoft.com/office/drawing/2014/main" id="{A373FDAE-35D0-4562-614B-19132DE53260}"/>
                </a:ext>
              </a:extLst>
            </p:cNvPr>
            <p:cNvSpPr/>
            <p:nvPr/>
          </p:nvSpPr>
          <p:spPr>
            <a:xfrm>
              <a:off x="675591" y="4960977"/>
              <a:ext cx="1196363" cy="1129083"/>
            </a:xfrm>
            <a:custGeom>
              <a:avLst/>
              <a:gdLst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10174941 w 10174941"/>
                <a:gd name="connsiteY2" fmla="*/ 3672170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485529 w 10174941"/>
                <a:gd name="connsiteY2" fmla="*/ 363631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6849035 w 10174941"/>
                <a:gd name="connsiteY2" fmla="*/ 3645276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395135 w 10174941"/>
                <a:gd name="connsiteY2" fmla="*/ 366750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9943166"/>
                <a:gd name="connsiteY0" fmla="*/ 0 h 3672170"/>
                <a:gd name="connsiteX1" fmla="*/ 9943166 w 9943166"/>
                <a:gd name="connsiteY1" fmla="*/ 57150 h 3672170"/>
                <a:gd name="connsiteX2" fmla="*/ 7395135 w 9943166"/>
                <a:gd name="connsiteY2" fmla="*/ 3667501 h 3672170"/>
                <a:gd name="connsiteX3" fmla="*/ 0 w 9943166"/>
                <a:gd name="connsiteY3" fmla="*/ 3672170 h 3672170"/>
                <a:gd name="connsiteX4" fmla="*/ 0 w 9943166"/>
                <a:gd name="connsiteY4" fmla="*/ 0 h 3672170"/>
                <a:gd name="connsiteX0" fmla="*/ 0 w 10149541"/>
                <a:gd name="connsiteY0" fmla="*/ 0 h 3672170"/>
                <a:gd name="connsiteX1" fmla="*/ 10149541 w 10149541"/>
                <a:gd name="connsiteY1" fmla="*/ 3175 h 3672170"/>
                <a:gd name="connsiteX2" fmla="*/ 7395135 w 10149541"/>
                <a:gd name="connsiteY2" fmla="*/ 3667501 h 3672170"/>
                <a:gd name="connsiteX3" fmla="*/ 0 w 10149541"/>
                <a:gd name="connsiteY3" fmla="*/ 3672170 h 3672170"/>
                <a:gd name="connsiteX4" fmla="*/ 0 w 10149541"/>
                <a:gd name="connsiteY4" fmla="*/ 0 h 3672170"/>
                <a:gd name="connsiteX0" fmla="*/ 9171079 w 10149541"/>
                <a:gd name="connsiteY0" fmla="*/ 15774 h 3668995"/>
                <a:gd name="connsiteX1" fmla="*/ 10149541 w 10149541"/>
                <a:gd name="connsiteY1" fmla="*/ 0 h 3668995"/>
                <a:gd name="connsiteX2" fmla="*/ 7395135 w 10149541"/>
                <a:gd name="connsiteY2" fmla="*/ 3664326 h 3668995"/>
                <a:gd name="connsiteX3" fmla="*/ 0 w 10149541"/>
                <a:gd name="connsiteY3" fmla="*/ 3668995 h 3668995"/>
                <a:gd name="connsiteX4" fmla="*/ 9171079 w 10149541"/>
                <a:gd name="connsiteY4" fmla="*/ 15774 h 3668995"/>
                <a:gd name="connsiteX0" fmla="*/ 2425410 w 3403872"/>
                <a:gd name="connsiteY0" fmla="*/ 15774 h 3664325"/>
                <a:gd name="connsiteX1" fmla="*/ 3403872 w 3403872"/>
                <a:gd name="connsiteY1" fmla="*/ 0 h 3664325"/>
                <a:gd name="connsiteX2" fmla="*/ 649466 w 3403872"/>
                <a:gd name="connsiteY2" fmla="*/ 3664326 h 3664325"/>
                <a:gd name="connsiteX3" fmla="*/ 0 w 3403872"/>
                <a:gd name="connsiteY3" fmla="*/ 3659521 h 3664325"/>
                <a:gd name="connsiteX4" fmla="*/ 2425410 w 3403872"/>
                <a:gd name="connsiteY4" fmla="*/ 15774 h 3664325"/>
                <a:gd name="connsiteX0" fmla="*/ 2927546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927546 w 3906008"/>
                <a:gd name="connsiteY4" fmla="*/ 15774 h 3678469"/>
                <a:gd name="connsiteX0" fmla="*/ 2766483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766483 w 3906008"/>
                <a:gd name="connsiteY4" fmla="*/ 15774 h 3678469"/>
                <a:gd name="connsiteX0" fmla="*/ 2368564 w 3508089"/>
                <a:gd name="connsiteY0" fmla="*/ 15774 h 3664325"/>
                <a:gd name="connsiteX1" fmla="*/ 3508089 w 3508089"/>
                <a:gd name="connsiteY1" fmla="*/ 0 h 3664325"/>
                <a:gd name="connsiteX2" fmla="*/ 753683 w 3508089"/>
                <a:gd name="connsiteY2" fmla="*/ 3664326 h 3664325"/>
                <a:gd name="connsiteX3" fmla="*/ 0 w 3508089"/>
                <a:gd name="connsiteY3" fmla="*/ 3498458 h 3664325"/>
                <a:gd name="connsiteX4" fmla="*/ 2368564 w 3508089"/>
                <a:gd name="connsiteY4" fmla="*/ 15774 h 3664325"/>
                <a:gd name="connsiteX0" fmla="*/ 2738060 w 3877585"/>
                <a:gd name="connsiteY0" fmla="*/ 15774 h 3664325"/>
                <a:gd name="connsiteX1" fmla="*/ 3877585 w 3877585"/>
                <a:gd name="connsiteY1" fmla="*/ 0 h 3664325"/>
                <a:gd name="connsiteX2" fmla="*/ 1123179 w 3877585"/>
                <a:gd name="connsiteY2" fmla="*/ 3664326 h 3664325"/>
                <a:gd name="connsiteX3" fmla="*/ 0 w 3877585"/>
                <a:gd name="connsiteY3" fmla="*/ 3659521 h 3664325"/>
                <a:gd name="connsiteX4" fmla="*/ 2738060 w 3877585"/>
                <a:gd name="connsiteY4" fmla="*/ 15774 h 3664325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560108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832803 w 3877585"/>
                <a:gd name="connsiteY0" fmla="*/ 110516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832803 w 3877585"/>
                <a:gd name="connsiteY4" fmla="*/ 110516 h 3659521"/>
                <a:gd name="connsiteX0" fmla="*/ 2728586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28586 w 3877585"/>
                <a:gd name="connsiteY4" fmla="*/ 6299 h 3659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77585" h="3659521">
                  <a:moveTo>
                    <a:pt x="2728586" y="6299"/>
                  </a:moveTo>
                  <a:lnTo>
                    <a:pt x="3877585" y="0"/>
                  </a:lnTo>
                  <a:lnTo>
                    <a:pt x="1123178" y="3654851"/>
                  </a:lnTo>
                  <a:lnTo>
                    <a:pt x="0" y="3659521"/>
                  </a:lnTo>
                  <a:lnTo>
                    <a:pt x="2728586" y="629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2">
              <a:extLst>
                <a:ext uri="{FF2B5EF4-FFF2-40B4-BE49-F238E27FC236}">
                  <a16:creationId xmlns:a16="http://schemas.microsoft.com/office/drawing/2014/main" id="{82A02906-967F-4FDC-C064-00F7A69D1DE6}"/>
                </a:ext>
              </a:extLst>
            </p:cNvPr>
            <p:cNvSpPr/>
            <p:nvPr/>
          </p:nvSpPr>
          <p:spPr>
            <a:xfrm>
              <a:off x="830641" y="4536522"/>
              <a:ext cx="761193" cy="757240"/>
            </a:xfrm>
            <a:custGeom>
              <a:avLst/>
              <a:gdLst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10174941 w 10174941"/>
                <a:gd name="connsiteY2" fmla="*/ 3672170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485529 w 10174941"/>
                <a:gd name="connsiteY2" fmla="*/ 363631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6849035 w 10174941"/>
                <a:gd name="connsiteY2" fmla="*/ 3645276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395135 w 10174941"/>
                <a:gd name="connsiteY2" fmla="*/ 366750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9943166"/>
                <a:gd name="connsiteY0" fmla="*/ 0 h 3672170"/>
                <a:gd name="connsiteX1" fmla="*/ 9943166 w 9943166"/>
                <a:gd name="connsiteY1" fmla="*/ 57150 h 3672170"/>
                <a:gd name="connsiteX2" fmla="*/ 7395135 w 9943166"/>
                <a:gd name="connsiteY2" fmla="*/ 3667501 h 3672170"/>
                <a:gd name="connsiteX3" fmla="*/ 0 w 9943166"/>
                <a:gd name="connsiteY3" fmla="*/ 3672170 h 3672170"/>
                <a:gd name="connsiteX4" fmla="*/ 0 w 9943166"/>
                <a:gd name="connsiteY4" fmla="*/ 0 h 3672170"/>
                <a:gd name="connsiteX0" fmla="*/ 0 w 10149541"/>
                <a:gd name="connsiteY0" fmla="*/ 0 h 3672170"/>
                <a:gd name="connsiteX1" fmla="*/ 10149541 w 10149541"/>
                <a:gd name="connsiteY1" fmla="*/ 3175 h 3672170"/>
                <a:gd name="connsiteX2" fmla="*/ 7395135 w 10149541"/>
                <a:gd name="connsiteY2" fmla="*/ 3667501 h 3672170"/>
                <a:gd name="connsiteX3" fmla="*/ 0 w 10149541"/>
                <a:gd name="connsiteY3" fmla="*/ 3672170 h 3672170"/>
                <a:gd name="connsiteX4" fmla="*/ 0 w 10149541"/>
                <a:gd name="connsiteY4" fmla="*/ 0 h 3672170"/>
                <a:gd name="connsiteX0" fmla="*/ 9171079 w 10149541"/>
                <a:gd name="connsiteY0" fmla="*/ 15774 h 3668995"/>
                <a:gd name="connsiteX1" fmla="*/ 10149541 w 10149541"/>
                <a:gd name="connsiteY1" fmla="*/ 0 h 3668995"/>
                <a:gd name="connsiteX2" fmla="*/ 7395135 w 10149541"/>
                <a:gd name="connsiteY2" fmla="*/ 3664326 h 3668995"/>
                <a:gd name="connsiteX3" fmla="*/ 0 w 10149541"/>
                <a:gd name="connsiteY3" fmla="*/ 3668995 h 3668995"/>
                <a:gd name="connsiteX4" fmla="*/ 9171079 w 10149541"/>
                <a:gd name="connsiteY4" fmla="*/ 15774 h 3668995"/>
                <a:gd name="connsiteX0" fmla="*/ 2425410 w 3403872"/>
                <a:gd name="connsiteY0" fmla="*/ 15774 h 3664325"/>
                <a:gd name="connsiteX1" fmla="*/ 3403872 w 3403872"/>
                <a:gd name="connsiteY1" fmla="*/ 0 h 3664325"/>
                <a:gd name="connsiteX2" fmla="*/ 649466 w 3403872"/>
                <a:gd name="connsiteY2" fmla="*/ 3664326 h 3664325"/>
                <a:gd name="connsiteX3" fmla="*/ 0 w 3403872"/>
                <a:gd name="connsiteY3" fmla="*/ 3659521 h 3664325"/>
                <a:gd name="connsiteX4" fmla="*/ 2425410 w 3403872"/>
                <a:gd name="connsiteY4" fmla="*/ 15774 h 3664325"/>
                <a:gd name="connsiteX0" fmla="*/ 2927546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927546 w 3906008"/>
                <a:gd name="connsiteY4" fmla="*/ 15774 h 3678469"/>
                <a:gd name="connsiteX0" fmla="*/ 2766483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766483 w 3906008"/>
                <a:gd name="connsiteY4" fmla="*/ 15774 h 3678469"/>
                <a:gd name="connsiteX0" fmla="*/ 2368564 w 3508089"/>
                <a:gd name="connsiteY0" fmla="*/ 15774 h 3664325"/>
                <a:gd name="connsiteX1" fmla="*/ 3508089 w 3508089"/>
                <a:gd name="connsiteY1" fmla="*/ 0 h 3664325"/>
                <a:gd name="connsiteX2" fmla="*/ 753683 w 3508089"/>
                <a:gd name="connsiteY2" fmla="*/ 3664326 h 3664325"/>
                <a:gd name="connsiteX3" fmla="*/ 0 w 3508089"/>
                <a:gd name="connsiteY3" fmla="*/ 3498458 h 3664325"/>
                <a:gd name="connsiteX4" fmla="*/ 2368564 w 3508089"/>
                <a:gd name="connsiteY4" fmla="*/ 15774 h 3664325"/>
                <a:gd name="connsiteX0" fmla="*/ 2738060 w 3877585"/>
                <a:gd name="connsiteY0" fmla="*/ 15774 h 3664325"/>
                <a:gd name="connsiteX1" fmla="*/ 3877585 w 3877585"/>
                <a:gd name="connsiteY1" fmla="*/ 0 h 3664325"/>
                <a:gd name="connsiteX2" fmla="*/ 1123179 w 3877585"/>
                <a:gd name="connsiteY2" fmla="*/ 3664326 h 3664325"/>
                <a:gd name="connsiteX3" fmla="*/ 0 w 3877585"/>
                <a:gd name="connsiteY3" fmla="*/ 3659521 h 3664325"/>
                <a:gd name="connsiteX4" fmla="*/ 2738060 w 3877585"/>
                <a:gd name="connsiteY4" fmla="*/ 15774 h 3664325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560108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832803 w 3877585"/>
                <a:gd name="connsiteY0" fmla="*/ 110516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832803 w 3877585"/>
                <a:gd name="connsiteY4" fmla="*/ 110516 h 3659521"/>
                <a:gd name="connsiteX0" fmla="*/ 2728586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28586 w 3877585"/>
                <a:gd name="connsiteY4" fmla="*/ 6299 h 3659521"/>
                <a:gd name="connsiteX0" fmla="*/ 3268619 w 3877585"/>
                <a:gd name="connsiteY0" fmla="*/ 7261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3268619 w 3877585"/>
                <a:gd name="connsiteY4" fmla="*/ 72619 h 3659521"/>
                <a:gd name="connsiteX0" fmla="*/ 2946494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946494 w 3877585"/>
                <a:gd name="connsiteY4" fmla="*/ 6299 h 3659521"/>
                <a:gd name="connsiteX0" fmla="*/ 2387513 w 3318604"/>
                <a:gd name="connsiteY0" fmla="*/ 6299 h 3654851"/>
                <a:gd name="connsiteX1" fmla="*/ 3318604 w 3318604"/>
                <a:gd name="connsiteY1" fmla="*/ 0 h 3654851"/>
                <a:gd name="connsiteX2" fmla="*/ 564197 w 3318604"/>
                <a:gd name="connsiteY2" fmla="*/ 3654851 h 3654851"/>
                <a:gd name="connsiteX3" fmla="*/ 0 w 3318604"/>
                <a:gd name="connsiteY3" fmla="*/ 3564778 h 3654851"/>
                <a:gd name="connsiteX4" fmla="*/ 2387513 w 3318604"/>
                <a:gd name="connsiteY4" fmla="*/ 6299 h 3654851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24219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2747535 w 3678626"/>
                <a:gd name="connsiteY0" fmla="*/ 6299 h 3664325"/>
                <a:gd name="connsiteX1" fmla="*/ 3678626 w 3678626"/>
                <a:gd name="connsiteY1" fmla="*/ 0 h 3664325"/>
                <a:gd name="connsiteX2" fmla="*/ 744208 w 3678626"/>
                <a:gd name="connsiteY2" fmla="*/ 3664325 h 3664325"/>
                <a:gd name="connsiteX3" fmla="*/ 0 w 3678626"/>
                <a:gd name="connsiteY3" fmla="*/ 3659521 h 3664325"/>
                <a:gd name="connsiteX4" fmla="*/ 2747535 w 3678626"/>
                <a:gd name="connsiteY4" fmla="*/ 6299 h 3664325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52642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8626" h="3659521">
                  <a:moveTo>
                    <a:pt x="2747535" y="6299"/>
                  </a:moveTo>
                  <a:lnTo>
                    <a:pt x="3678626" y="0"/>
                  </a:lnTo>
                  <a:lnTo>
                    <a:pt x="952642" y="3654851"/>
                  </a:lnTo>
                  <a:lnTo>
                    <a:pt x="0" y="3659521"/>
                  </a:lnTo>
                  <a:lnTo>
                    <a:pt x="2747535" y="629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2">
              <a:extLst>
                <a:ext uri="{FF2B5EF4-FFF2-40B4-BE49-F238E27FC236}">
                  <a16:creationId xmlns:a16="http://schemas.microsoft.com/office/drawing/2014/main" id="{E805E4F3-ED5A-68B0-0592-01D79DB9D465}"/>
                </a:ext>
              </a:extLst>
            </p:cNvPr>
            <p:cNvSpPr/>
            <p:nvPr/>
          </p:nvSpPr>
          <p:spPr>
            <a:xfrm>
              <a:off x="1006421" y="5900630"/>
              <a:ext cx="704655" cy="560864"/>
            </a:xfrm>
            <a:custGeom>
              <a:avLst/>
              <a:gdLst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10174941 w 10174941"/>
                <a:gd name="connsiteY2" fmla="*/ 3672170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485529 w 10174941"/>
                <a:gd name="connsiteY2" fmla="*/ 363631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6849035 w 10174941"/>
                <a:gd name="connsiteY2" fmla="*/ 3645276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395135 w 10174941"/>
                <a:gd name="connsiteY2" fmla="*/ 366750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9943166"/>
                <a:gd name="connsiteY0" fmla="*/ 0 h 3672170"/>
                <a:gd name="connsiteX1" fmla="*/ 9943166 w 9943166"/>
                <a:gd name="connsiteY1" fmla="*/ 57150 h 3672170"/>
                <a:gd name="connsiteX2" fmla="*/ 7395135 w 9943166"/>
                <a:gd name="connsiteY2" fmla="*/ 3667501 h 3672170"/>
                <a:gd name="connsiteX3" fmla="*/ 0 w 9943166"/>
                <a:gd name="connsiteY3" fmla="*/ 3672170 h 3672170"/>
                <a:gd name="connsiteX4" fmla="*/ 0 w 9943166"/>
                <a:gd name="connsiteY4" fmla="*/ 0 h 3672170"/>
                <a:gd name="connsiteX0" fmla="*/ 0 w 10149541"/>
                <a:gd name="connsiteY0" fmla="*/ 0 h 3672170"/>
                <a:gd name="connsiteX1" fmla="*/ 10149541 w 10149541"/>
                <a:gd name="connsiteY1" fmla="*/ 3175 h 3672170"/>
                <a:gd name="connsiteX2" fmla="*/ 7395135 w 10149541"/>
                <a:gd name="connsiteY2" fmla="*/ 3667501 h 3672170"/>
                <a:gd name="connsiteX3" fmla="*/ 0 w 10149541"/>
                <a:gd name="connsiteY3" fmla="*/ 3672170 h 3672170"/>
                <a:gd name="connsiteX4" fmla="*/ 0 w 10149541"/>
                <a:gd name="connsiteY4" fmla="*/ 0 h 3672170"/>
                <a:gd name="connsiteX0" fmla="*/ 9171079 w 10149541"/>
                <a:gd name="connsiteY0" fmla="*/ 15774 h 3668995"/>
                <a:gd name="connsiteX1" fmla="*/ 10149541 w 10149541"/>
                <a:gd name="connsiteY1" fmla="*/ 0 h 3668995"/>
                <a:gd name="connsiteX2" fmla="*/ 7395135 w 10149541"/>
                <a:gd name="connsiteY2" fmla="*/ 3664326 h 3668995"/>
                <a:gd name="connsiteX3" fmla="*/ 0 w 10149541"/>
                <a:gd name="connsiteY3" fmla="*/ 3668995 h 3668995"/>
                <a:gd name="connsiteX4" fmla="*/ 9171079 w 10149541"/>
                <a:gd name="connsiteY4" fmla="*/ 15774 h 3668995"/>
                <a:gd name="connsiteX0" fmla="*/ 2425410 w 3403872"/>
                <a:gd name="connsiteY0" fmla="*/ 15774 h 3664325"/>
                <a:gd name="connsiteX1" fmla="*/ 3403872 w 3403872"/>
                <a:gd name="connsiteY1" fmla="*/ 0 h 3664325"/>
                <a:gd name="connsiteX2" fmla="*/ 649466 w 3403872"/>
                <a:gd name="connsiteY2" fmla="*/ 3664326 h 3664325"/>
                <a:gd name="connsiteX3" fmla="*/ 0 w 3403872"/>
                <a:gd name="connsiteY3" fmla="*/ 3659521 h 3664325"/>
                <a:gd name="connsiteX4" fmla="*/ 2425410 w 3403872"/>
                <a:gd name="connsiteY4" fmla="*/ 15774 h 3664325"/>
                <a:gd name="connsiteX0" fmla="*/ 2927546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927546 w 3906008"/>
                <a:gd name="connsiteY4" fmla="*/ 15774 h 3678469"/>
                <a:gd name="connsiteX0" fmla="*/ 2766483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766483 w 3906008"/>
                <a:gd name="connsiteY4" fmla="*/ 15774 h 3678469"/>
                <a:gd name="connsiteX0" fmla="*/ 2368564 w 3508089"/>
                <a:gd name="connsiteY0" fmla="*/ 15774 h 3664325"/>
                <a:gd name="connsiteX1" fmla="*/ 3508089 w 3508089"/>
                <a:gd name="connsiteY1" fmla="*/ 0 h 3664325"/>
                <a:gd name="connsiteX2" fmla="*/ 753683 w 3508089"/>
                <a:gd name="connsiteY2" fmla="*/ 3664326 h 3664325"/>
                <a:gd name="connsiteX3" fmla="*/ 0 w 3508089"/>
                <a:gd name="connsiteY3" fmla="*/ 3498458 h 3664325"/>
                <a:gd name="connsiteX4" fmla="*/ 2368564 w 3508089"/>
                <a:gd name="connsiteY4" fmla="*/ 15774 h 3664325"/>
                <a:gd name="connsiteX0" fmla="*/ 2738060 w 3877585"/>
                <a:gd name="connsiteY0" fmla="*/ 15774 h 3664325"/>
                <a:gd name="connsiteX1" fmla="*/ 3877585 w 3877585"/>
                <a:gd name="connsiteY1" fmla="*/ 0 h 3664325"/>
                <a:gd name="connsiteX2" fmla="*/ 1123179 w 3877585"/>
                <a:gd name="connsiteY2" fmla="*/ 3664326 h 3664325"/>
                <a:gd name="connsiteX3" fmla="*/ 0 w 3877585"/>
                <a:gd name="connsiteY3" fmla="*/ 3659521 h 3664325"/>
                <a:gd name="connsiteX4" fmla="*/ 2738060 w 3877585"/>
                <a:gd name="connsiteY4" fmla="*/ 15774 h 3664325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560108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832803 w 3877585"/>
                <a:gd name="connsiteY0" fmla="*/ 110516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832803 w 3877585"/>
                <a:gd name="connsiteY4" fmla="*/ 110516 h 3659521"/>
                <a:gd name="connsiteX0" fmla="*/ 2728586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28586 w 3877585"/>
                <a:gd name="connsiteY4" fmla="*/ 6299 h 3659521"/>
                <a:gd name="connsiteX0" fmla="*/ 3268619 w 3877585"/>
                <a:gd name="connsiteY0" fmla="*/ 7261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3268619 w 3877585"/>
                <a:gd name="connsiteY4" fmla="*/ 72619 h 3659521"/>
                <a:gd name="connsiteX0" fmla="*/ 2946494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946494 w 3877585"/>
                <a:gd name="connsiteY4" fmla="*/ 6299 h 3659521"/>
                <a:gd name="connsiteX0" fmla="*/ 2387513 w 3318604"/>
                <a:gd name="connsiteY0" fmla="*/ 6299 h 3654851"/>
                <a:gd name="connsiteX1" fmla="*/ 3318604 w 3318604"/>
                <a:gd name="connsiteY1" fmla="*/ 0 h 3654851"/>
                <a:gd name="connsiteX2" fmla="*/ 564197 w 3318604"/>
                <a:gd name="connsiteY2" fmla="*/ 3654851 h 3654851"/>
                <a:gd name="connsiteX3" fmla="*/ 0 w 3318604"/>
                <a:gd name="connsiteY3" fmla="*/ 3564778 h 3654851"/>
                <a:gd name="connsiteX4" fmla="*/ 2387513 w 3318604"/>
                <a:gd name="connsiteY4" fmla="*/ 6299 h 3654851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24219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2747535 w 3678626"/>
                <a:gd name="connsiteY0" fmla="*/ 6299 h 3664325"/>
                <a:gd name="connsiteX1" fmla="*/ 3678626 w 3678626"/>
                <a:gd name="connsiteY1" fmla="*/ 0 h 3664325"/>
                <a:gd name="connsiteX2" fmla="*/ 744208 w 3678626"/>
                <a:gd name="connsiteY2" fmla="*/ 3664325 h 3664325"/>
                <a:gd name="connsiteX3" fmla="*/ 0 w 3678626"/>
                <a:gd name="connsiteY3" fmla="*/ 3659521 h 3664325"/>
                <a:gd name="connsiteX4" fmla="*/ 2747535 w 3678626"/>
                <a:gd name="connsiteY4" fmla="*/ 6299 h 3664325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52642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1999069 w 2930160"/>
                <a:gd name="connsiteY0" fmla="*/ 6299 h 3654851"/>
                <a:gd name="connsiteX1" fmla="*/ 2930160 w 2930160"/>
                <a:gd name="connsiteY1" fmla="*/ 0 h 3654851"/>
                <a:gd name="connsiteX2" fmla="*/ 204176 w 2930160"/>
                <a:gd name="connsiteY2" fmla="*/ 3654851 h 3654851"/>
                <a:gd name="connsiteX3" fmla="*/ 0 w 2930160"/>
                <a:gd name="connsiteY3" fmla="*/ 3631098 h 3654851"/>
                <a:gd name="connsiteX4" fmla="*/ 1999069 w 2930160"/>
                <a:gd name="connsiteY4" fmla="*/ 6299 h 3654851"/>
                <a:gd name="connsiteX0" fmla="*/ 2576999 w 3508090"/>
                <a:gd name="connsiteY0" fmla="*/ 6299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576999 w 3508090"/>
                <a:gd name="connsiteY4" fmla="*/ 6299 h 3659521"/>
                <a:gd name="connsiteX0" fmla="*/ 2908598 w 3508090"/>
                <a:gd name="connsiteY0" fmla="*/ 53671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908598 w 3508090"/>
                <a:gd name="connsiteY4" fmla="*/ 53671 h 3659521"/>
                <a:gd name="connsiteX0" fmla="*/ 2747535 w 3508090"/>
                <a:gd name="connsiteY0" fmla="*/ 6299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747535 w 3508090"/>
                <a:gd name="connsiteY4" fmla="*/ 6299 h 3659521"/>
                <a:gd name="connsiteX0" fmla="*/ 2747535 w 2747536"/>
                <a:gd name="connsiteY0" fmla="*/ 0 h 3653222"/>
                <a:gd name="connsiteX1" fmla="*/ 1571399 w 2747536"/>
                <a:gd name="connsiteY1" fmla="*/ 2477526 h 3653222"/>
                <a:gd name="connsiteX2" fmla="*/ 782106 w 2747536"/>
                <a:gd name="connsiteY2" fmla="*/ 3648552 h 3653222"/>
                <a:gd name="connsiteX3" fmla="*/ 0 w 2747536"/>
                <a:gd name="connsiteY3" fmla="*/ 3653222 h 3653222"/>
                <a:gd name="connsiteX4" fmla="*/ 2747535 w 2747536"/>
                <a:gd name="connsiteY4" fmla="*/ 0 h 3653222"/>
                <a:gd name="connsiteX0" fmla="*/ 1245081 w 1571399"/>
                <a:gd name="connsiteY0" fmla="*/ 0 h 1178081"/>
                <a:gd name="connsiteX1" fmla="*/ 1571399 w 1571399"/>
                <a:gd name="connsiteY1" fmla="*/ 2385 h 1178081"/>
                <a:gd name="connsiteX2" fmla="*/ 782106 w 1571399"/>
                <a:gd name="connsiteY2" fmla="*/ 1173411 h 1178081"/>
                <a:gd name="connsiteX3" fmla="*/ 0 w 1571399"/>
                <a:gd name="connsiteY3" fmla="*/ 1178081 h 1178081"/>
                <a:gd name="connsiteX4" fmla="*/ 1245081 w 1571399"/>
                <a:gd name="connsiteY4" fmla="*/ 0 h 1178081"/>
                <a:gd name="connsiteX0" fmla="*/ 1149549 w 1571399"/>
                <a:gd name="connsiteY0" fmla="*/ 0 h 1516785"/>
                <a:gd name="connsiteX1" fmla="*/ 1571399 w 1571399"/>
                <a:gd name="connsiteY1" fmla="*/ 341089 h 1516785"/>
                <a:gd name="connsiteX2" fmla="*/ 782106 w 1571399"/>
                <a:gd name="connsiteY2" fmla="*/ 1512115 h 1516785"/>
                <a:gd name="connsiteX3" fmla="*/ 0 w 1571399"/>
                <a:gd name="connsiteY3" fmla="*/ 1516785 h 1516785"/>
                <a:gd name="connsiteX4" fmla="*/ 1149549 w 1571399"/>
                <a:gd name="connsiteY4" fmla="*/ 0 h 1516785"/>
                <a:gd name="connsiteX0" fmla="*/ 1149549 w 1901418"/>
                <a:gd name="connsiteY0" fmla="*/ 6299 h 1523084"/>
                <a:gd name="connsiteX1" fmla="*/ 1901418 w 1901418"/>
                <a:gd name="connsiteY1" fmla="*/ 0 h 1523084"/>
                <a:gd name="connsiteX2" fmla="*/ 782106 w 1901418"/>
                <a:gd name="connsiteY2" fmla="*/ 1518414 h 1523084"/>
                <a:gd name="connsiteX3" fmla="*/ 0 w 1901418"/>
                <a:gd name="connsiteY3" fmla="*/ 1523084 h 1523084"/>
                <a:gd name="connsiteX4" fmla="*/ 1149549 w 1901418"/>
                <a:gd name="connsiteY4" fmla="*/ 6299 h 1523084"/>
                <a:gd name="connsiteX0" fmla="*/ 1158234 w 1901418"/>
                <a:gd name="connsiteY0" fmla="*/ 0 h 1690479"/>
                <a:gd name="connsiteX1" fmla="*/ 1901418 w 1901418"/>
                <a:gd name="connsiteY1" fmla="*/ 167395 h 1690479"/>
                <a:gd name="connsiteX2" fmla="*/ 782106 w 1901418"/>
                <a:gd name="connsiteY2" fmla="*/ 1685809 h 1690479"/>
                <a:gd name="connsiteX3" fmla="*/ 0 w 1901418"/>
                <a:gd name="connsiteY3" fmla="*/ 1690479 h 1690479"/>
                <a:gd name="connsiteX4" fmla="*/ 1158234 w 1901418"/>
                <a:gd name="connsiteY4" fmla="*/ 0 h 1690479"/>
                <a:gd name="connsiteX0" fmla="*/ 1210342 w 1901418"/>
                <a:gd name="connsiteY0" fmla="*/ 214732 h 1523084"/>
                <a:gd name="connsiteX1" fmla="*/ 1901418 w 1901418"/>
                <a:gd name="connsiteY1" fmla="*/ 0 h 1523084"/>
                <a:gd name="connsiteX2" fmla="*/ 782106 w 1901418"/>
                <a:gd name="connsiteY2" fmla="*/ 1518414 h 1523084"/>
                <a:gd name="connsiteX3" fmla="*/ 0 w 1901418"/>
                <a:gd name="connsiteY3" fmla="*/ 1523084 h 1523084"/>
                <a:gd name="connsiteX4" fmla="*/ 1210342 w 1901418"/>
                <a:gd name="connsiteY4" fmla="*/ 214732 h 1523084"/>
                <a:gd name="connsiteX0" fmla="*/ 1149549 w 1901418"/>
                <a:gd name="connsiteY0" fmla="*/ 0 h 1542839"/>
                <a:gd name="connsiteX1" fmla="*/ 1901418 w 1901418"/>
                <a:gd name="connsiteY1" fmla="*/ 19755 h 1542839"/>
                <a:gd name="connsiteX2" fmla="*/ 782106 w 1901418"/>
                <a:gd name="connsiteY2" fmla="*/ 1538169 h 1542839"/>
                <a:gd name="connsiteX3" fmla="*/ 0 w 1901418"/>
                <a:gd name="connsiteY3" fmla="*/ 1542839 h 1542839"/>
                <a:gd name="connsiteX4" fmla="*/ 1149549 w 1901418"/>
                <a:gd name="connsiteY4" fmla="*/ 0 h 1542839"/>
                <a:gd name="connsiteX0" fmla="*/ 1149549 w 1901418"/>
                <a:gd name="connsiteY0" fmla="*/ 0 h 1542839"/>
                <a:gd name="connsiteX1" fmla="*/ 1901418 w 1901418"/>
                <a:gd name="connsiteY1" fmla="*/ 19755 h 1542839"/>
                <a:gd name="connsiteX2" fmla="*/ 782106 w 1901418"/>
                <a:gd name="connsiteY2" fmla="*/ 1538169 h 1542839"/>
                <a:gd name="connsiteX3" fmla="*/ 0 w 1901418"/>
                <a:gd name="connsiteY3" fmla="*/ 1542839 h 1542839"/>
                <a:gd name="connsiteX4" fmla="*/ 1149549 w 1901418"/>
                <a:gd name="connsiteY4" fmla="*/ 0 h 1542839"/>
                <a:gd name="connsiteX0" fmla="*/ 1149549 w 1910103"/>
                <a:gd name="connsiteY0" fmla="*/ 0 h 1542839"/>
                <a:gd name="connsiteX1" fmla="*/ 1910103 w 1910103"/>
                <a:gd name="connsiteY1" fmla="*/ 2385 h 1542839"/>
                <a:gd name="connsiteX2" fmla="*/ 782106 w 1910103"/>
                <a:gd name="connsiteY2" fmla="*/ 1538169 h 1542839"/>
                <a:gd name="connsiteX3" fmla="*/ 0 w 1910103"/>
                <a:gd name="connsiteY3" fmla="*/ 1542839 h 1542839"/>
                <a:gd name="connsiteX4" fmla="*/ 1149549 w 1910103"/>
                <a:gd name="connsiteY4" fmla="*/ 0 h 1542839"/>
                <a:gd name="connsiteX0" fmla="*/ 1149549 w 1927472"/>
                <a:gd name="connsiteY0" fmla="*/ 0 h 1542839"/>
                <a:gd name="connsiteX1" fmla="*/ 1927472 w 1927472"/>
                <a:gd name="connsiteY1" fmla="*/ 11070 h 1542839"/>
                <a:gd name="connsiteX2" fmla="*/ 782106 w 1927472"/>
                <a:gd name="connsiteY2" fmla="*/ 1538169 h 1542839"/>
                <a:gd name="connsiteX3" fmla="*/ 0 w 1927472"/>
                <a:gd name="connsiteY3" fmla="*/ 1542839 h 1542839"/>
                <a:gd name="connsiteX4" fmla="*/ 1149549 w 1927472"/>
                <a:gd name="connsiteY4" fmla="*/ 0 h 1542839"/>
                <a:gd name="connsiteX0" fmla="*/ 1219027 w 1927472"/>
                <a:gd name="connsiteY0" fmla="*/ 197363 h 1531769"/>
                <a:gd name="connsiteX1" fmla="*/ 1927472 w 1927472"/>
                <a:gd name="connsiteY1" fmla="*/ 0 h 1531769"/>
                <a:gd name="connsiteX2" fmla="*/ 782106 w 1927472"/>
                <a:gd name="connsiteY2" fmla="*/ 1527099 h 1531769"/>
                <a:gd name="connsiteX3" fmla="*/ 0 w 1927472"/>
                <a:gd name="connsiteY3" fmla="*/ 1531769 h 1531769"/>
                <a:gd name="connsiteX4" fmla="*/ 1219027 w 1927472"/>
                <a:gd name="connsiteY4" fmla="*/ 197363 h 1531769"/>
                <a:gd name="connsiteX0" fmla="*/ 1149549 w 1927472"/>
                <a:gd name="connsiteY0" fmla="*/ 0 h 1534154"/>
                <a:gd name="connsiteX1" fmla="*/ 1927472 w 1927472"/>
                <a:gd name="connsiteY1" fmla="*/ 2385 h 1534154"/>
                <a:gd name="connsiteX2" fmla="*/ 782106 w 1927472"/>
                <a:gd name="connsiteY2" fmla="*/ 1529484 h 1534154"/>
                <a:gd name="connsiteX3" fmla="*/ 0 w 1927472"/>
                <a:gd name="connsiteY3" fmla="*/ 1534154 h 1534154"/>
                <a:gd name="connsiteX4" fmla="*/ 1149549 w 1927472"/>
                <a:gd name="connsiteY4" fmla="*/ 0 h 153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7472" h="1534154">
                  <a:moveTo>
                    <a:pt x="1149549" y="0"/>
                  </a:moveTo>
                  <a:lnTo>
                    <a:pt x="1927472" y="2385"/>
                  </a:lnTo>
                  <a:lnTo>
                    <a:pt x="782106" y="1529484"/>
                  </a:lnTo>
                  <a:lnTo>
                    <a:pt x="0" y="1534154"/>
                  </a:lnTo>
                  <a:lnTo>
                    <a:pt x="114954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2">
              <a:extLst>
                <a:ext uri="{FF2B5EF4-FFF2-40B4-BE49-F238E27FC236}">
                  <a16:creationId xmlns:a16="http://schemas.microsoft.com/office/drawing/2014/main" id="{BFE17577-3FA6-5F9A-6C16-17D5980FC749}"/>
                </a:ext>
              </a:extLst>
            </p:cNvPr>
            <p:cNvSpPr/>
            <p:nvPr/>
          </p:nvSpPr>
          <p:spPr>
            <a:xfrm>
              <a:off x="1943786" y="5282168"/>
              <a:ext cx="618339" cy="752474"/>
            </a:xfrm>
            <a:custGeom>
              <a:avLst/>
              <a:gdLst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10174941 w 10174941"/>
                <a:gd name="connsiteY2" fmla="*/ 3672170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485529 w 10174941"/>
                <a:gd name="connsiteY2" fmla="*/ 363631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6849035 w 10174941"/>
                <a:gd name="connsiteY2" fmla="*/ 3645276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395135 w 10174941"/>
                <a:gd name="connsiteY2" fmla="*/ 366750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9943166"/>
                <a:gd name="connsiteY0" fmla="*/ 0 h 3672170"/>
                <a:gd name="connsiteX1" fmla="*/ 9943166 w 9943166"/>
                <a:gd name="connsiteY1" fmla="*/ 57150 h 3672170"/>
                <a:gd name="connsiteX2" fmla="*/ 7395135 w 9943166"/>
                <a:gd name="connsiteY2" fmla="*/ 3667501 h 3672170"/>
                <a:gd name="connsiteX3" fmla="*/ 0 w 9943166"/>
                <a:gd name="connsiteY3" fmla="*/ 3672170 h 3672170"/>
                <a:gd name="connsiteX4" fmla="*/ 0 w 9943166"/>
                <a:gd name="connsiteY4" fmla="*/ 0 h 3672170"/>
                <a:gd name="connsiteX0" fmla="*/ 0 w 10149541"/>
                <a:gd name="connsiteY0" fmla="*/ 0 h 3672170"/>
                <a:gd name="connsiteX1" fmla="*/ 10149541 w 10149541"/>
                <a:gd name="connsiteY1" fmla="*/ 3175 h 3672170"/>
                <a:gd name="connsiteX2" fmla="*/ 7395135 w 10149541"/>
                <a:gd name="connsiteY2" fmla="*/ 3667501 h 3672170"/>
                <a:gd name="connsiteX3" fmla="*/ 0 w 10149541"/>
                <a:gd name="connsiteY3" fmla="*/ 3672170 h 3672170"/>
                <a:gd name="connsiteX4" fmla="*/ 0 w 10149541"/>
                <a:gd name="connsiteY4" fmla="*/ 0 h 3672170"/>
                <a:gd name="connsiteX0" fmla="*/ 9171079 w 10149541"/>
                <a:gd name="connsiteY0" fmla="*/ 15774 h 3668995"/>
                <a:gd name="connsiteX1" fmla="*/ 10149541 w 10149541"/>
                <a:gd name="connsiteY1" fmla="*/ 0 h 3668995"/>
                <a:gd name="connsiteX2" fmla="*/ 7395135 w 10149541"/>
                <a:gd name="connsiteY2" fmla="*/ 3664326 h 3668995"/>
                <a:gd name="connsiteX3" fmla="*/ 0 w 10149541"/>
                <a:gd name="connsiteY3" fmla="*/ 3668995 h 3668995"/>
                <a:gd name="connsiteX4" fmla="*/ 9171079 w 10149541"/>
                <a:gd name="connsiteY4" fmla="*/ 15774 h 3668995"/>
                <a:gd name="connsiteX0" fmla="*/ 2425410 w 3403872"/>
                <a:gd name="connsiteY0" fmla="*/ 15774 h 3664325"/>
                <a:gd name="connsiteX1" fmla="*/ 3403872 w 3403872"/>
                <a:gd name="connsiteY1" fmla="*/ 0 h 3664325"/>
                <a:gd name="connsiteX2" fmla="*/ 649466 w 3403872"/>
                <a:gd name="connsiteY2" fmla="*/ 3664326 h 3664325"/>
                <a:gd name="connsiteX3" fmla="*/ 0 w 3403872"/>
                <a:gd name="connsiteY3" fmla="*/ 3659521 h 3664325"/>
                <a:gd name="connsiteX4" fmla="*/ 2425410 w 3403872"/>
                <a:gd name="connsiteY4" fmla="*/ 15774 h 3664325"/>
                <a:gd name="connsiteX0" fmla="*/ 2927546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927546 w 3906008"/>
                <a:gd name="connsiteY4" fmla="*/ 15774 h 3678469"/>
                <a:gd name="connsiteX0" fmla="*/ 2766483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766483 w 3906008"/>
                <a:gd name="connsiteY4" fmla="*/ 15774 h 3678469"/>
                <a:gd name="connsiteX0" fmla="*/ 2368564 w 3508089"/>
                <a:gd name="connsiteY0" fmla="*/ 15774 h 3664325"/>
                <a:gd name="connsiteX1" fmla="*/ 3508089 w 3508089"/>
                <a:gd name="connsiteY1" fmla="*/ 0 h 3664325"/>
                <a:gd name="connsiteX2" fmla="*/ 753683 w 3508089"/>
                <a:gd name="connsiteY2" fmla="*/ 3664326 h 3664325"/>
                <a:gd name="connsiteX3" fmla="*/ 0 w 3508089"/>
                <a:gd name="connsiteY3" fmla="*/ 3498458 h 3664325"/>
                <a:gd name="connsiteX4" fmla="*/ 2368564 w 3508089"/>
                <a:gd name="connsiteY4" fmla="*/ 15774 h 3664325"/>
                <a:gd name="connsiteX0" fmla="*/ 2738060 w 3877585"/>
                <a:gd name="connsiteY0" fmla="*/ 15774 h 3664325"/>
                <a:gd name="connsiteX1" fmla="*/ 3877585 w 3877585"/>
                <a:gd name="connsiteY1" fmla="*/ 0 h 3664325"/>
                <a:gd name="connsiteX2" fmla="*/ 1123179 w 3877585"/>
                <a:gd name="connsiteY2" fmla="*/ 3664326 h 3664325"/>
                <a:gd name="connsiteX3" fmla="*/ 0 w 3877585"/>
                <a:gd name="connsiteY3" fmla="*/ 3659521 h 3664325"/>
                <a:gd name="connsiteX4" fmla="*/ 2738060 w 3877585"/>
                <a:gd name="connsiteY4" fmla="*/ 15774 h 3664325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560108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832803 w 3877585"/>
                <a:gd name="connsiteY0" fmla="*/ 110516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832803 w 3877585"/>
                <a:gd name="connsiteY4" fmla="*/ 110516 h 3659521"/>
                <a:gd name="connsiteX0" fmla="*/ 2728586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28586 w 3877585"/>
                <a:gd name="connsiteY4" fmla="*/ 6299 h 3659521"/>
                <a:gd name="connsiteX0" fmla="*/ 3268619 w 3877585"/>
                <a:gd name="connsiteY0" fmla="*/ 7261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3268619 w 3877585"/>
                <a:gd name="connsiteY4" fmla="*/ 72619 h 3659521"/>
                <a:gd name="connsiteX0" fmla="*/ 2946494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946494 w 3877585"/>
                <a:gd name="connsiteY4" fmla="*/ 6299 h 3659521"/>
                <a:gd name="connsiteX0" fmla="*/ 2387513 w 3318604"/>
                <a:gd name="connsiteY0" fmla="*/ 6299 h 3654851"/>
                <a:gd name="connsiteX1" fmla="*/ 3318604 w 3318604"/>
                <a:gd name="connsiteY1" fmla="*/ 0 h 3654851"/>
                <a:gd name="connsiteX2" fmla="*/ 564197 w 3318604"/>
                <a:gd name="connsiteY2" fmla="*/ 3654851 h 3654851"/>
                <a:gd name="connsiteX3" fmla="*/ 0 w 3318604"/>
                <a:gd name="connsiteY3" fmla="*/ 3564778 h 3654851"/>
                <a:gd name="connsiteX4" fmla="*/ 2387513 w 3318604"/>
                <a:gd name="connsiteY4" fmla="*/ 6299 h 3654851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24219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2747535 w 3678626"/>
                <a:gd name="connsiteY0" fmla="*/ 6299 h 3664325"/>
                <a:gd name="connsiteX1" fmla="*/ 3678626 w 3678626"/>
                <a:gd name="connsiteY1" fmla="*/ 0 h 3664325"/>
                <a:gd name="connsiteX2" fmla="*/ 744208 w 3678626"/>
                <a:gd name="connsiteY2" fmla="*/ 3664325 h 3664325"/>
                <a:gd name="connsiteX3" fmla="*/ 0 w 3678626"/>
                <a:gd name="connsiteY3" fmla="*/ 3659521 h 3664325"/>
                <a:gd name="connsiteX4" fmla="*/ 2747535 w 3678626"/>
                <a:gd name="connsiteY4" fmla="*/ 6299 h 3664325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52642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1999069 w 2930160"/>
                <a:gd name="connsiteY0" fmla="*/ 6299 h 3654851"/>
                <a:gd name="connsiteX1" fmla="*/ 2930160 w 2930160"/>
                <a:gd name="connsiteY1" fmla="*/ 0 h 3654851"/>
                <a:gd name="connsiteX2" fmla="*/ 204176 w 2930160"/>
                <a:gd name="connsiteY2" fmla="*/ 3654851 h 3654851"/>
                <a:gd name="connsiteX3" fmla="*/ 0 w 2930160"/>
                <a:gd name="connsiteY3" fmla="*/ 3631098 h 3654851"/>
                <a:gd name="connsiteX4" fmla="*/ 1999069 w 2930160"/>
                <a:gd name="connsiteY4" fmla="*/ 6299 h 3654851"/>
                <a:gd name="connsiteX0" fmla="*/ 2576999 w 3508090"/>
                <a:gd name="connsiteY0" fmla="*/ 6299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576999 w 3508090"/>
                <a:gd name="connsiteY4" fmla="*/ 6299 h 3659521"/>
                <a:gd name="connsiteX0" fmla="*/ 2908598 w 3508090"/>
                <a:gd name="connsiteY0" fmla="*/ 53671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908598 w 3508090"/>
                <a:gd name="connsiteY4" fmla="*/ 53671 h 3659521"/>
                <a:gd name="connsiteX0" fmla="*/ 2747535 w 3508090"/>
                <a:gd name="connsiteY0" fmla="*/ 6299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747535 w 3508090"/>
                <a:gd name="connsiteY4" fmla="*/ 6299 h 3659521"/>
                <a:gd name="connsiteX0" fmla="*/ 2103285 w 2863840"/>
                <a:gd name="connsiteY0" fmla="*/ 6299 h 3654851"/>
                <a:gd name="connsiteX1" fmla="*/ 2863840 w 2863840"/>
                <a:gd name="connsiteY1" fmla="*/ 0 h 3654851"/>
                <a:gd name="connsiteX2" fmla="*/ 137856 w 2863840"/>
                <a:gd name="connsiteY2" fmla="*/ 3654851 h 3654851"/>
                <a:gd name="connsiteX3" fmla="*/ 0 w 2863840"/>
                <a:gd name="connsiteY3" fmla="*/ 3536356 h 3654851"/>
                <a:gd name="connsiteX4" fmla="*/ 2103285 w 2863840"/>
                <a:gd name="connsiteY4" fmla="*/ 6299 h 3654851"/>
                <a:gd name="connsiteX0" fmla="*/ 2216976 w 2977531"/>
                <a:gd name="connsiteY0" fmla="*/ 6299 h 3654851"/>
                <a:gd name="connsiteX1" fmla="*/ 2977531 w 2977531"/>
                <a:gd name="connsiteY1" fmla="*/ 0 h 3654851"/>
                <a:gd name="connsiteX2" fmla="*/ 251547 w 2977531"/>
                <a:gd name="connsiteY2" fmla="*/ 3654851 h 3654851"/>
                <a:gd name="connsiteX3" fmla="*/ 0 w 2977531"/>
                <a:gd name="connsiteY3" fmla="*/ 3631098 h 3654851"/>
                <a:gd name="connsiteX4" fmla="*/ 2216976 w 2977531"/>
                <a:gd name="connsiteY4" fmla="*/ 6299 h 3654851"/>
                <a:gd name="connsiteX0" fmla="*/ 2008542 w 2769097"/>
                <a:gd name="connsiteY0" fmla="*/ 6299 h 3654851"/>
                <a:gd name="connsiteX1" fmla="*/ 2769097 w 2769097"/>
                <a:gd name="connsiteY1" fmla="*/ 0 h 3654851"/>
                <a:gd name="connsiteX2" fmla="*/ 43113 w 2769097"/>
                <a:gd name="connsiteY2" fmla="*/ 3654851 h 3654851"/>
                <a:gd name="connsiteX3" fmla="*/ 0 w 2769097"/>
                <a:gd name="connsiteY3" fmla="*/ 3242654 h 3654851"/>
                <a:gd name="connsiteX4" fmla="*/ 2008542 w 2769097"/>
                <a:gd name="connsiteY4" fmla="*/ 6299 h 3654851"/>
                <a:gd name="connsiteX0" fmla="*/ 2245398 w 3005953"/>
                <a:gd name="connsiteY0" fmla="*/ 6299 h 3654851"/>
                <a:gd name="connsiteX1" fmla="*/ 3005953 w 3005953"/>
                <a:gd name="connsiteY1" fmla="*/ 0 h 3654851"/>
                <a:gd name="connsiteX2" fmla="*/ 279969 w 3005953"/>
                <a:gd name="connsiteY2" fmla="*/ 3654851 h 3654851"/>
                <a:gd name="connsiteX3" fmla="*/ 0 w 3005953"/>
                <a:gd name="connsiteY3" fmla="*/ 3650047 h 3654851"/>
                <a:gd name="connsiteX4" fmla="*/ 2245398 w 3005953"/>
                <a:gd name="connsiteY4" fmla="*/ 6299 h 3654851"/>
                <a:gd name="connsiteX0" fmla="*/ 2633843 w 3005953"/>
                <a:gd name="connsiteY0" fmla="*/ 15774 h 3654851"/>
                <a:gd name="connsiteX1" fmla="*/ 3005953 w 3005953"/>
                <a:gd name="connsiteY1" fmla="*/ 0 h 3654851"/>
                <a:gd name="connsiteX2" fmla="*/ 279969 w 3005953"/>
                <a:gd name="connsiteY2" fmla="*/ 3654851 h 3654851"/>
                <a:gd name="connsiteX3" fmla="*/ 0 w 3005953"/>
                <a:gd name="connsiteY3" fmla="*/ 3650047 h 3654851"/>
                <a:gd name="connsiteX4" fmla="*/ 2633843 w 3005953"/>
                <a:gd name="connsiteY4" fmla="*/ 15774 h 3654851"/>
                <a:gd name="connsiteX0" fmla="*/ 2794905 w 3005953"/>
                <a:gd name="connsiteY0" fmla="*/ 25248 h 3654851"/>
                <a:gd name="connsiteX1" fmla="*/ 3005953 w 3005953"/>
                <a:gd name="connsiteY1" fmla="*/ 0 h 3654851"/>
                <a:gd name="connsiteX2" fmla="*/ 279969 w 3005953"/>
                <a:gd name="connsiteY2" fmla="*/ 3654851 h 3654851"/>
                <a:gd name="connsiteX3" fmla="*/ 0 w 3005953"/>
                <a:gd name="connsiteY3" fmla="*/ 3650047 h 3654851"/>
                <a:gd name="connsiteX4" fmla="*/ 2794905 w 3005953"/>
                <a:gd name="connsiteY4" fmla="*/ 25248 h 3654851"/>
                <a:gd name="connsiteX0" fmla="*/ 2757008 w 3005953"/>
                <a:gd name="connsiteY0" fmla="*/ 0 h 3658026"/>
                <a:gd name="connsiteX1" fmla="*/ 3005953 w 3005953"/>
                <a:gd name="connsiteY1" fmla="*/ 3175 h 3658026"/>
                <a:gd name="connsiteX2" fmla="*/ 279969 w 3005953"/>
                <a:gd name="connsiteY2" fmla="*/ 3658026 h 3658026"/>
                <a:gd name="connsiteX3" fmla="*/ 0 w 3005953"/>
                <a:gd name="connsiteY3" fmla="*/ 3653222 h 3658026"/>
                <a:gd name="connsiteX4" fmla="*/ 2757008 w 3005953"/>
                <a:gd name="connsiteY4" fmla="*/ 0 h 365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5953" h="3658026">
                  <a:moveTo>
                    <a:pt x="2757008" y="0"/>
                  </a:moveTo>
                  <a:lnTo>
                    <a:pt x="3005953" y="3175"/>
                  </a:lnTo>
                  <a:lnTo>
                    <a:pt x="279969" y="3658026"/>
                  </a:lnTo>
                  <a:lnTo>
                    <a:pt x="0" y="3653222"/>
                  </a:lnTo>
                  <a:lnTo>
                    <a:pt x="2757008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D32371-8F80-91EB-619B-BF58FC0A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-4783" r="-1"/>
          <a:stretch/>
        </p:blipFill>
        <p:spPr>
          <a:xfrm>
            <a:off x="9750692" y="6134272"/>
            <a:ext cx="1888858" cy="3922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2485A86-ECDE-E6A9-BB60-A35DB3E2EACA}"/>
              </a:ext>
            </a:extLst>
          </p:cNvPr>
          <p:cNvSpPr/>
          <p:nvPr/>
        </p:nvSpPr>
        <p:spPr>
          <a:xfrm>
            <a:off x="6707580" y="0"/>
            <a:ext cx="548124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цифровая орг труда 2.jfif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7268547" y="2414720"/>
            <a:ext cx="4359310" cy="2505246"/>
          </a:xfrm>
          <a:prstGeom prst="roundRect">
            <a:avLst>
              <a:gd name="adj" fmla="val 6513"/>
            </a:avLst>
          </a:prstGeom>
        </p:spPr>
      </p:pic>
      <p:sp>
        <p:nvSpPr>
          <p:cNvPr id="14" name="TextBox 13"/>
          <p:cNvSpPr txBox="1"/>
          <p:nvPr/>
        </p:nvSpPr>
        <p:spPr>
          <a:xfrm>
            <a:off x="7048500" y="1426056"/>
            <a:ext cx="4799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RussianRail G Pro" panose="02000503040000020004" pitchFamily="50" charset="-52"/>
                <a:ea typeface="Verdana" pitchFamily="34" charset="0"/>
              </a:defRPr>
            </a:lvl1pPr>
          </a:lstStyle>
          <a:p>
            <a:pPr algn="ctr"/>
            <a:r>
              <a:rPr lang="ru-RU" sz="2000" b="1" dirty="0"/>
              <a:t>Стратегия цифровой трансформации ОАО «РЖД» </a:t>
            </a:r>
            <a:br>
              <a:rPr lang="ru-RU" sz="2000" b="1" dirty="0"/>
            </a:br>
            <a:r>
              <a:rPr lang="ru-RU" sz="2000" b="1" dirty="0"/>
              <a:t>до 2025 года</a:t>
            </a:r>
          </a:p>
        </p:txBody>
      </p:sp>
      <p:sp>
        <p:nvSpPr>
          <p:cNvPr id="19" name="Title 20"/>
          <p:cNvSpPr txBox="1">
            <a:spLocks/>
          </p:cNvSpPr>
          <p:nvPr/>
        </p:nvSpPr>
        <p:spPr bwMode="auto">
          <a:xfrm>
            <a:off x="7181850" y="4985300"/>
            <a:ext cx="4532704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RussianRail G Pro" panose="02000503040000020004" pitchFamily="50" charset="-52"/>
                <a:ea typeface="Verdana" pitchFamily="34" charset="0"/>
              </a:defRPr>
            </a:lvl1pPr>
          </a:lstStyle>
          <a:p>
            <a:pPr algn="ctr"/>
            <a:r>
              <a:rPr lang="ru-RU" dirty="0"/>
              <a:t>Техническое нормирование работников рабочих специальностей, внедрение носимых устройств видеозаписи </a:t>
            </a:r>
            <a:br>
              <a:rPr lang="ru-RU" dirty="0"/>
            </a:br>
            <a:r>
              <a:rPr lang="ru-RU" dirty="0"/>
              <a:t>и использование датчиков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55811" y="3915022"/>
            <a:ext cx="5481245" cy="8925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latin typeface="RussianRail G Pro" panose="02000503040000020004" pitchFamily="50" charset="-52"/>
                <a:ea typeface="Verdana" pitchFamily="34" charset="0"/>
              </a:rPr>
              <a:t>«Дальневосточная дорога — </a:t>
            </a:r>
            <a:br>
              <a:rPr lang="ru-RU" sz="2000" b="1" dirty="0">
                <a:latin typeface="RussianRail G Pro" panose="02000503040000020004" pitchFamily="50" charset="-52"/>
                <a:ea typeface="Verdana" pitchFamily="34" charset="0"/>
              </a:rPr>
            </a:br>
            <a:r>
              <a:rPr lang="ru-RU" sz="2000" b="1" dirty="0">
                <a:latin typeface="RussianRail G Pro" panose="02000503040000020004" pitchFamily="50" charset="-52"/>
                <a:ea typeface="Verdana" pitchFamily="34" charset="0"/>
              </a:rPr>
              <a:t>полигон опережающего развития» </a:t>
            </a:r>
            <a:br>
              <a:rPr lang="ru-RU" dirty="0">
                <a:latin typeface="RussianRail G Pro" panose="02000503040000020004" pitchFamily="50" charset="-52"/>
                <a:ea typeface="Verdana" pitchFamily="34" charset="0"/>
              </a:rPr>
            </a:br>
            <a:r>
              <a:rPr lang="ru-RU" dirty="0">
                <a:latin typeface="RussianRail G Pro" panose="02000503040000020004" pitchFamily="50" charset="-52"/>
                <a:ea typeface="Verdana" pitchFamily="34" charset="0"/>
              </a:rPr>
              <a:t>проектной группы «Цифровая трансформация»</a:t>
            </a:r>
          </a:p>
        </p:txBody>
      </p:sp>
      <p:sp>
        <p:nvSpPr>
          <p:cNvPr id="54" name="Title 20"/>
          <p:cNvSpPr txBox="1">
            <a:spLocks/>
          </p:cNvSpPr>
          <p:nvPr/>
        </p:nvSpPr>
        <p:spPr bwMode="auto">
          <a:xfrm>
            <a:off x="455810" y="5065003"/>
            <a:ext cx="6047627" cy="1446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RussianRail G Pro" panose="02000503040000020004" pitchFamily="50" charset="-52"/>
                <a:ea typeface="Verdana" pitchFamily="34" charset="0"/>
              </a:defRPr>
            </a:lvl1pPr>
          </a:lstStyle>
          <a:p>
            <a:r>
              <a:rPr lang="ru-RU" sz="2000" b="1" dirty="0"/>
              <a:t>Проект 2.50 Дорожной карты </a:t>
            </a:r>
            <a:br>
              <a:rPr lang="ru-RU" sz="2000" b="1" dirty="0"/>
            </a:br>
            <a:r>
              <a:rPr lang="ru-RU" sz="2000" b="1" dirty="0"/>
              <a:t>по реализации программы </a:t>
            </a:r>
          </a:p>
          <a:p>
            <a:r>
              <a:rPr lang="ru-RU" dirty="0"/>
              <a:t>«Дальневосточная дорога — полигон </a:t>
            </a:r>
            <a:br>
              <a:rPr lang="ru-RU" dirty="0"/>
            </a:br>
            <a:r>
              <a:rPr lang="ru-RU" dirty="0"/>
              <a:t>опережающего развития» проектной группы «Цифровая трансформация» (от 04.04.2022 № 877/р)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A5C506B-41C6-CD49-4B24-8264BA3D7EB2}"/>
              </a:ext>
            </a:extLst>
          </p:cNvPr>
          <p:cNvGrpSpPr/>
          <p:nvPr/>
        </p:nvGrpSpPr>
        <p:grpSpPr>
          <a:xfrm>
            <a:off x="498288" y="1278664"/>
            <a:ext cx="2662602" cy="2371966"/>
            <a:chOff x="498288" y="1424008"/>
            <a:chExt cx="2662602" cy="2371966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34D4346-6D74-C33A-E098-B492166E32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0" t="4814" r="2283" b="1481"/>
            <a:stretch/>
          </p:blipFill>
          <p:spPr bwMode="auto">
            <a:xfrm>
              <a:off x="498288" y="1424008"/>
              <a:ext cx="2662602" cy="2371966"/>
            </a:xfrm>
            <a:prstGeom prst="rect">
              <a:avLst/>
            </a:prstGeom>
            <a:noFill/>
            <a:ln w="3175">
              <a:solidFill>
                <a:srgbClr val="001447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B3EDEF1C-B131-B301-5509-3D1393194A2A}"/>
                </a:ext>
              </a:extLst>
            </p:cNvPr>
            <p:cNvSpPr/>
            <p:nvPr/>
          </p:nvSpPr>
          <p:spPr>
            <a:xfrm>
              <a:off x="507207" y="3702844"/>
              <a:ext cx="829915" cy="88106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Подзаголовок 4">
            <a:extLst>
              <a:ext uri="{FF2B5EF4-FFF2-40B4-BE49-F238E27FC236}">
                <a16:creationId xmlns:a16="http://schemas.microsoft.com/office/drawing/2014/main" id="{43FD953C-9375-6DFF-37CD-FFF63A780D44}"/>
              </a:ext>
            </a:extLst>
          </p:cNvPr>
          <p:cNvSpPr txBox="1">
            <a:spLocks/>
          </p:cNvSpPr>
          <p:nvPr/>
        </p:nvSpPr>
        <p:spPr>
          <a:xfrm>
            <a:off x="457400" y="337165"/>
            <a:ext cx="10817263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/ ЦИФРОВИЗАЦИЯ ИНСТРУМЕНТОВ </a:t>
            </a:r>
            <a:br>
              <a:rPr lang="ru-RU" dirty="0"/>
            </a:br>
            <a:r>
              <a:rPr lang="ru-RU" dirty="0"/>
              <a:t>ОРГАНИЗАЦИИ ТРУДА </a:t>
            </a:r>
            <a:r>
              <a:rPr lang="ru-RU" sz="2000" i="1" dirty="0">
                <a:solidFill>
                  <a:srgbClr val="001447"/>
                </a:solidFill>
              </a:rPr>
              <a:t>СВЯЗИ ПРОЕКТА</a:t>
            </a:r>
          </a:p>
        </p:txBody>
      </p:sp>
      <p:sp>
        <p:nvSpPr>
          <p:cNvPr id="15" name="Номер слайда 1">
            <a:extLst>
              <a:ext uri="{FF2B5EF4-FFF2-40B4-BE49-F238E27FC236}">
                <a16:creationId xmlns:a16="http://schemas.microsoft.com/office/drawing/2014/main" id="{1EDDD3F5-D984-1A09-7325-0480F0C290B4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tx1"/>
                </a:solidFill>
                <a:latin typeface="RussianRail G Pro Medium" panose="02000603040000020004" pitchFamily="50" charset="-52"/>
              </a:rPr>
              <a:pPr algn="ctr"/>
              <a:t>10</a:t>
            </a:fld>
            <a:endParaRPr lang="ru-RU" sz="1400" dirty="0">
              <a:solidFill>
                <a:schemeClr val="tx1"/>
              </a:solidFill>
              <a:latin typeface="RussianRail G Pro Medium" panose="0200060304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7143638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Изображение выглядит как облако, на открытом воздухе, небо, строительство&#10;&#10;Автоматически созданное описание">
            <a:extLst>
              <a:ext uri="{FF2B5EF4-FFF2-40B4-BE49-F238E27FC236}">
                <a16:creationId xmlns:a16="http://schemas.microsoft.com/office/drawing/2014/main" id="{7B438664-69FC-61A1-078E-58E468ACA1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3994"/>
          <a:stretch>
            <a:fillRect/>
          </a:stretch>
        </p:blipFill>
        <p:spPr>
          <a:xfrm>
            <a:off x="7140507" y="0"/>
            <a:ext cx="5203893" cy="7805840"/>
          </a:xfrm>
          <a:custGeom>
            <a:avLst/>
            <a:gdLst>
              <a:gd name="connsiteX0" fmla="*/ 274320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2743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6858000">
                <a:moveTo>
                  <a:pt x="2743200" y="0"/>
                </a:moveTo>
                <a:lnTo>
                  <a:pt x="4572000" y="0"/>
                </a:lnTo>
                <a:lnTo>
                  <a:pt x="4572000" y="6858000"/>
                </a:lnTo>
                <a:lnTo>
                  <a:pt x="0" y="6858000"/>
                </a:lnTo>
                <a:lnTo>
                  <a:pt x="0" y="2743200"/>
                </a:lnTo>
                <a:close/>
              </a:path>
            </a:pathLst>
          </a:custGeom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EE950504-3064-A769-2B26-E93FA6E87DC5}"/>
              </a:ext>
            </a:extLst>
          </p:cNvPr>
          <p:cNvGrpSpPr/>
          <p:nvPr/>
        </p:nvGrpSpPr>
        <p:grpSpPr>
          <a:xfrm>
            <a:off x="493810" y="2885620"/>
            <a:ext cx="6646697" cy="1833438"/>
            <a:chOff x="493810" y="2885620"/>
            <a:chExt cx="6646697" cy="183343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C1143AA-1ECF-4D4F-9291-6785AC9EB245}"/>
                </a:ext>
              </a:extLst>
            </p:cNvPr>
            <p:cNvSpPr txBox="1"/>
            <p:nvPr/>
          </p:nvSpPr>
          <p:spPr>
            <a:xfrm>
              <a:off x="493810" y="2885620"/>
              <a:ext cx="3085296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defRPr>
                  <a:latin typeface="RussianRail G Pro" panose="02000503040000020004" pitchFamily="50" charset="-52"/>
                  <a:ea typeface="Verdana" pitchFamily="34" charset="0"/>
                </a:defRPr>
              </a:lvl1pPr>
            </a:lstStyle>
            <a:p>
              <a:r>
                <a:rPr lang="ru-RU" b="1" dirty="0">
                  <a:solidFill>
                    <a:srgbClr val="001447"/>
                  </a:solidFill>
                </a:rPr>
                <a:t>Пути решения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16556AB-6BC4-424E-A92D-F696FA1E371C}"/>
                </a:ext>
              </a:extLst>
            </p:cNvPr>
            <p:cNvSpPr txBox="1"/>
            <p:nvPr/>
          </p:nvSpPr>
          <p:spPr>
            <a:xfrm>
              <a:off x="493810" y="3257119"/>
              <a:ext cx="6646697" cy="14619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defRPr>
                  <a:latin typeface="RussianRail G Pro" panose="02000503040000020004" pitchFamily="50" charset="-52"/>
                  <a:ea typeface="Verdana" pitchFamily="34" charset="0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ru-RU" sz="1600" b="1" dirty="0"/>
                <a:t>Внедрение цифровой организации труда.</a:t>
              </a:r>
              <a:br>
                <a:rPr lang="ru-RU" sz="1600" b="1" dirty="0"/>
              </a:br>
              <a:r>
                <a:rPr lang="ru-RU" sz="1600" b="1" dirty="0"/>
                <a:t>Оснащение рабочих мест: </a:t>
              </a:r>
            </a:p>
            <a:p>
              <a:pPr marL="180000" indent="-1800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600" dirty="0"/>
                <a:t>мобильными цифровыми рабочими местами</a:t>
              </a:r>
            </a:p>
            <a:p>
              <a:pPr marL="180000" indent="-1800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600" dirty="0"/>
                <a:t>носимыми видеокамерами</a:t>
              </a:r>
            </a:p>
            <a:p>
              <a:pPr marL="180000" indent="-1800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600" dirty="0"/>
                <a:t>цифровыми браслетами / датчиками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5469EDC-5205-6AE2-A5EB-0A04EF59DB68}"/>
              </a:ext>
            </a:extLst>
          </p:cNvPr>
          <p:cNvGrpSpPr/>
          <p:nvPr/>
        </p:nvGrpSpPr>
        <p:grpSpPr>
          <a:xfrm>
            <a:off x="493810" y="5077555"/>
            <a:ext cx="6646697" cy="1510272"/>
            <a:chOff x="493810" y="5077555"/>
            <a:chExt cx="6646697" cy="151027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A8ED692-08A6-487A-B13B-720C3ACDBFB8}"/>
                </a:ext>
              </a:extLst>
            </p:cNvPr>
            <p:cNvSpPr txBox="1"/>
            <p:nvPr/>
          </p:nvSpPr>
          <p:spPr>
            <a:xfrm>
              <a:off x="493810" y="5077555"/>
              <a:ext cx="3085296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defRPr>
                  <a:latin typeface="RussianRail G Pro" panose="02000503040000020004" pitchFamily="50" charset="-52"/>
                  <a:ea typeface="Verdana" pitchFamily="34" charset="0"/>
                </a:defRPr>
              </a:lvl1pPr>
            </a:lstStyle>
            <a:p>
              <a:r>
                <a:rPr lang="ru-RU" b="1" dirty="0">
                  <a:solidFill>
                    <a:srgbClr val="001447"/>
                  </a:solidFill>
                </a:rPr>
                <a:t>Результат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C5597CB-0697-4B2D-93A6-7D63A75560A8}"/>
                </a:ext>
              </a:extLst>
            </p:cNvPr>
            <p:cNvSpPr txBox="1"/>
            <p:nvPr/>
          </p:nvSpPr>
          <p:spPr>
            <a:xfrm>
              <a:off x="493810" y="5449054"/>
              <a:ext cx="6646697" cy="11387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marL="180000" indent="-180000">
                <a:spcAft>
                  <a:spcPts val="600"/>
                </a:spcAft>
                <a:buFont typeface="Arial" panose="020B0604020202020204" pitchFamily="34" charset="0"/>
                <a:buChar char="•"/>
                <a:defRPr sz="1600">
                  <a:latin typeface="RussianRail G Pro" panose="02000503040000020004" pitchFamily="50" charset="-52"/>
                  <a:ea typeface="Verdana" pitchFamily="34" charset="0"/>
                </a:defRPr>
              </a:lvl1pPr>
            </a:lstStyle>
            <a:p>
              <a:r>
                <a:rPr lang="ru-RU" dirty="0"/>
                <a:t>Повышение производительности труда </a:t>
              </a:r>
              <a:br>
                <a:rPr lang="ru-RU" dirty="0"/>
              </a:br>
              <a:r>
                <a:rPr lang="ru-RU" dirty="0"/>
                <a:t>и эффективности производственных процессов</a:t>
              </a:r>
            </a:p>
            <a:p>
              <a:r>
                <a:rPr lang="ru-RU" dirty="0"/>
                <a:t>Повышение уровня безопасности движения и труда</a:t>
              </a:r>
            </a:p>
            <a:p>
              <a:r>
                <a:rPr lang="ru-RU" dirty="0"/>
                <a:t>Максимальный уровень охвата контроля выполняемых работ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0C636C5-AF5E-C4B3-68EE-DBD1630067A8}"/>
              </a:ext>
            </a:extLst>
          </p:cNvPr>
          <p:cNvGrpSpPr/>
          <p:nvPr/>
        </p:nvGrpSpPr>
        <p:grpSpPr>
          <a:xfrm>
            <a:off x="493810" y="986072"/>
            <a:ext cx="7992888" cy="1541050"/>
            <a:chOff x="493810" y="986072"/>
            <a:chExt cx="7992888" cy="154105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E5DF844-2BFC-4FE4-8CF5-14D1AB58273D}"/>
                </a:ext>
              </a:extLst>
            </p:cNvPr>
            <p:cNvSpPr txBox="1"/>
            <p:nvPr/>
          </p:nvSpPr>
          <p:spPr>
            <a:xfrm>
              <a:off x="493810" y="986072"/>
              <a:ext cx="3085296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defRPr>
                  <a:latin typeface="RussianRail G Pro" panose="02000503040000020004" pitchFamily="50" charset="-52"/>
                  <a:ea typeface="Verdana" pitchFamily="34" charset="0"/>
                </a:defRPr>
              </a:lvl1pPr>
            </a:lstStyle>
            <a:p>
              <a:r>
                <a:rPr lang="ru-RU" b="1" dirty="0">
                  <a:solidFill>
                    <a:srgbClr val="001447"/>
                  </a:solidFill>
                </a:rPr>
                <a:t>Задачи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86A80F5-8FA8-4412-9EF1-420146C298EE}"/>
                </a:ext>
              </a:extLst>
            </p:cNvPr>
            <p:cNvSpPr txBox="1"/>
            <p:nvPr/>
          </p:nvSpPr>
          <p:spPr>
            <a:xfrm>
              <a:off x="493810" y="1357571"/>
              <a:ext cx="7992888" cy="1169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>
                <a:defRPr>
                  <a:latin typeface="RussianRail G Pro" panose="02000503040000020004" pitchFamily="50" charset="-52"/>
                  <a:ea typeface="Verdana" pitchFamily="34" charset="0"/>
                </a:defRPr>
              </a:lvl1pPr>
            </a:lstStyle>
            <a:p>
              <a:pPr marL="180000" indent="-1800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600" dirty="0"/>
                <a:t>Повышение уровня контроля за выполнением производственных операций</a:t>
              </a:r>
            </a:p>
            <a:p>
              <a:pPr marL="180000" indent="-1800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600" dirty="0"/>
                <a:t>Уход от человеческого фактора в нарушении </a:t>
              </a:r>
              <a:br>
                <a:rPr lang="ru-RU" sz="1600" dirty="0"/>
              </a:br>
              <a:r>
                <a:rPr lang="ru-RU" sz="1600" dirty="0"/>
                <a:t>технологии производства работ и безопасности движения</a:t>
              </a:r>
            </a:p>
            <a:p>
              <a:pPr marL="180000" indent="-1800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1600" dirty="0"/>
                <a:t>Повышение уровня научной организации труда на рабочих местах</a:t>
              </a:r>
            </a:p>
          </p:txBody>
        </p:sp>
      </p:grpSp>
      <p:sp>
        <p:nvSpPr>
          <p:cNvPr id="9" name="Подзаголовок 4">
            <a:extLst>
              <a:ext uri="{FF2B5EF4-FFF2-40B4-BE49-F238E27FC236}">
                <a16:creationId xmlns:a16="http://schemas.microsoft.com/office/drawing/2014/main" id="{76D4A539-C66E-FE30-C580-FA48720A32CD}"/>
              </a:ext>
            </a:extLst>
          </p:cNvPr>
          <p:cNvSpPr txBox="1">
            <a:spLocks/>
          </p:cNvSpPr>
          <p:nvPr/>
        </p:nvSpPr>
        <p:spPr>
          <a:xfrm>
            <a:off x="457400" y="337165"/>
            <a:ext cx="10817263" cy="3384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199" dirty="0"/>
              <a:t>/ ЦИФРОВАЯ ОРГАНИЗАЦИЯ ТРУДА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40BCB74-3C4F-B3D1-7BD9-21CF53AC8425}"/>
              </a:ext>
            </a:extLst>
          </p:cNvPr>
          <p:cNvCxnSpPr>
            <a:cxnSpLocks/>
          </p:cNvCxnSpPr>
          <p:nvPr/>
        </p:nvCxnSpPr>
        <p:spPr>
          <a:xfrm>
            <a:off x="493810" y="2708920"/>
            <a:ext cx="1712170" cy="0"/>
          </a:xfrm>
          <a:prstGeom prst="line">
            <a:avLst/>
          </a:prstGeom>
          <a:ln w="57150">
            <a:solidFill>
              <a:srgbClr val="0014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662BD1DE-A968-653A-AF08-6C0547DEDB7A}"/>
              </a:ext>
            </a:extLst>
          </p:cNvPr>
          <p:cNvCxnSpPr>
            <a:cxnSpLocks/>
          </p:cNvCxnSpPr>
          <p:nvPr/>
        </p:nvCxnSpPr>
        <p:spPr>
          <a:xfrm>
            <a:off x="493810" y="4941168"/>
            <a:ext cx="1712170" cy="0"/>
          </a:xfrm>
          <a:prstGeom prst="line">
            <a:avLst/>
          </a:prstGeom>
          <a:ln w="57150">
            <a:solidFill>
              <a:srgbClr val="0014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Номер слайда 1">
            <a:extLst>
              <a:ext uri="{FF2B5EF4-FFF2-40B4-BE49-F238E27FC236}">
                <a16:creationId xmlns:a16="http://schemas.microsoft.com/office/drawing/2014/main" id="{905B2FC4-1976-888B-2CF5-63AE5D0C3A39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bg1"/>
                </a:solidFill>
                <a:latin typeface="RussianRail G Pro Medium" panose="02000603040000020004" pitchFamily="50" charset="-52"/>
              </a:rPr>
              <a:pPr algn="ctr"/>
              <a:t>11</a:t>
            </a:fld>
            <a:endParaRPr lang="ru-RU" sz="1400" dirty="0">
              <a:solidFill>
                <a:schemeClr val="bg1"/>
              </a:solidFill>
              <a:latin typeface="RussianRail G Pro Medium" panose="02000603040000020004" pitchFamily="50" charset="-52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>
            <a:off x="0" y="3635321"/>
            <a:ext cx="12188825" cy="0"/>
          </a:xfrm>
          <a:prstGeom prst="line">
            <a:avLst/>
          </a:prstGeom>
          <a:ln w="9525">
            <a:solidFill>
              <a:srgbClr val="0014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21311BB-5342-62BA-2268-098AE2345B7D}"/>
              </a:ext>
            </a:extLst>
          </p:cNvPr>
          <p:cNvGrpSpPr/>
          <p:nvPr/>
        </p:nvGrpSpPr>
        <p:grpSpPr>
          <a:xfrm>
            <a:off x="774700" y="1545230"/>
            <a:ext cx="10639424" cy="3856285"/>
            <a:chOff x="866776" y="1545230"/>
            <a:chExt cx="10639424" cy="3856285"/>
          </a:xfrm>
        </p:grpSpPr>
        <p:sp>
          <p:nvSpPr>
            <p:cNvPr id="14341" name="Freeform 71"/>
            <p:cNvSpPr>
              <a:spLocks noChangeArrowheads="1"/>
            </p:cNvSpPr>
            <p:nvPr/>
          </p:nvSpPr>
          <p:spPr bwMode="auto">
            <a:xfrm>
              <a:off x="1929897" y="3635321"/>
              <a:ext cx="203147" cy="679273"/>
            </a:xfrm>
            <a:custGeom>
              <a:avLst/>
              <a:gdLst>
                <a:gd name="T0" fmla="*/ 0 w 533"/>
                <a:gd name="T1" fmla="*/ 0 h 1779"/>
                <a:gd name="T2" fmla="*/ 0 w 533"/>
                <a:gd name="T3" fmla="*/ 125000863 h 1779"/>
                <a:gd name="T4" fmla="*/ 73225188 w 533"/>
                <a:gd name="T5" fmla="*/ 125000863 h 1779"/>
                <a:gd name="T6" fmla="*/ 73225188 w 533"/>
                <a:gd name="T7" fmla="*/ 259336427 h 1779"/>
                <a:gd name="T8" fmla="*/ 77140503 w 533"/>
                <a:gd name="T9" fmla="*/ 259336427 h 1779"/>
                <a:gd name="T10" fmla="*/ 77140503 w 533"/>
                <a:gd name="T11" fmla="*/ 120916907 h 1779"/>
                <a:gd name="T12" fmla="*/ 2900079 w 533"/>
                <a:gd name="T13" fmla="*/ 120916907 h 1779"/>
                <a:gd name="T14" fmla="*/ 2900079 w 533"/>
                <a:gd name="T15" fmla="*/ 0 h 1779"/>
                <a:gd name="T16" fmla="*/ 0 w 533"/>
                <a:gd name="T17" fmla="*/ 0 h 17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3"/>
                <a:gd name="T28" fmla="*/ 0 h 1779"/>
                <a:gd name="T29" fmla="*/ 533 w 533"/>
                <a:gd name="T30" fmla="*/ 1779 h 17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3" h="1779">
                  <a:moveTo>
                    <a:pt x="0" y="0"/>
                  </a:moveTo>
                  <a:lnTo>
                    <a:pt x="0" y="857"/>
                  </a:lnTo>
                  <a:lnTo>
                    <a:pt x="505" y="857"/>
                  </a:lnTo>
                  <a:lnTo>
                    <a:pt x="505" y="1778"/>
                  </a:lnTo>
                  <a:lnTo>
                    <a:pt x="532" y="1778"/>
                  </a:lnTo>
                  <a:lnTo>
                    <a:pt x="532" y="829"/>
                  </a:lnTo>
                  <a:lnTo>
                    <a:pt x="20" y="829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 dirty="0">
                <a:latin typeface="RussianRail G Pro" panose="02000503040000020004" pitchFamily="50" charset="-52"/>
              </a:endParaRPr>
            </a:p>
          </p:txBody>
        </p:sp>
        <p:sp>
          <p:nvSpPr>
            <p:cNvPr id="14342" name="Freeform 74"/>
            <p:cNvSpPr>
              <a:spLocks noChangeArrowheads="1"/>
            </p:cNvSpPr>
            <p:nvPr/>
          </p:nvSpPr>
          <p:spPr bwMode="auto">
            <a:xfrm>
              <a:off x="1545822" y="3022707"/>
              <a:ext cx="192038" cy="612615"/>
            </a:xfrm>
            <a:custGeom>
              <a:avLst/>
              <a:gdLst>
                <a:gd name="T0" fmla="*/ 4334508 w 506"/>
                <a:gd name="T1" fmla="*/ 234370598 h 1603"/>
                <a:gd name="T2" fmla="*/ 4334508 w 506"/>
                <a:gd name="T3" fmla="*/ 106359101 h 1603"/>
                <a:gd name="T4" fmla="*/ 72964215 w 506"/>
                <a:gd name="T5" fmla="*/ 106359101 h 1603"/>
                <a:gd name="T6" fmla="*/ 72964215 w 506"/>
                <a:gd name="T7" fmla="*/ 0 h 1603"/>
                <a:gd name="T8" fmla="*/ 68774344 w 506"/>
                <a:gd name="T9" fmla="*/ 0 h 1603"/>
                <a:gd name="T10" fmla="*/ 68774344 w 506"/>
                <a:gd name="T11" fmla="*/ 102116696 h 1603"/>
                <a:gd name="T12" fmla="*/ 0 w 506"/>
                <a:gd name="T13" fmla="*/ 102116696 h 1603"/>
                <a:gd name="T14" fmla="*/ 0 w 506"/>
                <a:gd name="T15" fmla="*/ 234370598 h 1603"/>
                <a:gd name="T16" fmla="*/ 4334508 w 506"/>
                <a:gd name="T17" fmla="*/ 234370598 h 1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6"/>
                <a:gd name="T28" fmla="*/ 0 h 1603"/>
                <a:gd name="T29" fmla="*/ 506 w 506"/>
                <a:gd name="T30" fmla="*/ 1603 h 16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6" h="1603">
                  <a:moveTo>
                    <a:pt x="30" y="1602"/>
                  </a:moveTo>
                  <a:lnTo>
                    <a:pt x="30" y="727"/>
                  </a:lnTo>
                  <a:lnTo>
                    <a:pt x="505" y="727"/>
                  </a:lnTo>
                  <a:lnTo>
                    <a:pt x="505" y="0"/>
                  </a:lnTo>
                  <a:lnTo>
                    <a:pt x="476" y="0"/>
                  </a:lnTo>
                  <a:lnTo>
                    <a:pt x="476" y="698"/>
                  </a:lnTo>
                  <a:lnTo>
                    <a:pt x="0" y="698"/>
                  </a:lnTo>
                  <a:lnTo>
                    <a:pt x="0" y="1602"/>
                  </a:lnTo>
                  <a:lnTo>
                    <a:pt x="30" y="1602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14343" name="Freeform 96"/>
            <p:cNvSpPr>
              <a:spLocks noChangeArrowheads="1"/>
            </p:cNvSpPr>
            <p:nvPr/>
          </p:nvSpPr>
          <p:spPr bwMode="auto">
            <a:xfrm>
              <a:off x="1449010" y="3532161"/>
              <a:ext cx="201559" cy="203147"/>
            </a:xfrm>
            <a:custGeom>
              <a:avLst/>
              <a:gdLst>
                <a:gd name="T0" fmla="*/ 38954394 w 531"/>
                <a:gd name="T1" fmla="*/ 77317206 h 532"/>
                <a:gd name="T2" fmla="*/ 38954394 w 531"/>
                <a:gd name="T3" fmla="*/ 77317206 h 532"/>
                <a:gd name="T4" fmla="*/ 0 w 531"/>
                <a:gd name="T5" fmla="*/ 39459371 h 532"/>
                <a:gd name="T6" fmla="*/ 38954394 w 531"/>
                <a:gd name="T7" fmla="*/ 0 h 532"/>
                <a:gd name="T8" fmla="*/ 76183886 w 531"/>
                <a:gd name="T9" fmla="*/ 39459371 h 532"/>
                <a:gd name="T10" fmla="*/ 38954394 w 531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1"/>
                <a:gd name="T19" fmla="*/ 0 h 532"/>
                <a:gd name="T20" fmla="*/ 531 w 531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1" h="532">
                  <a:moveTo>
                    <a:pt x="271" y="531"/>
                  </a:moveTo>
                  <a:lnTo>
                    <a:pt x="271" y="531"/>
                  </a:lnTo>
                  <a:cubicBezTo>
                    <a:pt x="122" y="531"/>
                    <a:pt x="0" y="411"/>
                    <a:pt x="0" y="271"/>
                  </a:cubicBezTo>
                  <a:cubicBezTo>
                    <a:pt x="0" y="122"/>
                    <a:pt x="122" y="0"/>
                    <a:pt x="271" y="0"/>
                  </a:cubicBezTo>
                  <a:cubicBezTo>
                    <a:pt x="411" y="0"/>
                    <a:pt x="530" y="122"/>
                    <a:pt x="530" y="271"/>
                  </a:cubicBezTo>
                  <a:cubicBezTo>
                    <a:pt x="530" y="411"/>
                    <a:pt x="411" y="531"/>
                    <a:pt x="27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1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14344" name="Freeform 98"/>
            <p:cNvSpPr>
              <a:spLocks noChangeArrowheads="1"/>
            </p:cNvSpPr>
            <p:nvPr/>
          </p:nvSpPr>
          <p:spPr bwMode="auto">
            <a:xfrm>
              <a:off x="1834671" y="3532161"/>
              <a:ext cx="196799" cy="203147"/>
            </a:xfrm>
            <a:custGeom>
              <a:avLst/>
              <a:gdLst>
                <a:gd name="T0" fmla="*/ 37267998 w 522"/>
                <a:gd name="T1" fmla="*/ 77317206 h 532"/>
                <a:gd name="T2" fmla="*/ 37267998 w 522"/>
                <a:gd name="T3" fmla="*/ 77317206 h 532"/>
                <a:gd name="T4" fmla="*/ 0 w 522"/>
                <a:gd name="T5" fmla="*/ 39459371 h 532"/>
                <a:gd name="T6" fmla="*/ 37267998 w 522"/>
                <a:gd name="T7" fmla="*/ 0 h 532"/>
                <a:gd name="T8" fmla="*/ 74393073 w 522"/>
                <a:gd name="T9" fmla="*/ 39459371 h 532"/>
                <a:gd name="T10" fmla="*/ 37267998 w 522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2"/>
                <a:gd name="T19" fmla="*/ 0 h 532"/>
                <a:gd name="T20" fmla="*/ 522 w 522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2" h="532">
                  <a:moveTo>
                    <a:pt x="261" y="531"/>
                  </a:moveTo>
                  <a:lnTo>
                    <a:pt x="261" y="531"/>
                  </a:lnTo>
                  <a:cubicBezTo>
                    <a:pt x="112" y="531"/>
                    <a:pt x="0" y="411"/>
                    <a:pt x="0" y="271"/>
                  </a:cubicBezTo>
                  <a:cubicBezTo>
                    <a:pt x="0" y="122"/>
                    <a:pt x="112" y="0"/>
                    <a:pt x="261" y="0"/>
                  </a:cubicBezTo>
                  <a:cubicBezTo>
                    <a:pt x="409" y="0"/>
                    <a:pt x="521" y="122"/>
                    <a:pt x="521" y="271"/>
                  </a:cubicBezTo>
                  <a:cubicBezTo>
                    <a:pt x="521" y="411"/>
                    <a:pt x="409" y="531"/>
                    <a:pt x="26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2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11" name="Freeform 269"/>
            <p:cNvSpPr>
              <a:spLocks noChangeArrowheads="1"/>
            </p:cNvSpPr>
            <p:nvPr/>
          </p:nvSpPr>
          <p:spPr bwMode="auto">
            <a:xfrm>
              <a:off x="1840718" y="4339874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/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14" name="Freeform 269"/>
            <p:cNvSpPr>
              <a:spLocks noChangeArrowheads="1"/>
            </p:cNvSpPr>
            <p:nvPr/>
          </p:nvSpPr>
          <p:spPr bwMode="auto">
            <a:xfrm>
              <a:off x="1447914" y="2467056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>
                <a:defRPr/>
              </a:pPr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14348" name="Rectangle 1"/>
            <p:cNvSpPr>
              <a:spLocks noChangeArrowheads="1"/>
            </p:cNvSpPr>
            <p:nvPr/>
          </p:nvSpPr>
          <p:spPr bwMode="auto">
            <a:xfrm>
              <a:off x="9986126" y="4939907"/>
              <a:ext cx="1520074" cy="461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387" tIns="45692" rIns="91387" bIns="45692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Информирование </a:t>
              </a:r>
              <a:b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</a:br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о расчете ЗП</a:t>
              </a:r>
            </a:p>
          </p:txBody>
        </p:sp>
        <p:sp>
          <p:nvSpPr>
            <p:cNvPr id="14349" name="Freeform 71"/>
            <p:cNvSpPr>
              <a:spLocks noChangeArrowheads="1"/>
            </p:cNvSpPr>
            <p:nvPr/>
          </p:nvSpPr>
          <p:spPr bwMode="auto">
            <a:xfrm>
              <a:off x="4083574" y="3635321"/>
              <a:ext cx="201559" cy="679273"/>
            </a:xfrm>
            <a:custGeom>
              <a:avLst/>
              <a:gdLst>
                <a:gd name="T0" fmla="*/ 0 w 533"/>
                <a:gd name="T1" fmla="*/ 0 h 1779"/>
                <a:gd name="T2" fmla="*/ 0 w 533"/>
                <a:gd name="T3" fmla="*/ 125000863 h 1779"/>
                <a:gd name="T4" fmla="*/ 72652936 w 533"/>
                <a:gd name="T5" fmla="*/ 125000863 h 1779"/>
                <a:gd name="T6" fmla="*/ 72652936 w 533"/>
                <a:gd name="T7" fmla="*/ 259336427 h 1779"/>
                <a:gd name="T8" fmla="*/ 76537653 w 533"/>
                <a:gd name="T9" fmla="*/ 259336427 h 1779"/>
                <a:gd name="T10" fmla="*/ 76537653 w 533"/>
                <a:gd name="T11" fmla="*/ 120916907 h 1779"/>
                <a:gd name="T12" fmla="*/ 2877415 w 533"/>
                <a:gd name="T13" fmla="*/ 120916907 h 1779"/>
                <a:gd name="T14" fmla="*/ 2877415 w 533"/>
                <a:gd name="T15" fmla="*/ 0 h 1779"/>
                <a:gd name="T16" fmla="*/ 0 w 533"/>
                <a:gd name="T17" fmla="*/ 0 h 17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3"/>
                <a:gd name="T28" fmla="*/ 0 h 1779"/>
                <a:gd name="T29" fmla="*/ 533 w 533"/>
                <a:gd name="T30" fmla="*/ 1779 h 17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3" h="1779">
                  <a:moveTo>
                    <a:pt x="0" y="0"/>
                  </a:moveTo>
                  <a:lnTo>
                    <a:pt x="0" y="857"/>
                  </a:lnTo>
                  <a:lnTo>
                    <a:pt x="505" y="857"/>
                  </a:lnTo>
                  <a:lnTo>
                    <a:pt x="505" y="1778"/>
                  </a:lnTo>
                  <a:lnTo>
                    <a:pt x="532" y="1778"/>
                  </a:lnTo>
                  <a:lnTo>
                    <a:pt x="532" y="829"/>
                  </a:lnTo>
                  <a:lnTo>
                    <a:pt x="20" y="829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 dirty="0">
                <a:latin typeface="RussianRail G Pro" panose="02000503040000020004" pitchFamily="50" charset="-52"/>
              </a:endParaRPr>
            </a:p>
          </p:txBody>
        </p:sp>
        <p:sp>
          <p:nvSpPr>
            <p:cNvPr id="14350" name="Freeform 74"/>
            <p:cNvSpPr>
              <a:spLocks noChangeArrowheads="1"/>
            </p:cNvSpPr>
            <p:nvPr/>
          </p:nvSpPr>
          <p:spPr bwMode="auto">
            <a:xfrm>
              <a:off x="3697911" y="3022707"/>
              <a:ext cx="192038" cy="612615"/>
            </a:xfrm>
            <a:custGeom>
              <a:avLst/>
              <a:gdLst>
                <a:gd name="T0" fmla="*/ 4334508 w 506"/>
                <a:gd name="T1" fmla="*/ 234370598 h 1603"/>
                <a:gd name="T2" fmla="*/ 4334508 w 506"/>
                <a:gd name="T3" fmla="*/ 106359101 h 1603"/>
                <a:gd name="T4" fmla="*/ 72964215 w 506"/>
                <a:gd name="T5" fmla="*/ 106359101 h 1603"/>
                <a:gd name="T6" fmla="*/ 72964215 w 506"/>
                <a:gd name="T7" fmla="*/ 0 h 1603"/>
                <a:gd name="T8" fmla="*/ 68774344 w 506"/>
                <a:gd name="T9" fmla="*/ 0 h 1603"/>
                <a:gd name="T10" fmla="*/ 68774344 w 506"/>
                <a:gd name="T11" fmla="*/ 102116696 h 1603"/>
                <a:gd name="T12" fmla="*/ 0 w 506"/>
                <a:gd name="T13" fmla="*/ 102116696 h 1603"/>
                <a:gd name="T14" fmla="*/ 0 w 506"/>
                <a:gd name="T15" fmla="*/ 234370598 h 1603"/>
                <a:gd name="T16" fmla="*/ 4334508 w 506"/>
                <a:gd name="T17" fmla="*/ 234370598 h 1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6"/>
                <a:gd name="T28" fmla="*/ 0 h 1603"/>
                <a:gd name="T29" fmla="*/ 506 w 506"/>
                <a:gd name="T30" fmla="*/ 1603 h 16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6" h="1603">
                  <a:moveTo>
                    <a:pt x="30" y="1602"/>
                  </a:moveTo>
                  <a:lnTo>
                    <a:pt x="30" y="727"/>
                  </a:lnTo>
                  <a:lnTo>
                    <a:pt x="505" y="727"/>
                  </a:lnTo>
                  <a:lnTo>
                    <a:pt x="505" y="0"/>
                  </a:lnTo>
                  <a:lnTo>
                    <a:pt x="476" y="0"/>
                  </a:lnTo>
                  <a:lnTo>
                    <a:pt x="476" y="698"/>
                  </a:lnTo>
                  <a:lnTo>
                    <a:pt x="0" y="698"/>
                  </a:lnTo>
                  <a:lnTo>
                    <a:pt x="0" y="1602"/>
                  </a:lnTo>
                  <a:lnTo>
                    <a:pt x="30" y="1602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14351" name="Freeform 96"/>
            <p:cNvSpPr>
              <a:spLocks noChangeArrowheads="1"/>
            </p:cNvSpPr>
            <p:nvPr/>
          </p:nvSpPr>
          <p:spPr bwMode="auto">
            <a:xfrm>
              <a:off x="3601100" y="3532161"/>
              <a:ext cx="201559" cy="203147"/>
            </a:xfrm>
            <a:custGeom>
              <a:avLst/>
              <a:gdLst>
                <a:gd name="T0" fmla="*/ 38954394 w 531"/>
                <a:gd name="T1" fmla="*/ 77317206 h 532"/>
                <a:gd name="T2" fmla="*/ 38954394 w 531"/>
                <a:gd name="T3" fmla="*/ 77317206 h 532"/>
                <a:gd name="T4" fmla="*/ 0 w 531"/>
                <a:gd name="T5" fmla="*/ 39459371 h 532"/>
                <a:gd name="T6" fmla="*/ 38954394 w 531"/>
                <a:gd name="T7" fmla="*/ 0 h 532"/>
                <a:gd name="T8" fmla="*/ 76183886 w 531"/>
                <a:gd name="T9" fmla="*/ 39459371 h 532"/>
                <a:gd name="T10" fmla="*/ 38954394 w 531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1"/>
                <a:gd name="T19" fmla="*/ 0 h 532"/>
                <a:gd name="T20" fmla="*/ 531 w 531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1" h="532">
                  <a:moveTo>
                    <a:pt x="271" y="531"/>
                  </a:moveTo>
                  <a:lnTo>
                    <a:pt x="271" y="531"/>
                  </a:lnTo>
                  <a:cubicBezTo>
                    <a:pt x="122" y="531"/>
                    <a:pt x="0" y="411"/>
                    <a:pt x="0" y="271"/>
                  </a:cubicBezTo>
                  <a:cubicBezTo>
                    <a:pt x="0" y="122"/>
                    <a:pt x="122" y="0"/>
                    <a:pt x="271" y="0"/>
                  </a:cubicBezTo>
                  <a:cubicBezTo>
                    <a:pt x="411" y="0"/>
                    <a:pt x="530" y="122"/>
                    <a:pt x="530" y="271"/>
                  </a:cubicBezTo>
                  <a:cubicBezTo>
                    <a:pt x="530" y="411"/>
                    <a:pt x="411" y="531"/>
                    <a:pt x="27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3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14352" name="Freeform 98"/>
            <p:cNvSpPr>
              <a:spLocks noChangeArrowheads="1"/>
            </p:cNvSpPr>
            <p:nvPr/>
          </p:nvSpPr>
          <p:spPr bwMode="auto">
            <a:xfrm>
              <a:off x="3986761" y="3532161"/>
              <a:ext cx="196799" cy="203147"/>
            </a:xfrm>
            <a:custGeom>
              <a:avLst/>
              <a:gdLst>
                <a:gd name="T0" fmla="*/ 37267998 w 522"/>
                <a:gd name="T1" fmla="*/ 77317206 h 532"/>
                <a:gd name="T2" fmla="*/ 37267998 w 522"/>
                <a:gd name="T3" fmla="*/ 77317206 h 532"/>
                <a:gd name="T4" fmla="*/ 0 w 522"/>
                <a:gd name="T5" fmla="*/ 39459371 h 532"/>
                <a:gd name="T6" fmla="*/ 37267998 w 522"/>
                <a:gd name="T7" fmla="*/ 0 h 532"/>
                <a:gd name="T8" fmla="*/ 74393073 w 522"/>
                <a:gd name="T9" fmla="*/ 39459371 h 532"/>
                <a:gd name="T10" fmla="*/ 37267998 w 522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2"/>
                <a:gd name="T19" fmla="*/ 0 h 532"/>
                <a:gd name="T20" fmla="*/ 522 w 522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2" h="532">
                  <a:moveTo>
                    <a:pt x="261" y="531"/>
                  </a:moveTo>
                  <a:lnTo>
                    <a:pt x="261" y="531"/>
                  </a:lnTo>
                  <a:cubicBezTo>
                    <a:pt x="112" y="531"/>
                    <a:pt x="0" y="411"/>
                    <a:pt x="0" y="271"/>
                  </a:cubicBezTo>
                  <a:cubicBezTo>
                    <a:pt x="0" y="122"/>
                    <a:pt x="112" y="0"/>
                    <a:pt x="261" y="0"/>
                  </a:cubicBezTo>
                  <a:cubicBezTo>
                    <a:pt x="409" y="0"/>
                    <a:pt x="521" y="122"/>
                    <a:pt x="521" y="271"/>
                  </a:cubicBezTo>
                  <a:cubicBezTo>
                    <a:pt x="521" y="411"/>
                    <a:pt x="409" y="531"/>
                    <a:pt x="26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4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23" name="Freeform 269"/>
            <p:cNvSpPr>
              <a:spLocks noChangeArrowheads="1"/>
            </p:cNvSpPr>
            <p:nvPr/>
          </p:nvSpPr>
          <p:spPr bwMode="auto">
            <a:xfrm>
              <a:off x="3999157" y="4339874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/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26" name="Freeform 269"/>
            <p:cNvSpPr>
              <a:spLocks noChangeArrowheads="1"/>
            </p:cNvSpPr>
            <p:nvPr/>
          </p:nvSpPr>
          <p:spPr bwMode="auto">
            <a:xfrm>
              <a:off x="3602151" y="2467057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/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14355" name="Freeform 71"/>
            <p:cNvSpPr>
              <a:spLocks noChangeArrowheads="1"/>
            </p:cNvSpPr>
            <p:nvPr/>
          </p:nvSpPr>
          <p:spPr bwMode="auto">
            <a:xfrm>
              <a:off x="6235663" y="3635321"/>
              <a:ext cx="203147" cy="679273"/>
            </a:xfrm>
            <a:custGeom>
              <a:avLst/>
              <a:gdLst>
                <a:gd name="T0" fmla="*/ 0 w 533"/>
                <a:gd name="T1" fmla="*/ 0 h 1779"/>
                <a:gd name="T2" fmla="*/ 0 w 533"/>
                <a:gd name="T3" fmla="*/ 125000863 h 1779"/>
                <a:gd name="T4" fmla="*/ 73225188 w 533"/>
                <a:gd name="T5" fmla="*/ 125000863 h 1779"/>
                <a:gd name="T6" fmla="*/ 73225188 w 533"/>
                <a:gd name="T7" fmla="*/ 259336427 h 1779"/>
                <a:gd name="T8" fmla="*/ 77140503 w 533"/>
                <a:gd name="T9" fmla="*/ 259336427 h 1779"/>
                <a:gd name="T10" fmla="*/ 77140503 w 533"/>
                <a:gd name="T11" fmla="*/ 120916907 h 1779"/>
                <a:gd name="T12" fmla="*/ 2900079 w 533"/>
                <a:gd name="T13" fmla="*/ 120916907 h 1779"/>
                <a:gd name="T14" fmla="*/ 2900079 w 533"/>
                <a:gd name="T15" fmla="*/ 0 h 1779"/>
                <a:gd name="T16" fmla="*/ 0 w 533"/>
                <a:gd name="T17" fmla="*/ 0 h 17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3"/>
                <a:gd name="T28" fmla="*/ 0 h 1779"/>
                <a:gd name="T29" fmla="*/ 533 w 533"/>
                <a:gd name="T30" fmla="*/ 1779 h 17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3" h="1779">
                  <a:moveTo>
                    <a:pt x="0" y="0"/>
                  </a:moveTo>
                  <a:lnTo>
                    <a:pt x="0" y="857"/>
                  </a:lnTo>
                  <a:lnTo>
                    <a:pt x="505" y="857"/>
                  </a:lnTo>
                  <a:lnTo>
                    <a:pt x="505" y="1778"/>
                  </a:lnTo>
                  <a:lnTo>
                    <a:pt x="532" y="1778"/>
                  </a:lnTo>
                  <a:lnTo>
                    <a:pt x="532" y="829"/>
                  </a:lnTo>
                  <a:lnTo>
                    <a:pt x="20" y="829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 dirty="0">
                <a:latin typeface="RussianRail G Pro" panose="02000503040000020004" pitchFamily="50" charset="-52"/>
              </a:endParaRPr>
            </a:p>
          </p:txBody>
        </p:sp>
        <p:sp>
          <p:nvSpPr>
            <p:cNvPr id="14356" name="Freeform 74"/>
            <p:cNvSpPr>
              <a:spLocks noChangeArrowheads="1"/>
            </p:cNvSpPr>
            <p:nvPr/>
          </p:nvSpPr>
          <p:spPr bwMode="auto">
            <a:xfrm>
              <a:off x="5850001" y="3022707"/>
              <a:ext cx="193625" cy="612615"/>
            </a:xfrm>
            <a:custGeom>
              <a:avLst/>
              <a:gdLst>
                <a:gd name="T0" fmla="*/ 4370319 w 506"/>
                <a:gd name="T1" fmla="*/ 234370598 h 1603"/>
                <a:gd name="T2" fmla="*/ 4370319 w 506"/>
                <a:gd name="T3" fmla="*/ 106359101 h 1603"/>
                <a:gd name="T4" fmla="*/ 73567034 w 506"/>
                <a:gd name="T5" fmla="*/ 106359101 h 1603"/>
                <a:gd name="T6" fmla="*/ 73567034 w 506"/>
                <a:gd name="T7" fmla="*/ 0 h 1603"/>
                <a:gd name="T8" fmla="*/ 69342547 w 506"/>
                <a:gd name="T9" fmla="*/ 0 h 1603"/>
                <a:gd name="T10" fmla="*/ 69342547 w 506"/>
                <a:gd name="T11" fmla="*/ 102116696 h 1603"/>
                <a:gd name="T12" fmla="*/ 0 w 506"/>
                <a:gd name="T13" fmla="*/ 102116696 h 1603"/>
                <a:gd name="T14" fmla="*/ 0 w 506"/>
                <a:gd name="T15" fmla="*/ 234370598 h 1603"/>
                <a:gd name="T16" fmla="*/ 4370319 w 506"/>
                <a:gd name="T17" fmla="*/ 234370598 h 1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6"/>
                <a:gd name="T28" fmla="*/ 0 h 1603"/>
                <a:gd name="T29" fmla="*/ 506 w 506"/>
                <a:gd name="T30" fmla="*/ 1603 h 16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6" h="1603">
                  <a:moveTo>
                    <a:pt x="30" y="1602"/>
                  </a:moveTo>
                  <a:lnTo>
                    <a:pt x="30" y="727"/>
                  </a:lnTo>
                  <a:lnTo>
                    <a:pt x="505" y="727"/>
                  </a:lnTo>
                  <a:lnTo>
                    <a:pt x="505" y="0"/>
                  </a:lnTo>
                  <a:lnTo>
                    <a:pt x="476" y="0"/>
                  </a:lnTo>
                  <a:lnTo>
                    <a:pt x="476" y="698"/>
                  </a:lnTo>
                  <a:lnTo>
                    <a:pt x="0" y="698"/>
                  </a:lnTo>
                  <a:lnTo>
                    <a:pt x="0" y="1602"/>
                  </a:lnTo>
                  <a:lnTo>
                    <a:pt x="30" y="1602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14357" name="Freeform 96"/>
            <p:cNvSpPr>
              <a:spLocks noChangeArrowheads="1"/>
            </p:cNvSpPr>
            <p:nvPr/>
          </p:nvSpPr>
          <p:spPr bwMode="auto">
            <a:xfrm>
              <a:off x="5754776" y="3532161"/>
              <a:ext cx="199973" cy="203147"/>
            </a:xfrm>
            <a:custGeom>
              <a:avLst/>
              <a:gdLst>
                <a:gd name="T0" fmla="*/ 38647762 w 531"/>
                <a:gd name="T1" fmla="*/ 77317206 h 532"/>
                <a:gd name="T2" fmla="*/ 38647762 w 531"/>
                <a:gd name="T3" fmla="*/ 77317206 h 532"/>
                <a:gd name="T4" fmla="*/ 0 w 531"/>
                <a:gd name="T5" fmla="*/ 39459371 h 532"/>
                <a:gd name="T6" fmla="*/ 38647762 w 531"/>
                <a:gd name="T7" fmla="*/ 0 h 532"/>
                <a:gd name="T8" fmla="*/ 75584200 w 531"/>
                <a:gd name="T9" fmla="*/ 39459371 h 532"/>
                <a:gd name="T10" fmla="*/ 38647762 w 531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1"/>
                <a:gd name="T19" fmla="*/ 0 h 532"/>
                <a:gd name="T20" fmla="*/ 531 w 531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1" h="532">
                  <a:moveTo>
                    <a:pt x="271" y="531"/>
                  </a:moveTo>
                  <a:lnTo>
                    <a:pt x="271" y="531"/>
                  </a:lnTo>
                  <a:cubicBezTo>
                    <a:pt x="122" y="531"/>
                    <a:pt x="0" y="411"/>
                    <a:pt x="0" y="271"/>
                  </a:cubicBezTo>
                  <a:cubicBezTo>
                    <a:pt x="0" y="122"/>
                    <a:pt x="122" y="0"/>
                    <a:pt x="271" y="0"/>
                  </a:cubicBezTo>
                  <a:cubicBezTo>
                    <a:pt x="411" y="0"/>
                    <a:pt x="530" y="122"/>
                    <a:pt x="530" y="271"/>
                  </a:cubicBezTo>
                  <a:cubicBezTo>
                    <a:pt x="530" y="411"/>
                    <a:pt x="411" y="531"/>
                    <a:pt x="27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5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14358" name="Freeform 98"/>
            <p:cNvSpPr>
              <a:spLocks noChangeArrowheads="1"/>
            </p:cNvSpPr>
            <p:nvPr/>
          </p:nvSpPr>
          <p:spPr bwMode="auto">
            <a:xfrm>
              <a:off x="6138851" y="3532161"/>
              <a:ext cx="198386" cy="203147"/>
            </a:xfrm>
            <a:custGeom>
              <a:avLst/>
              <a:gdLst>
                <a:gd name="T0" fmla="*/ 37568641 w 522"/>
                <a:gd name="T1" fmla="*/ 77317206 h 532"/>
                <a:gd name="T2" fmla="*/ 37568641 w 522"/>
                <a:gd name="T3" fmla="*/ 77317206 h 532"/>
                <a:gd name="T4" fmla="*/ 0 w 522"/>
                <a:gd name="T5" fmla="*/ 39459371 h 532"/>
                <a:gd name="T6" fmla="*/ 37568641 w 522"/>
                <a:gd name="T7" fmla="*/ 0 h 532"/>
                <a:gd name="T8" fmla="*/ 74993206 w 522"/>
                <a:gd name="T9" fmla="*/ 39459371 h 532"/>
                <a:gd name="T10" fmla="*/ 37568641 w 522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2"/>
                <a:gd name="T19" fmla="*/ 0 h 532"/>
                <a:gd name="T20" fmla="*/ 522 w 522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2" h="532">
                  <a:moveTo>
                    <a:pt x="261" y="531"/>
                  </a:moveTo>
                  <a:lnTo>
                    <a:pt x="261" y="531"/>
                  </a:lnTo>
                  <a:cubicBezTo>
                    <a:pt x="112" y="531"/>
                    <a:pt x="0" y="411"/>
                    <a:pt x="0" y="271"/>
                  </a:cubicBezTo>
                  <a:cubicBezTo>
                    <a:pt x="0" y="122"/>
                    <a:pt x="112" y="0"/>
                    <a:pt x="261" y="0"/>
                  </a:cubicBezTo>
                  <a:cubicBezTo>
                    <a:pt x="409" y="0"/>
                    <a:pt x="521" y="122"/>
                    <a:pt x="521" y="271"/>
                  </a:cubicBezTo>
                  <a:cubicBezTo>
                    <a:pt x="521" y="411"/>
                    <a:pt x="409" y="531"/>
                    <a:pt x="26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6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33" name="Freeform 269"/>
            <p:cNvSpPr>
              <a:spLocks noChangeArrowheads="1"/>
            </p:cNvSpPr>
            <p:nvPr/>
          </p:nvSpPr>
          <p:spPr bwMode="auto">
            <a:xfrm>
              <a:off x="6149658" y="4339874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/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36" name="Freeform 269"/>
            <p:cNvSpPr>
              <a:spLocks noChangeArrowheads="1"/>
            </p:cNvSpPr>
            <p:nvPr/>
          </p:nvSpPr>
          <p:spPr bwMode="auto">
            <a:xfrm>
              <a:off x="5750112" y="2467057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/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14361" name="Freeform 71"/>
            <p:cNvSpPr>
              <a:spLocks noChangeArrowheads="1"/>
            </p:cNvSpPr>
            <p:nvPr/>
          </p:nvSpPr>
          <p:spPr bwMode="auto">
            <a:xfrm>
              <a:off x="8387753" y="3635321"/>
              <a:ext cx="203147" cy="679273"/>
            </a:xfrm>
            <a:custGeom>
              <a:avLst/>
              <a:gdLst>
                <a:gd name="T0" fmla="*/ 0 w 533"/>
                <a:gd name="T1" fmla="*/ 0 h 1779"/>
                <a:gd name="T2" fmla="*/ 0 w 533"/>
                <a:gd name="T3" fmla="*/ 125000863 h 1779"/>
                <a:gd name="T4" fmla="*/ 73225188 w 533"/>
                <a:gd name="T5" fmla="*/ 125000863 h 1779"/>
                <a:gd name="T6" fmla="*/ 73225188 w 533"/>
                <a:gd name="T7" fmla="*/ 259336427 h 1779"/>
                <a:gd name="T8" fmla="*/ 77140503 w 533"/>
                <a:gd name="T9" fmla="*/ 259336427 h 1779"/>
                <a:gd name="T10" fmla="*/ 77140503 w 533"/>
                <a:gd name="T11" fmla="*/ 120916907 h 1779"/>
                <a:gd name="T12" fmla="*/ 2900079 w 533"/>
                <a:gd name="T13" fmla="*/ 120916907 h 1779"/>
                <a:gd name="T14" fmla="*/ 2900079 w 533"/>
                <a:gd name="T15" fmla="*/ 0 h 1779"/>
                <a:gd name="T16" fmla="*/ 0 w 533"/>
                <a:gd name="T17" fmla="*/ 0 h 17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3"/>
                <a:gd name="T28" fmla="*/ 0 h 1779"/>
                <a:gd name="T29" fmla="*/ 533 w 533"/>
                <a:gd name="T30" fmla="*/ 1779 h 17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3" h="1779">
                  <a:moveTo>
                    <a:pt x="0" y="0"/>
                  </a:moveTo>
                  <a:lnTo>
                    <a:pt x="0" y="857"/>
                  </a:lnTo>
                  <a:lnTo>
                    <a:pt x="505" y="857"/>
                  </a:lnTo>
                  <a:lnTo>
                    <a:pt x="505" y="1778"/>
                  </a:lnTo>
                  <a:lnTo>
                    <a:pt x="532" y="1778"/>
                  </a:lnTo>
                  <a:lnTo>
                    <a:pt x="532" y="829"/>
                  </a:lnTo>
                  <a:lnTo>
                    <a:pt x="20" y="829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 dirty="0">
                <a:latin typeface="RussianRail G Pro" panose="02000503040000020004" pitchFamily="50" charset="-52"/>
              </a:endParaRPr>
            </a:p>
          </p:txBody>
        </p:sp>
        <p:sp>
          <p:nvSpPr>
            <p:cNvPr id="14362" name="Freeform 74"/>
            <p:cNvSpPr>
              <a:spLocks noChangeArrowheads="1"/>
            </p:cNvSpPr>
            <p:nvPr/>
          </p:nvSpPr>
          <p:spPr bwMode="auto">
            <a:xfrm>
              <a:off x="8003678" y="3022707"/>
              <a:ext cx="192037" cy="612615"/>
            </a:xfrm>
            <a:custGeom>
              <a:avLst/>
              <a:gdLst>
                <a:gd name="T0" fmla="*/ 4334485 w 506"/>
                <a:gd name="T1" fmla="*/ 234370598 h 1603"/>
                <a:gd name="T2" fmla="*/ 4334485 w 506"/>
                <a:gd name="T3" fmla="*/ 106359101 h 1603"/>
                <a:gd name="T4" fmla="*/ 72963835 w 506"/>
                <a:gd name="T5" fmla="*/ 106359101 h 1603"/>
                <a:gd name="T6" fmla="*/ 72963835 w 506"/>
                <a:gd name="T7" fmla="*/ 0 h 1603"/>
                <a:gd name="T8" fmla="*/ 68773986 w 506"/>
                <a:gd name="T9" fmla="*/ 0 h 1603"/>
                <a:gd name="T10" fmla="*/ 68773986 w 506"/>
                <a:gd name="T11" fmla="*/ 102116696 h 1603"/>
                <a:gd name="T12" fmla="*/ 0 w 506"/>
                <a:gd name="T13" fmla="*/ 102116696 h 1603"/>
                <a:gd name="T14" fmla="*/ 0 w 506"/>
                <a:gd name="T15" fmla="*/ 234370598 h 1603"/>
                <a:gd name="T16" fmla="*/ 4334485 w 506"/>
                <a:gd name="T17" fmla="*/ 234370598 h 1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6"/>
                <a:gd name="T28" fmla="*/ 0 h 1603"/>
                <a:gd name="T29" fmla="*/ 506 w 506"/>
                <a:gd name="T30" fmla="*/ 1603 h 16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6" h="1603">
                  <a:moveTo>
                    <a:pt x="30" y="1602"/>
                  </a:moveTo>
                  <a:lnTo>
                    <a:pt x="30" y="727"/>
                  </a:lnTo>
                  <a:lnTo>
                    <a:pt x="505" y="727"/>
                  </a:lnTo>
                  <a:lnTo>
                    <a:pt x="505" y="0"/>
                  </a:lnTo>
                  <a:lnTo>
                    <a:pt x="476" y="0"/>
                  </a:lnTo>
                  <a:lnTo>
                    <a:pt x="476" y="698"/>
                  </a:lnTo>
                  <a:lnTo>
                    <a:pt x="0" y="698"/>
                  </a:lnTo>
                  <a:lnTo>
                    <a:pt x="0" y="1602"/>
                  </a:lnTo>
                  <a:lnTo>
                    <a:pt x="30" y="1602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14363" name="Freeform 96"/>
            <p:cNvSpPr>
              <a:spLocks noChangeArrowheads="1"/>
            </p:cNvSpPr>
            <p:nvPr/>
          </p:nvSpPr>
          <p:spPr bwMode="auto">
            <a:xfrm>
              <a:off x="7906866" y="3532161"/>
              <a:ext cx="201560" cy="203147"/>
            </a:xfrm>
            <a:custGeom>
              <a:avLst/>
              <a:gdLst>
                <a:gd name="T0" fmla="*/ 38954587 w 531"/>
                <a:gd name="T1" fmla="*/ 77317206 h 532"/>
                <a:gd name="T2" fmla="*/ 38954587 w 531"/>
                <a:gd name="T3" fmla="*/ 77317206 h 532"/>
                <a:gd name="T4" fmla="*/ 0 w 531"/>
                <a:gd name="T5" fmla="*/ 39459371 h 532"/>
                <a:gd name="T6" fmla="*/ 38954587 w 531"/>
                <a:gd name="T7" fmla="*/ 0 h 532"/>
                <a:gd name="T8" fmla="*/ 76184264 w 531"/>
                <a:gd name="T9" fmla="*/ 39459371 h 532"/>
                <a:gd name="T10" fmla="*/ 38954587 w 531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1"/>
                <a:gd name="T19" fmla="*/ 0 h 532"/>
                <a:gd name="T20" fmla="*/ 531 w 531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1" h="532">
                  <a:moveTo>
                    <a:pt x="271" y="531"/>
                  </a:moveTo>
                  <a:lnTo>
                    <a:pt x="271" y="531"/>
                  </a:lnTo>
                  <a:cubicBezTo>
                    <a:pt x="122" y="531"/>
                    <a:pt x="0" y="411"/>
                    <a:pt x="0" y="271"/>
                  </a:cubicBezTo>
                  <a:cubicBezTo>
                    <a:pt x="0" y="122"/>
                    <a:pt x="122" y="0"/>
                    <a:pt x="271" y="0"/>
                  </a:cubicBezTo>
                  <a:cubicBezTo>
                    <a:pt x="411" y="0"/>
                    <a:pt x="530" y="122"/>
                    <a:pt x="530" y="271"/>
                  </a:cubicBezTo>
                  <a:cubicBezTo>
                    <a:pt x="530" y="411"/>
                    <a:pt x="411" y="531"/>
                    <a:pt x="27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7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14364" name="Freeform 98"/>
            <p:cNvSpPr>
              <a:spLocks noChangeArrowheads="1"/>
            </p:cNvSpPr>
            <p:nvPr/>
          </p:nvSpPr>
          <p:spPr bwMode="auto">
            <a:xfrm>
              <a:off x="8292527" y="3532161"/>
              <a:ext cx="196799" cy="203147"/>
            </a:xfrm>
            <a:custGeom>
              <a:avLst/>
              <a:gdLst>
                <a:gd name="T0" fmla="*/ 37267998 w 522"/>
                <a:gd name="T1" fmla="*/ 77317206 h 532"/>
                <a:gd name="T2" fmla="*/ 37267998 w 522"/>
                <a:gd name="T3" fmla="*/ 77317206 h 532"/>
                <a:gd name="T4" fmla="*/ 0 w 522"/>
                <a:gd name="T5" fmla="*/ 39459371 h 532"/>
                <a:gd name="T6" fmla="*/ 37267998 w 522"/>
                <a:gd name="T7" fmla="*/ 0 h 532"/>
                <a:gd name="T8" fmla="*/ 74393073 w 522"/>
                <a:gd name="T9" fmla="*/ 39459371 h 532"/>
                <a:gd name="T10" fmla="*/ 37267998 w 522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2"/>
                <a:gd name="T19" fmla="*/ 0 h 532"/>
                <a:gd name="T20" fmla="*/ 522 w 522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2" h="532">
                  <a:moveTo>
                    <a:pt x="261" y="531"/>
                  </a:moveTo>
                  <a:lnTo>
                    <a:pt x="261" y="531"/>
                  </a:lnTo>
                  <a:cubicBezTo>
                    <a:pt x="112" y="531"/>
                    <a:pt x="0" y="411"/>
                    <a:pt x="0" y="271"/>
                  </a:cubicBezTo>
                  <a:cubicBezTo>
                    <a:pt x="0" y="122"/>
                    <a:pt x="112" y="0"/>
                    <a:pt x="261" y="0"/>
                  </a:cubicBezTo>
                  <a:cubicBezTo>
                    <a:pt x="409" y="0"/>
                    <a:pt x="521" y="122"/>
                    <a:pt x="521" y="271"/>
                  </a:cubicBezTo>
                  <a:cubicBezTo>
                    <a:pt x="521" y="411"/>
                    <a:pt x="409" y="531"/>
                    <a:pt x="26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8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43" name="Freeform 269"/>
            <p:cNvSpPr>
              <a:spLocks noChangeArrowheads="1"/>
            </p:cNvSpPr>
            <p:nvPr/>
          </p:nvSpPr>
          <p:spPr bwMode="auto">
            <a:xfrm>
              <a:off x="8295517" y="4339874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/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46" name="Freeform 269"/>
            <p:cNvSpPr>
              <a:spLocks noChangeArrowheads="1"/>
            </p:cNvSpPr>
            <p:nvPr/>
          </p:nvSpPr>
          <p:spPr bwMode="auto">
            <a:xfrm>
              <a:off x="7907356" y="2467057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/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14367" name="Freeform 71"/>
            <p:cNvSpPr>
              <a:spLocks noChangeArrowheads="1"/>
            </p:cNvSpPr>
            <p:nvPr/>
          </p:nvSpPr>
          <p:spPr bwMode="auto">
            <a:xfrm>
              <a:off x="10541429" y="3635321"/>
              <a:ext cx="201560" cy="679273"/>
            </a:xfrm>
            <a:custGeom>
              <a:avLst/>
              <a:gdLst>
                <a:gd name="T0" fmla="*/ 0 w 533"/>
                <a:gd name="T1" fmla="*/ 0 h 1779"/>
                <a:gd name="T2" fmla="*/ 0 w 533"/>
                <a:gd name="T3" fmla="*/ 125000863 h 1779"/>
                <a:gd name="T4" fmla="*/ 72653296 w 533"/>
                <a:gd name="T5" fmla="*/ 125000863 h 1779"/>
                <a:gd name="T6" fmla="*/ 72653296 w 533"/>
                <a:gd name="T7" fmla="*/ 259336427 h 1779"/>
                <a:gd name="T8" fmla="*/ 76538033 w 533"/>
                <a:gd name="T9" fmla="*/ 259336427 h 1779"/>
                <a:gd name="T10" fmla="*/ 76538033 w 533"/>
                <a:gd name="T11" fmla="*/ 120916907 h 1779"/>
                <a:gd name="T12" fmla="*/ 2877429 w 533"/>
                <a:gd name="T13" fmla="*/ 120916907 h 1779"/>
                <a:gd name="T14" fmla="*/ 2877429 w 533"/>
                <a:gd name="T15" fmla="*/ 0 h 1779"/>
                <a:gd name="T16" fmla="*/ 0 w 533"/>
                <a:gd name="T17" fmla="*/ 0 h 17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3"/>
                <a:gd name="T28" fmla="*/ 0 h 1779"/>
                <a:gd name="T29" fmla="*/ 533 w 533"/>
                <a:gd name="T30" fmla="*/ 1779 h 177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3" h="1779">
                  <a:moveTo>
                    <a:pt x="0" y="0"/>
                  </a:moveTo>
                  <a:lnTo>
                    <a:pt x="0" y="857"/>
                  </a:lnTo>
                  <a:lnTo>
                    <a:pt x="505" y="857"/>
                  </a:lnTo>
                  <a:lnTo>
                    <a:pt x="505" y="1778"/>
                  </a:lnTo>
                  <a:lnTo>
                    <a:pt x="532" y="1778"/>
                  </a:lnTo>
                  <a:lnTo>
                    <a:pt x="532" y="829"/>
                  </a:lnTo>
                  <a:lnTo>
                    <a:pt x="20" y="829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 dirty="0">
                <a:latin typeface="RussianRail G Pro" panose="02000503040000020004" pitchFamily="50" charset="-52"/>
              </a:endParaRPr>
            </a:p>
          </p:txBody>
        </p:sp>
        <p:sp>
          <p:nvSpPr>
            <p:cNvPr id="14368" name="Freeform 74"/>
            <p:cNvSpPr>
              <a:spLocks noChangeArrowheads="1"/>
            </p:cNvSpPr>
            <p:nvPr/>
          </p:nvSpPr>
          <p:spPr bwMode="auto">
            <a:xfrm>
              <a:off x="10155768" y="3022707"/>
              <a:ext cx="192037" cy="612615"/>
            </a:xfrm>
            <a:custGeom>
              <a:avLst/>
              <a:gdLst>
                <a:gd name="T0" fmla="*/ 4334485 w 506"/>
                <a:gd name="T1" fmla="*/ 234370598 h 1603"/>
                <a:gd name="T2" fmla="*/ 4334485 w 506"/>
                <a:gd name="T3" fmla="*/ 106359101 h 1603"/>
                <a:gd name="T4" fmla="*/ 72963835 w 506"/>
                <a:gd name="T5" fmla="*/ 106359101 h 1603"/>
                <a:gd name="T6" fmla="*/ 72963835 w 506"/>
                <a:gd name="T7" fmla="*/ 0 h 1603"/>
                <a:gd name="T8" fmla="*/ 68773986 w 506"/>
                <a:gd name="T9" fmla="*/ 0 h 1603"/>
                <a:gd name="T10" fmla="*/ 68773986 w 506"/>
                <a:gd name="T11" fmla="*/ 102116696 h 1603"/>
                <a:gd name="T12" fmla="*/ 0 w 506"/>
                <a:gd name="T13" fmla="*/ 102116696 h 1603"/>
                <a:gd name="T14" fmla="*/ 0 w 506"/>
                <a:gd name="T15" fmla="*/ 234370598 h 1603"/>
                <a:gd name="T16" fmla="*/ 4334485 w 506"/>
                <a:gd name="T17" fmla="*/ 234370598 h 1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6"/>
                <a:gd name="T28" fmla="*/ 0 h 1603"/>
                <a:gd name="T29" fmla="*/ 506 w 506"/>
                <a:gd name="T30" fmla="*/ 1603 h 16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6" h="1603">
                  <a:moveTo>
                    <a:pt x="30" y="1602"/>
                  </a:moveTo>
                  <a:lnTo>
                    <a:pt x="30" y="727"/>
                  </a:lnTo>
                  <a:lnTo>
                    <a:pt x="505" y="727"/>
                  </a:lnTo>
                  <a:lnTo>
                    <a:pt x="505" y="0"/>
                  </a:lnTo>
                  <a:lnTo>
                    <a:pt x="476" y="0"/>
                  </a:lnTo>
                  <a:lnTo>
                    <a:pt x="476" y="698"/>
                  </a:lnTo>
                  <a:lnTo>
                    <a:pt x="0" y="698"/>
                  </a:lnTo>
                  <a:lnTo>
                    <a:pt x="0" y="1602"/>
                  </a:lnTo>
                  <a:lnTo>
                    <a:pt x="30" y="1602"/>
                  </a:lnTo>
                </a:path>
              </a:pathLst>
            </a:custGeom>
            <a:solidFill>
              <a:srgbClr val="001447"/>
            </a:solidFill>
            <a:ln w="9525">
              <a:noFill/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14369" name="Freeform 96"/>
            <p:cNvSpPr>
              <a:spLocks noChangeArrowheads="1"/>
            </p:cNvSpPr>
            <p:nvPr/>
          </p:nvSpPr>
          <p:spPr bwMode="auto">
            <a:xfrm>
              <a:off x="10058955" y="3532161"/>
              <a:ext cx="201560" cy="203147"/>
            </a:xfrm>
            <a:custGeom>
              <a:avLst/>
              <a:gdLst>
                <a:gd name="T0" fmla="*/ 38954587 w 531"/>
                <a:gd name="T1" fmla="*/ 77317206 h 532"/>
                <a:gd name="T2" fmla="*/ 38954587 w 531"/>
                <a:gd name="T3" fmla="*/ 77317206 h 532"/>
                <a:gd name="T4" fmla="*/ 0 w 531"/>
                <a:gd name="T5" fmla="*/ 39459371 h 532"/>
                <a:gd name="T6" fmla="*/ 38954587 w 531"/>
                <a:gd name="T7" fmla="*/ 0 h 532"/>
                <a:gd name="T8" fmla="*/ 76184264 w 531"/>
                <a:gd name="T9" fmla="*/ 39459371 h 532"/>
                <a:gd name="T10" fmla="*/ 38954587 w 531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1"/>
                <a:gd name="T19" fmla="*/ 0 h 532"/>
                <a:gd name="T20" fmla="*/ 531 w 531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1" h="532">
                  <a:moveTo>
                    <a:pt x="271" y="531"/>
                  </a:moveTo>
                  <a:lnTo>
                    <a:pt x="271" y="531"/>
                  </a:lnTo>
                  <a:cubicBezTo>
                    <a:pt x="122" y="531"/>
                    <a:pt x="0" y="411"/>
                    <a:pt x="0" y="271"/>
                  </a:cubicBezTo>
                  <a:cubicBezTo>
                    <a:pt x="0" y="122"/>
                    <a:pt x="122" y="0"/>
                    <a:pt x="271" y="0"/>
                  </a:cubicBezTo>
                  <a:cubicBezTo>
                    <a:pt x="411" y="0"/>
                    <a:pt x="530" y="122"/>
                    <a:pt x="530" y="271"/>
                  </a:cubicBezTo>
                  <a:cubicBezTo>
                    <a:pt x="530" y="411"/>
                    <a:pt x="411" y="531"/>
                    <a:pt x="27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9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14370" name="Freeform 98"/>
            <p:cNvSpPr>
              <a:spLocks noChangeArrowheads="1"/>
            </p:cNvSpPr>
            <p:nvPr/>
          </p:nvSpPr>
          <p:spPr bwMode="auto">
            <a:xfrm>
              <a:off x="10444617" y="3532161"/>
              <a:ext cx="196799" cy="203147"/>
            </a:xfrm>
            <a:custGeom>
              <a:avLst/>
              <a:gdLst>
                <a:gd name="T0" fmla="*/ 37267998 w 522"/>
                <a:gd name="T1" fmla="*/ 77317206 h 532"/>
                <a:gd name="T2" fmla="*/ 37267998 w 522"/>
                <a:gd name="T3" fmla="*/ 77317206 h 532"/>
                <a:gd name="T4" fmla="*/ 0 w 522"/>
                <a:gd name="T5" fmla="*/ 39459371 h 532"/>
                <a:gd name="T6" fmla="*/ 37267998 w 522"/>
                <a:gd name="T7" fmla="*/ 0 h 532"/>
                <a:gd name="T8" fmla="*/ 74393073 w 522"/>
                <a:gd name="T9" fmla="*/ 39459371 h 532"/>
                <a:gd name="T10" fmla="*/ 37267998 w 522"/>
                <a:gd name="T11" fmla="*/ 77317206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2"/>
                <a:gd name="T19" fmla="*/ 0 h 532"/>
                <a:gd name="T20" fmla="*/ 522 w 522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2" h="532">
                  <a:moveTo>
                    <a:pt x="261" y="531"/>
                  </a:moveTo>
                  <a:lnTo>
                    <a:pt x="261" y="531"/>
                  </a:lnTo>
                  <a:cubicBezTo>
                    <a:pt x="112" y="531"/>
                    <a:pt x="0" y="411"/>
                    <a:pt x="0" y="271"/>
                  </a:cubicBezTo>
                  <a:cubicBezTo>
                    <a:pt x="0" y="122"/>
                    <a:pt x="112" y="0"/>
                    <a:pt x="261" y="0"/>
                  </a:cubicBezTo>
                  <a:cubicBezTo>
                    <a:pt x="409" y="0"/>
                    <a:pt x="521" y="122"/>
                    <a:pt x="521" y="271"/>
                  </a:cubicBezTo>
                  <a:cubicBezTo>
                    <a:pt x="521" y="411"/>
                    <a:pt x="409" y="531"/>
                    <a:pt x="261" y="531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rgbClr val="001447"/>
              </a:solidFill>
              <a:round/>
              <a:headEnd/>
              <a:tailEnd/>
            </a:ln>
          </p:spPr>
          <p:txBody>
            <a:bodyPr wrap="none" lIns="91387" tIns="45692" rIns="91387" bIns="45692" anchor="ctr"/>
            <a:lstStyle/>
            <a:p>
              <a:pPr algn="ctr"/>
              <a:r>
                <a:rPr lang="en-US" sz="900" dirty="0">
                  <a:solidFill>
                    <a:srgbClr val="001447"/>
                  </a:solidFill>
                  <a:latin typeface="RussianRail G Pro" panose="02000503040000020004" pitchFamily="50" charset="-52"/>
                </a:rPr>
                <a:t>10</a:t>
              </a:r>
              <a:endParaRPr lang="ru-RU" sz="900" dirty="0">
                <a:solidFill>
                  <a:srgbClr val="001447"/>
                </a:solidFill>
                <a:latin typeface="RussianRail G Pro" panose="02000503040000020004" pitchFamily="50" charset="-52"/>
              </a:endParaRPr>
            </a:p>
          </p:txBody>
        </p:sp>
        <p:sp>
          <p:nvSpPr>
            <p:cNvPr id="53" name="Freeform 269"/>
            <p:cNvSpPr>
              <a:spLocks noChangeArrowheads="1"/>
            </p:cNvSpPr>
            <p:nvPr/>
          </p:nvSpPr>
          <p:spPr bwMode="auto">
            <a:xfrm>
              <a:off x="10457805" y="4339874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/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56" name="Freeform 269"/>
            <p:cNvSpPr>
              <a:spLocks noChangeArrowheads="1"/>
            </p:cNvSpPr>
            <p:nvPr/>
          </p:nvSpPr>
          <p:spPr bwMode="auto">
            <a:xfrm>
              <a:off x="10059446" y="2467057"/>
              <a:ext cx="576717" cy="525292"/>
            </a:xfrm>
            <a:custGeom>
              <a:avLst/>
              <a:gdLst>
                <a:gd name="T0" fmla="*/ 994 w 1989"/>
                <a:gd name="T1" fmla="*/ 0 h 1812"/>
                <a:gd name="T2" fmla="*/ 994 w 1989"/>
                <a:gd name="T3" fmla="*/ 0 h 1812"/>
                <a:gd name="T4" fmla="*/ 354 w 1989"/>
                <a:gd name="T5" fmla="*/ 268 h 1812"/>
                <a:gd name="T6" fmla="*/ 354 w 1989"/>
                <a:gd name="T7" fmla="*/ 1548 h 1812"/>
                <a:gd name="T8" fmla="*/ 994 w 1989"/>
                <a:gd name="T9" fmla="*/ 1811 h 1812"/>
                <a:gd name="T10" fmla="*/ 1634 w 1989"/>
                <a:gd name="T11" fmla="*/ 1548 h 1812"/>
                <a:gd name="T12" fmla="*/ 1634 w 1989"/>
                <a:gd name="T13" fmla="*/ 268 h 1812"/>
                <a:gd name="T14" fmla="*/ 994 w 1989"/>
                <a:gd name="T15" fmla="*/ 0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9" h="1812">
                  <a:moveTo>
                    <a:pt x="994" y="0"/>
                  </a:moveTo>
                  <a:lnTo>
                    <a:pt x="994" y="0"/>
                  </a:lnTo>
                  <a:cubicBezTo>
                    <a:pt x="766" y="0"/>
                    <a:pt x="532" y="91"/>
                    <a:pt x="354" y="268"/>
                  </a:cubicBezTo>
                  <a:cubicBezTo>
                    <a:pt x="0" y="622"/>
                    <a:pt x="0" y="1194"/>
                    <a:pt x="354" y="1548"/>
                  </a:cubicBezTo>
                  <a:cubicBezTo>
                    <a:pt x="532" y="1725"/>
                    <a:pt x="766" y="1811"/>
                    <a:pt x="994" y="1811"/>
                  </a:cubicBezTo>
                  <a:cubicBezTo>
                    <a:pt x="1229" y="1811"/>
                    <a:pt x="1457" y="1725"/>
                    <a:pt x="1634" y="1548"/>
                  </a:cubicBezTo>
                  <a:cubicBezTo>
                    <a:pt x="1988" y="1194"/>
                    <a:pt x="1988" y="622"/>
                    <a:pt x="1634" y="268"/>
                  </a:cubicBezTo>
                  <a:cubicBezTo>
                    <a:pt x="1457" y="91"/>
                    <a:pt x="1229" y="0"/>
                    <a:pt x="994" y="0"/>
                  </a:cubicBezTo>
                </a:path>
              </a:pathLst>
            </a:custGeom>
            <a:solidFill>
              <a:srgbClr val="001447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/>
            </a:extLst>
          </p:spPr>
          <p:txBody>
            <a:bodyPr wrap="none" anchor="ctr"/>
            <a:lstStyle/>
            <a:p>
              <a:pPr defTabSz="1827795"/>
              <a:endParaRPr lang="en-US" sz="1799" dirty="0">
                <a:latin typeface="RussianRail G Pro" panose="02000503040000020004" pitchFamily="50" charset="-52"/>
                <a:cs typeface="Arial" charset="0"/>
              </a:endParaRPr>
            </a:p>
          </p:txBody>
        </p:sp>
        <p:sp>
          <p:nvSpPr>
            <p:cNvPr id="14373" name="Rectangle 1"/>
            <p:cNvSpPr>
              <a:spLocks noChangeArrowheads="1"/>
            </p:cNvSpPr>
            <p:nvPr/>
          </p:nvSpPr>
          <p:spPr bwMode="auto">
            <a:xfrm>
              <a:off x="7554532" y="4939907"/>
              <a:ext cx="2072736" cy="461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387" tIns="45692" rIns="91387" bIns="45692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Фиксация </a:t>
              </a:r>
              <a:b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</a:br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выполненных работ</a:t>
              </a:r>
            </a:p>
          </p:txBody>
        </p:sp>
        <p:sp>
          <p:nvSpPr>
            <p:cNvPr id="14374" name="Rectangle 1"/>
            <p:cNvSpPr>
              <a:spLocks noChangeArrowheads="1"/>
            </p:cNvSpPr>
            <p:nvPr/>
          </p:nvSpPr>
          <p:spPr bwMode="auto">
            <a:xfrm>
              <a:off x="5661138" y="4939907"/>
              <a:ext cx="1553757" cy="461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87" tIns="45692" rIns="91387" bIns="45692">
              <a:spAutoFit/>
            </a:bodyPr>
            <a:lstStyle/>
            <a:p>
              <a:pPr algn="ctr"/>
              <a:r>
                <a:rPr lang="ru-RU" sz="1200" dirty="0" err="1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Геофиксация</a:t>
              </a:r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 работника </a:t>
              </a:r>
            </a:p>
          </p:txBody>
        </p:sp>
        <p:sp>
          <p:nvSpPr>
            <p:cNvPr id="14375" name="Rectangle 1"/>
            <p:cNvSpPr>
              <a:spLocks noChangeArrowheads="1"/>
            </p:cNvSpPr>
            <p:nvPr/>
          </p:nvSpPr>
          <p:spPr bwMode="auto">
            <a:xfrm>
              <a:off x="3426521" y="4939907"/>
              <a:ext cx="1721988" cy="461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87" tIns="45692" rIns="91387" bIns="45692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Ознакомление работника с ТНК</a:t>
              </a:r>
            </a:p>
          </p:txBody>
        </p:sp>
        <p:sp>
          <p:nvSpPr>
            <p:cNvPr id="14376" name="Rectangle 1"/>
            <p:cNvSpPr>
              <a:spLocks noChangeArrowheads="1"/>
            </p:cNvSpPr>
            <p:nvPr/>
          </p:nvSpPr>
          <p:spPr bwMode="auto">
            <a:xfrm>
              <a:off x="1130005" y="4939907"/>
              <a:ext cx="1998143" cy="461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87" tIns="45692" rIns="91387" bIns="45692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Проведение инструктажей</a:t>
              </a:r>
            </a:p>
          </p:txBody>
        </p:sp>
        <p:sp>
          <p:nvSpPr>
            <p:cNvPr id="14377" name="Rectangle 1"/>
            <p:cNvSpPr>
              <a:spLocks noChangeArrowheads="1"/>
            </p:cNvSpPr>
            <p:nvPr/>
          </p:nvSpPr>
          <p:spPr bwMode="auto">
            <a:xfrm>
              <a:off x="866776" y="1729896"/>
              <a:ext cx="1738994" cy="646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387" tIns="45692" rIns="91387" bIns="45692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Снятие параметров физиологического </a:t>
              </a:r>
              <a:b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</a:br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состояния работника</a:t>
              </a:r>
            </a:p>
          </p:txBody>
        </p:sp>
        <p:sp>
          <p:nvSpPr>
            <p:cNvPr id="14378" name="Rectangle 1"/>
            <p:cNvSpPr>
              <a:spLocks noChangeArrowheads="1"/>
            </p:cNvSpPr>
            <p:nvPr/>
          </p:nvSpPr>
          <p:spPr bwMode="auto">
            <a:xfrm>
              <a:off x="9570132" y="1545230"/>
              <a:ext cx="1555345" cy="830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87" tIns="45692" rIns="91387" bIns="45692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Передача информации </a:t>
              </a:r>
              <a:b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</a:br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по часам работы </a:t>
              </a:r>
              <a:b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</a:br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в табель</a:t>
              </a:r>
            </a:p>
          </p:txBody>
        </p:sp>
        <p:sp>
          <p:nvSpPr>
            <p:cNvPr id="14379" name="Rectangle 1"/>
            <p:cNvSpPr>
              <a:spLocks noChangeArrowheads="1"/>
            </p:cNvSpPr>
            <p:nvPr/>
          </p:nvSpPr>
          <p:spPr bwMode="auto">
            <a:xfrm>
              <a:off x="7265682" y="1729896"/>
              <a:ext cx="1860065" cy="646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87" tIns="45692" rIns="91387" bIns="45692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Фиксация производственных операций</a:t>
              </a:r>
            </a:p>
          </p:txBody>
        </p:sp>
        <p:sp>
          <p:nvSpPr>
            <p:cNvPr id="14380" name="Rectangle 1"/>
            <p:cNvSpPr>
              <a:spLocks noChangeArrowheads="1"/>
            </p:cNvSpPr>
            <p:nvPr/>
          </p:nvSpPr>
          <p:spPr bwMode="auto">
            <a:xfrm>
              <a:off x="4965994" y="1914562"/>
              <a:ext cx="2153676" cy="461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87" tIns="45692" rIns="91387" bIns="45692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Вывод </a:t>
              </a:r>
              <a:b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</a:br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подсказок</a:t>
              </a:r>
            </a:p>
          </p:txBody>
        </p:sp>
        <p:sp>
          <p:nvSpPr>
            <p:cNvPr id="14381" name="Rectangle 1"/>
            <p:cNvSpPr>
              <a:spLocks noChangeArrowheads="1"/>
            </p:cNvSpPr>
            <p:nvPr/>
          </p:nvSpPr>
          <p:spPr bwMode="auto">
            <a:xfrm>
              <a:off x="3042445" y="1729896"/>
              <a:ext cx="1695008" cy="646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87" tIns="45692" rIns="91387" bIns="45692">
              <a:spAutoFit/>
            </a:bodyPr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  <a:latin typeface="RussianRail G Pro" panose="02000503040000020004" pitchFamily="50" charset="-52"/>
                </a:rPr>
                <a:t>Выдача нормированных заданий на смену</a:t>
              </a:r>
              <a:endParaRPr lang="en-US" sz="1200" dirty="0">
                <a:latin typeface="RussianRail G Pro" panose="02000503040000020004" pitchFamily="50" charset="-52"/>
              </a:endParaRPr>
            </a:p>
          </p:txBody>
        </p:sp>
        <p:pic>
          <p:nvPicPr>
            <p:cNvPr id="14382" name="Рисунок 66" descr="job.png"/>
            <p:cNvPicPr>
              <a:picLocks noChangeAspect="1"/>
            </p:cNvPicPr>
            <p:nvPr/>
          </p:nvPicPr>
          <p:blipFill>
            <a:blip r:embed="rId3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3746878" y="2586071"/>
              <a:ext cx="287262" cy="287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83" name="Рисунок 67" descr="vr-glasses.png"/>
            <p:cNvPicPr>
              <a:picLocks noChangeAspect="1"/>
            </p:cNvPicPr>
            <p:nvPr/>
          </p:nvPicPr>
          <p:blipFill>
            <a:blip r:embed="rId4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5894839" y="2586071"/>
              <a:ext cx="287262" cy="287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84" name="Рисунок 68" descr="video-camera.png"/>
            <p:cNvPicPr>
              <a:picLocks noChangeAspect="1"/>
            </p:cNvPicPr>
            <p:nvPr/>
          </p:nvPicPr>
          <p:blipFill>
            <a:blip r:embed="rId5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8051289" y="2586071"/>
              <a:ext cx="288850" cy="287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85" name="Рисунок 69" descr="website.png"/>
            <p:cNvPicPr>
              <a:picLocks noChangeAspect="1"/>
            </p:cNvPicPr>
            <p:nvPr/>
          </p:nvPicPr>
          <p:blipFill>
            <a:blip r:embed="rId6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10204173" y="2586071"/>
              <a:ext cx="287263" cy="287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86" name="Рисунок 70" descr="people.png"/>
            <p:cNvPicPr>
              <a:picLocks noChangeAspect="1"/>
            </p:cNvPicPr>
            <p:nvPr/>
          </p:nvPicPr>
          <p:blipFill>
            <a:blip r:embed="rId7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1588735" y="2586071"/>
              <a:ext cx="288850" cy="287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87" name="Рисунок 71" descr="online-education.png"/>
            <p:cNvPicPr>
              <a:picLocks noChangeAspect="1"/>
            </p:cNvPicPr>
            <p:nvPr/>
          </p:nvPicPr>
          <p:blipFill>
            <a:blip r:embed="rId8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1985445" y="4458889"/>
              <a:ext cx="287263" cy="287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88" name="Рисунок 72" descr="file (2).png"/>
            <p:cNvPicPr>
              <a:picLocks noChangeAspect="1"/>
            </p:cNvPicPr>
            <p:nvPr/>
          </p:nvPicPr>
          <p:blipFill>
            <a:blip r:embed="rId9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4143884" y="4458889"/>
              <a:ext cx="287263" cy="287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89" name="Рисунок 73" descr="placeholder.png"/>
            <p:cNvPicPr>
              <a:picLocks noChangeAspect="1"/>
            </p:cNvPicPr>
            <p:nvPr/>
          </p:nvPicPr>
          <p:blipFill>
            <a:blip r:embed="rId10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6293591" y="4458889"/>
              <a:ext cx="288850" cy="287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90" name="Рисунок 74" descr="information.png"/>
            <p:cNvPicPr>
              <a:picLocks noChangeAspect="1"/>
            </p:cNvPicPr>
            <p:nvPr/>
          </p:nvPicPr>
          <p:blipFill>
            <a:blip r:embed="rId11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10602532" y="4458889"/>
              <a:ext cx="287262" cy="287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91" name="Рисунок 75" descr="focus.png"/>
            <p:cNvPicPr>
              <a:picLocks noChangeAspect="1"/>
            </p:cNvPicPr>
            <p:nvPr/>
          </p:nvPicPr>
          <p:blipFill>
            <a:blip r:embed="rId12" cstate="print">
              <a:lum bright="100000"/>
            </a:blip>
            <a:srcRect/>
            <a:stretch>
              <a:fillRect/>
            </a:stretch>
          </p:blipFill>
          <p:spPr bwMode="auto">
            <a:xfrm>
              <a:off x="8440244" y="4458889"/>
              <a:ext cx="287262" cy="287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" name="Овал 78"/>
            <p:cNvSpPr/>
            <p:nvPr/>
          </p:nvSpPr>
          <p:spPr>
            <a:xfrm>
              <a:off x="1445235" y="2441777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80" name="Овал 79"/>
            <p:cNvSpPr/>
            <p:nvPr/>
          </p:nvSpPr>
          <p:spPr>
            <a:xfrm>
              <a:off x="3602583" y="2441777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81" name="Овал 80"/>
            <p:cNvSpPr/>
            <p:nvPr/>
          </p:nvSpPr>
          <p:spPr>
            <a:xfrm>
              <a:off x="5750545" y="2441777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82" name="Овал 81"/>
            <p:cNvSpPr/>
            <p:nvPr/>
          </p:nvSpPr>
          <p:spPr>
            <a:xfrm>
              <a:off x="7907789" y="2441777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83" name="Овал 82"/>
            <p:cNvSpPr/>
            <p:nvPr/>
          </p:nvSpPr>
          <p:spPr>
            <a:xfrm>
              <a:off x="10059879" y="2441777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84" name="Овал 83"/>
            <p:cNvSpPr/>
            <p:nvPr/>
          </p:nvSpPr>
          <p:spPr>
            <a:xfrm>
              <a:off x="1841151" y="4314594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85" name="Овал 84"/>
            <p:cNvSpPr/>
            <p:nvPr/>
          </p:nvSpPr>
          <p:spPr>
            <a:xfrm>
              <a:off x="3999590" y="4314594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86" name="Овал 85"/>
            <p:cNvSpPr/>
            <p:nvPr/>
          </p:nvSpPr>
          <p:spPr>
            <a:xfrm>
              <a:off x="6150091" y="4314594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87" name="Овал 86"/>
            <p:cNvSpPr/>
            <p:nvPr/>
          </p:nvSpPr>
          <p:spPr>
            <a:xfrm>
              <a:off x="8295950" y="4314594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  <p:sp>
          <p:nvSpPr>
            <p:cNvPr id="88" name="Овал 87"/>
            <p:cNvSpPr/>
            <p:nvPr/>
          </p:nvSpPr>
          <p:spPr>
            <a:xfrm>
              <a:off x="10458238" y="4314594"/>
              <a:ext cx="575850" cy="575850"/>
            </a:xfrm>
            <a:prstGeom prst="ellipse">
              <a:avLst/>
            </a:prstGeom>
            <a:noFill/>
            <a:ln w="9525">
              <a:solidFill>
                <a:srgbClr val="0014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RussianRail G Pro" panose="02000503040000020004" pitchFamily="50" charset="-52"/>
              </a:endParaRPr>
            </a:p>
          </p:txBody>
        </p:sp>
      </p:grpSp>
      <p:sp>
        <p:nvSpPr>
          <p:cNvPr id="9" name="Подзаголовок 4">
            <a:extLst>
              <a:ext uri="{FF2B5EF4-FFF2-40B4-BE49-F238E27FC236}">
                <a16:creationId xmlns:a16="http://schemas.microsoft.com/office/drawing/2014/main" id="{7646C926-4098-1763-FEAB-099F5C16D4A8}"/>
              </a:ext>
            </a:extLst>
          </p:cNvPr>
          <p:cNvSpPr txBox="1">
            <a:spLocks/>
          </p:cNvSpPr>
          <p:nvPr/>
        </p:nvSpPr>
        <p:spPr>
          <a:xfrm>
            <a:off x="457400" y="337165"/>
            <a:ext cx="10817263" cy="3384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199" dirty="0"/>
              <a:t>/ ЦИФРОВАЯ ОРГАНИЗАЦИЯ ТРУДА</a:t>
            </a:r>
          </a:p>
        </p:txBody>
      </p:sp>
      <p:sp>
        <p:nvSpPr>
          <p:cNvPr id="10" name="Номер слайда 1">
            <a:extLst>
              <a:ext uri="{FF2B5EF4-FFF2-40B4-BE49-F238E27FC236}">
                <a16:creationId xmlns:a16="http://schemas.microsoft.com/office/drawing/2014/main" id="{901FD57C-9F54-7576-CCEE-82622E2DD9FD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tx1"/>
                </a:solidFill>
                <a:latin typeface="RussianRail G Pro Medium" panose="02000603040000020004" pitchFamily="50" charset="-52"/>
              </a:rPr>
              <a:pPr algn="ctr"/>
              <a:t>12</a:t>
            </a:fld>
            <a:endParaRPr lang="ru-RU" sz="1400" dirty="0">
              <a:solidFill>
                <a:schemeClr val="tx1"/>
              </a:solidFill>
              <a:latin typeface="RussianRail G Pro Medium" panose="02000603040000020004" pitchFamily="50" charset="-5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562F9F35-CC05-EA6F-A6CA-A565DD3F8F33}"/>
              </a:ext>
            </a:extLst>
          </p:cNvPr>
          <p:cNvSpPr/>
          <p:nvPr/>
        </p:nvSpPr>
        <p:spPr>
          <a:xfrm>
            <a:off x="-1" y="1295697"/>
            <a:ext cx="9415749" cy="3978276"/>
          </a:xfrm>
          <a:custGeom>
            <a:avLst/>
            <a:gdLst>
              <a:gd name="connsiteX0" fmla="*/ 0 w 9415749"/>
              <a:gd name="connsiteY0" fmla="*/ 0 h 3978276"/>
              <a:gd name="connsiteX1" fmla="*/ 9415749 w 9415749"/>
              <a:gd name="connsiteY1" fmla="*/ 0 h 3978276"/>
              <a:gd name="connsiteX2" fmla="*/ 9415749 w 9415749"/>
              <a:gd name="connsiteY2" fmla="*/ 3978276 h 3978276"/>
              <a:gd name="connsiteX3" fmla="*/ 0 w 9415749"/>
              <a:gd name="connsiteY3" fmla="*/ 3978276 h 3978276"/>
              <a:gd name="connsiteX4" fmla="*/ 0 w 9415749"/>
              <a:gd name="connsiteY4" fmla="*/ 0 h 3978276"/>
              <a:gd name="connsiteX0" fmla="*/ 0 w 9415749"/>
              <a:gd name="connsiteY0" fmla="*/ 0 h 3985710"/>
              <a:gd name="connsiteX1" fmla="*/ 9415749 w 9415749"/>
              <a:gd name="connsiteY1" fmla="*/ 0 h 3985710"/>
              <a:gd name="connsiteX2" fmla="*/ 5929135 w 9415749"/>
              <a:gd name="connsiteY2" fmla="*/ 3985710 h 3985710"/>
              <a:gd name="connsiteX3" fmla="*/ 0 w 9415749"/>
              <a:gd name="connsiteY3" fmla="*/ 3978276 h 3985710"/>
              <a:gd name="connsiteX4" fmla="*/ 0 w 9415749"/>
              <a:gd name="connsiteY4" fmla="*/ 0 h 3985710"/>
              <a:gd name="connsiteX0" fmla="*/ 0 w 9415749"/>
              <a:gd name="connsiteY0" fmla="*/ 0 h 3978276"/>
              <a:gd name="connsiteX1" fmla="*/ 9415749 w 9415749"/>
              <a:gd name="connsiteY1" fmla="*/ 0 h 3978276"/>
              <a:gd name="connsiteX2" fmla="*/ 6456959 w 9415749"/>
              <a:gd name="connsiteY2" fmla="*/ 3978276 h 3978276"/>
              <a:gd name="connsiteX3" fmla="*/ 0 w 9415749"/>
              <a:gd name="connsiteY3" fmla="*/ 3978276 h 3978276"/>
              <a:gd name="connsiteX4" fmla="*/ 0 w 9415749"/>
              <a:gd name="connsiteY4" fmla="*/ 0 h 3978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15749" h="3978276">
                <a:moveTo>
                  <a:pt x="0" y="0"/>
                </a:moveTo>
                <a:lnTo>
                  <a:pt x="9415749" y="0"/>
                </a:lnTo>
                <a:lnTo>
                  <a:pt x="6456959" y="3978276"/>
                </a:lnTo>
                <a:lnTo>
                  <a:pt x="0" y="3978276"/>
                </a:lnTo>
                <a:lnTo>
                  <a:pt x="0" y="0"/>
                </a:lnTo>
                <a:close/>
              </a:path>
            </a:pathLst>
          </a:custGeom>
          <a:solidFill>
            <a:srgbClr val="0014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9431" y="1909074"/>
            <a:ext cx="7340490" cy="2751522"/>
          </a:xfrm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ПРАКТИКИ ПРИМЕНЕНИЯ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ТЕХНОЛОГИЙ ИСКУССТВЕННОГО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ИНТЕЛЛЕКТА В УПРАВЛЕНИИ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ТРУДОВЫМИ РЕСУРСАМИ 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НА ЖЕЛЕЗНОДОРОЖНОМ</a:t>
            </a:r>
            <a:b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</a:br>
            <a:r>
              <a:rPr lang="ru-RU" sz="3200" dirty="0">
                <a:solidFill>
                  <a:schemeClr val="bg1"/>
                </a:solidFill>
                <a:latin typeface="RussianRail G Pro Medium" panose="02000603040000020004" pitchFamily="50" charset="-52"/>
              </a:rPr>
              <a:t>ТРАНСПОРТЕ</a:t>
            </a:r>
            <a:endParaRPr lang="ru-RU" sz="2400" dirty="0">
              <a:solidFill>
                <a:schemeClr val="bg1"/>
              </a:solidFill>
              <a:latin typeface="RussianRail G Pro Medium" panose="02000603040000020004" pitchFamily="50" charset="-52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E217181D-58E9-0298-663A-6DBEE4F8B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30" y="5555332"/>
            <a:ext cx="6877109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altLang="ru-RU" sz="2400" dirty="0">
                <a:latin typeface="RussianRail G Pro Medium" panose="02000603040000020004" pitchFamily="50" charset="-52"/>
                <a:ea typeface="Verdana" pitchFamily="34" charset="0"/>
              </a:rPr>
              <a:t>КАЛАШНИКОВ Михаил Юрьевич </a:t>
            </a:r>
          </a:p>
          <a:p>
            <a:pPr>
              <a:spcAft>
                <a:spcPts val="400"/>
              </a:spcAft>
            </a:pPr>
            <a:r>
              <a:rPr lang="ru-RU" altLang="ru-RU" dirty="0">
                <a:latin typeface="RussianRail G Pro" panose="02000503040000020004" pitchFamily="50" charset="-52"/>
                <a:ea typeface="Verdana" pitchFamily="34" charset="0"/>
              </a:rPr>
              <a:t>Директор Центра организации труда и проектирования экономических нормативов — филиала ОАО «РЖД»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0E851F6-E243-AAF4-1178-97EC15779E31}"/>
              </a:ext>
            </a:extLst>
          </p:cNvPr>
          <p:cNvGrpSpPr/>
          <p:nvPr/>
        </p:nvGrpSpPr>
        <p:grpSpPr>
          <a:xfrm>
            <a:off x="9385770" y="260648"/>
            <a:ext cx="2080937" cy="2123336"/>
            <a:chOff x="675591" y="4536522"/>
            <a:chExt cx="1886534" cy="1924972"/>
          </a:xfrm>
          <a:solidFill>
            <a:srgbClr val="001447"/>
          </a:solidFill>
        </p:grpSpPr>
        <p:sp>
          <p:nvSpPr>
            <p:cNvPr id="12" name="Прямоугольник 2">
              <a:extLst>
                <a:ext uri="{FF2B5EF4-FFF2-40B4-BE49-F238E27FC236}">
                  <a16:creationId xmlns:a16="http://schemas.microsoft.com/office/drawing/2014/main" id="{A373FDAE-35D0-4562-614B-19132DE53260}"/>
                </a:ext>
              </a:extLst>
            </p:cNvPr>
            <p:cNvSpPr/>
            <p:nvPr/>
          </p:nvSpPr>
          <p:spPr>
            <a:xfrm>
              <a:off x="675591" y="4960977"/>
              <a:ext cx="1196363" cy="1129083"/>
            </a:xfrm>
            <a:custGeom>
              <a:avLst/>
              <a:gdLst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10174941 w 10174941"/>
                <a:gd name="connsiteY2" fmla="*/ 3672170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485529 w 10174941"/>
                <a:gd name="connsiteY2" fmla="*/ 363631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6849035 w 10174941"/>
                <a:gd name="connsiteY2" fmla="*/ 3645276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395135 w 10174941"/>
                <a:gd name="connsiteY2" fmla="*/ 366750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9943166"/>
                <a:gd name="connsiteY0" fmla="*/ 0 h 3672170"/>
                <a:gd name="connsiteX1" fmla="*/ 9943166 w 9943166"/>
                <a:gd name="connsiteY1" fmla="*/ 57150 h 3672170"/>
                <a:gd name="connsiteX2" fmla="*/ 7395135 w 9943166"/>
                <a:gd name="connsiteY2" fmla="*/ 3667501 h 3672170"/>
                <a:gd name="connsiteX3" fmla="*/ 0 w 9943166"/>
                <a:gd name="connsiteY3" fmla="*/ 3672170 h 3672170"/>
                <a:gd name="connsiteX4" fmla="*/ 0 w 9943166"/>
                <a:gd name="connsiteY4" fmla="*/ 0 h 3672170"/>
                <a:gd name="connsiteX0" fmla="*/ 0 w 10149541"/>
                <a:gd name="connsiteY0" fmla="*/ 0 h 3672170"/>
                <a:gd name="connsiteX1" fmla="*/ 10149541 w 10149541"/>
                <a:gd name="connsiteY1" fmla="*/ 3175 h 3672170"/>
                <a:gd name="connsiteX2" fmla="*/ 7395135 w 10149541"/>
                <a:gd name="connsiteY2" fmla="*/ 3667501 h 3672170"/>
                <a:gd name="connsiteX3" fmla="*/ 0 w 10149541"/>
                <a:gd name="connsiteY3" fmla="*/ 3672170 h 3672170"/>
                <a:gd name="connsiteX4" fmla="*/ 0 w 10149541"/>
                <a:gd name="connsiteY4" fmla="*/ 0 h 3672170"/>
                <a:gd name="connsiteX0" fmla="*/ 9171079 w 10149541"/>
                <a:gd name="connsiteY0" fmla="*/ 15774 h 3668995"/>
                <a:gd name="connsiteX1" fmla="*/ 10149541 w 10149541"/>
                <a:gd name="connsiteY1" fmla="*/ 0 h 3668995"/>
                <a:gd name="connsiteX2" fmla="*/ 7395135 w 10149541"/>
                <a:gd name="connsiteY2" fmla="*/ 3664326 h 3668995"/>
                <a:gd name="connsiteX3" fmla="*/ 0 w 10149541"/>
                <a:gd name="connsiteY3" fmla="*/ 3668995 h 3668995"/>
                <a:gd name="connsiteX4" fmla="*/ 9171079 w 10149541"/>
                <a:gd name="connsiteY4" fmla="*/ 15774 h 3668995"/>
                <a:gd name="connsiteX0" fmla="*/ 2425410 w 3403872"/>
                <a:gd name="connsiteY0" fmla="*/ 15774 h 3664325"/>
                <a:gd name="connsiteX1" fmla="*/ 3403872 w 3403872"/>
                <a:gd name="connsiteY1" fmla="*/ 0 h 3664325"/>
                <a:gd name="connsiteX2" fmla="*/ 649466 w 3403872"/>
                <a:gd name="connsiteY2" fmla="*/ 3664326 h 3664325"/>
                <a:gd name="connsiteX3" fmla="*/ 0 w 3403872"/>
                <a:gd name="connsiteY3" fmla="*/ 3659521 h 3664325"/>
                <a:gd name="connsiteX4" fmla="*/ 2425410 w 3403872"/>
                <a:gd name="connsiteY4" fmla="*/ 15774 h 3664325"/>
                <a:gd name="connsiteX0" fmla="*/ 2927546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927546 w 3906008"/>
                <a:gd name="connsiteY4" fmla="*/ 15774 h 3678469"/>
                <a:gd name="connsiteX0" fmla="*/ 2766483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766483 w 3906008"/>
                <a:gd name="connsiteY4" fmla="*/ 15774 h 3678469"/>
                <a:gd name="connsiteX0" fmla="*/ 2368564 w 3508089"/>
                <a:gd name="connsiteY0" fmla="*/ 15774 h 3664325"/>
                <a:gd name="connsiteX1" fmla="*/ 3508089 w 3508089"/>
                <a:gd name="connsiteY1" fmla="*/ 0 h 3664325"/>
                <a:gd name="connsiteX2" fmla="*/ 753683 w 3508089"/>
                <a:gd name="connsiteY2" fmla="*/ 3664326 h 3664325"/>
                <a:gd name="connsiteX3" fmla="*/ 0 w 3508089"/>
                <a:gd name="connsiteY3" fmla="*/ 3498458 h 3664325"/>
                <a:gd name="connsiteX4" fmla="*/ 2368564 w 3508089"/>
                <a:gd name="connsiteY4" fmla="*/ 15774 h 3664325"/>
                <a:gd name="connsiteX0" fmla="*/ 2738060 w 3877585"/>
                <a:gd name="connsiteY0" fmla="*/ 15774 h 3664325"/>
                <a:gd name="connsiteX1" fmla="*/ 3877585 w 3877585"/>
                <a:gd name="connsiteY1" fmla="*/ 0 h 3664325"/>
                <a:gd name="connsiteX2" fmla="*/ 1123179 w 3877585"/>
                <a:gd name="connsiteY2" fmla="*/ 3664326 h 3664325"/>
                <a:gd name="connsiteX3" fmla="*/ 0 w 3877585"/>
                <a:gd name="connsiteY3" fmla="*/ 3659521 h 3664325"/>
                <a:gd name="connsiteX4" fmla="*/ 2738060 w 3877585"/>
                <a:gd name="connsiteY4" fmla="*/ 15774 h 3664325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560108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832803 w 3877585"/>
                <a:gd name="connsiteY0" fmla="*/ 110516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832803 w 3877585"/>
                <a:gd name="connsiteY4" fmla="*/ 110516 h 3659521"/>
                <a:gd name="connsiteX0" fmla="*/ 2728586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28586 w 3877585"/>
                <a:gd name="connsiteY4" fmla="*/ 6299 h 3659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77585" h="3659521">
                  <a:moveTo>
                    <a:pt x="2728586" y="6299"/>
                  </a:moveTo>
                  <a:lnTo>
                    <a:pt x="3877585" y="0"/>
                  </a:lnTo>
                  <a:lnTo>
                    <a:pt x="1123178" y="3654851"/>
                  </a:lnTo>
                  <a:lnTo>
                    <a:pt x="0" y="3659521"/>
                  </a:lnTo>
                  <a:lnTo>
                    <a:pt x="2728586" y="629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2">
              <a:extLst>
                <a:ext uri="{FF2B5EF4-FFF2-40B4-BE49-F238E27FC236}">
                  <a16:creationId xmlns:a16="http://schemas.microsoft.com/office/drawing/2014/main" id="{82A02906-967F-4FDC-C064-00F7A69D1DE6}"/>
                </a:ext>
              </a:extLst>
            </p:cNvPr>
            <p:cNvSpPr/>
            <p:nvPr/>
          </p:nvSpPr>
          <p:spPr>
            <a:xfrm>
              <a:off x="830641" y="4536522"/>
              <a:ext cx="761193" cy="757240"/>
            </a:xfrm>
            <a:custGeom>
              <a:avLst/>
              <a:gdLst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10174941 w 10174941"/>
                <a:gd name="connsiteY2" fmla="*/ 3672170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485529 w 10174941"/>
                <a:gd name="connsiteY2" fmla="*/ 363631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6849035 w 10174941"/>
                <a:gd name="connsiteY2" fmla="*/ 3645276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395135 w 10174941"/>
                <a:gd name="connsiteY2" fmla="*/ 366750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9943166"/>
                <a:gd name="connsiteY0" fmla="*/ 0 h 3672170"/>
                <a:gd name="connsiteX1" fmla="*/ 9943166 w 9943166"/>
                <a:gd name="connsiteY1" fmla="*/ 57150 h 3672170"/>
                <a:gd name="connsiteX2" fmla="*/ 7395135 w 9943166"/>
                <a:gd name="connsiteY2" fmla="*/ 3667501 h 3672170"/>
                <a:gd name="connsiteX3" fmla="*/ 0 w 9943166"/>
                <a:gd name="connsiteY3" fmla="*/ 3672170 h 3672170"/>
                <a:gd name="connsiteX4" fmla="*/ 0 w 9943166"/>
                <a:gd name="connsiteY4" fmla="*/ 0 h 3672170"/>
                <a:gd name="connsiteX0" fmla="*/ 0 w 10149541"/>
                <a:gd name="connsiteY0" fmla="*/ 0 h 3672170"/>
                <a:gd name="connsiteX1" fmla="*/ 10149541 w 10149541"/>
                <a:gd name="connsiteY1" fmla="*/ 3175 h 3672170"/>
                <a:gd name="connsiteX2" fmla="*/ 7395135 w 10149541"/>
                <a:gd name="connsiteY2" fmla="*/ 3667501 h 3672170"/>
                <a:gd name="connsiteX3" fmla="*/ 0 w 10149541"/>
                <a:gd name="connsiteY3" fmla="*/ 3672170 h 3672170"/>
                <a:gd name="connsiteX4" fmla="*/ 0 w 10149541"/>
                <a:gd name="connsiteY4" fmla="*/ 0 h 3672170"/>
                <a:gd name="connsiteX0" fmla="*/ 9171079 w 10149541"/>
                <a:gd name="connsiteY0" fmla="*/ 15774 h 3668995"/>
                <a:gd name="connsiteX1" fmla="*/ 10149541 w 10149541"/>
                <a:gd name="connsiteY1" fmla="*/ 0 h 3668995"/>
                <a:gd name="connsiteX2" fmla="*/ 7395135 w 10149541"/>
                <a:gd name="connsiteY2" fmla="*/ 3664326 h 3668995"/>
                <a:gd name="connsiteX3" fmla="*/ 0 w 10149541"/>
                <a:gd name="connsiteY3" fmla="*/ 3668995 h 3668995"/>
                <a:gd name="connsiteX4" fmla="*/ 9171079 w 10149541"/>
                <a:gd name="connsiteY4" fmla="*/ 15774 h 3668995"/>
                <a:gd name="connsiteX0" fmla="*/ 2425410 w 3403872"/>
                <a:gd name="connsiteY0" fmla="*/ 15774 h 3664325"/>
                <a:gd name="connsiteX1" fmla="*/ 3403872 w 3403872"/>
                <a:gd name="connsiteY1" fmla="*/ 0 h 3664325"/>
                <a:gd name="connsiteX2" fmla="*/ 649466 w 3403872"/>
                <a:gd name="connsiteY2" fmla="*/ 3664326 h 3664325"/>
                <a:gd name="connsiteX3" fmla="*/ 0 w 3403872"/>
                <a:gd name="connsiteY3" fmla="*/ 3659521 h 3664325"/>
                <a:gd name="connsiteX4" fmla="*/ 2425410 w 3403872"/>
                <a:gd name="connsiteY4" fmla="*/ 15774 h 3664325"/>
                <a:gd name="connsiteX0" fmla="*/ 2927546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927546 w 3906008"/>
                <a:gd name="connsiteY4" fmla="*/ 15774 h 3678469"/>
                <a:gd name="connsiteX0" fmla="*/ 2766483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766483 w 3906008"/>
                <a:gd name="connsiteY4" fmla="*/ 15774 h 3678469"/>
                <a:gd name="connsiteX0" fmla="*/ 2368564 w 3508089"/>
                <a:gd name="connsiteY0" fmla="*/ 15774 h 3664325"/>
                <a:gd name="connsiteX1" fmla="*/ 3508089 w 3508089"/>
                <a:gd name="connsiteY1" fmla="*/ 0 h 3664325"/>
                <a:gd name="connsiteX2" fmla="*/ 753683 w 3508089"/>
                <a:gd name="connsiteY2" fmla="*/ 3664326 h 3664325"/>
                <a:gd name="connsiteX3" fmla="*/ 0 w 3508089"/>
                <a:gd name="connsiteY3" fmla="*/ 3498458 h 3664325"/>
                <a:gd name="connsiteX4" fmla="*/ 2368564 w 3508089"/>
                <a:gd name="connsiteY4" fmla="*/ 15774 h 3664325"/>
                <a:gd name="connsiteX0" fmla="*/ 2738060 w 3877585"/>
                <a:gd name="connsiteY0" fmla="*/ 15774 h 3664325"/>
                <a:gd name="connsiteX1" fmla="*/ 3877585 w 3877585"/>
                <a:gd name="connsiteY1" fmla="*/ 0 h 3664325"/>
                <a:gd name="connsiteX2" fmla="*/ 1123179 w 3877585"/>
                <a:gd name="connsiteY2" fmla="*/ 3664326 h 3664325"/>
                <a:gd name="connsiteX3" fmla="*/ 0 w 3877585"/>
                <a:gd name="connsiteY3" fmla="*/ 3659521 h 3664325"/>
                <a:gd name="connsiteX4" fmla="*/ 2738060 w 3877585"/>
                <a:gd name="connsiteY4" fmla="*/ 15774 h 3664325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560108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832803 w 3877585"/>
                <a:gd name="connsiteY0" fmla="*/ 110516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832803 w 3877585"/>
                <a:gd name="connsiteY4" fmla="*/ 110516 h 3659521"/>
                <a:gd name="connsiteX0" fmla="*/ 2728586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28586 w 3877585"/>
                <a:gd name="connsiteY4" fmla="*/ 6299 h 3659521"/>
                <a:gd name="connsiteX0" fmla="*/ 3268619 w 3877585"/>
                <a:gd name="connsiteY0" fmla="*/ 7261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3268619 w 3877585"/>
                <a:gd name="connsiteY4" fmla="*/ 72619 h 3659521"/>
                <a:gd name="connsiteX0" fmla="*/ 2946494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946494 w 3877585"/>
                <a:gd name="connsiteY4" fmla="*/ 6299 h 3659521"/>
                <a:gd name="connsiteX0" fmla="*/ 2387513 w 3318604"/>
                <a:gd name="connsiteY0" fmla="*/ 6299 h 3654851"/>
                <a:gd name="connsiteX1" fmla="*/ 3318604 w 3318604"/>
                <a:gd name="connsiteY1" fmla="*/ 0 h 3654851"/>
                <a:gd name="connsiteX2" fmla="*/ 564197 w 3318604"/>
                <a:gd name="connsiteY2" fmla="*/ 3654851 h 3654851"/>
                <a:gd name="connsiteX3" fmla="*/ 0 w 3318604"/>
                <a:gd name="connsiteY3" fmla="*/ 3564778 h 3654851"/>
                <a:gd name="connsiteX4" fmla="*/ 2387513 w 3318604"/>
                <a:gd name="connsiteY4" fmla="*/ 6299 h 3654851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24219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2747535 w 3678626"/>
                <a:gd name="connsiteY0" fmla="*/ 6299 h 3664325"/>
                <a:gd name="connsiteX1" fmla="*/ 3678626 w 3678626"/>
                <a:gd name="connsiteY1" fmla="*/ 0 h 3664325"/>
                <a:gd name="connsiteX2" fmla="*/ 744208 w 3678626"/>
                <a:gd name="connsiteY2" fmla="*/ 3664325 h 3664325"/>
                <a:gd name="connsiteX3" fmla="*/ 0 w 3678626"/>
                <a:gd name="connsiteY3" fmla="*/ 3659521 h 3664325"/>
                <a:gd name="connsiteX4" fmla="*/ 2747535 w 3678626"/>
                <a:gd name="connsiteY4" fmla="*/ 6299 h 3664325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52642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8626" h="3659521">
                  <a:moveTo>
                    <a:pt x="2747535" y="6299"/>
                  </a:moveTo>
                  <a:lnTo>
                    <a:pt x="3678626" y="0"/>
                  </a:lnTo>
                  <a:lnTo>
                    <a:pt x="952642" y="3654851"/>
                  </a:lnTo>
                  <a:lnTo>
                    <a:pt x="0" y="3659521"/>
                  </a:lnTo>
                  <a:lnTo>
                    <a:pt x="2747535" y="629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2">
              <a:extLst>
                <a:ext uri="{FF2B5EF4-FFF2-40B4-BE49-F238E27FC236}">
                  <a16:creationId xmlns:a16="http://schemas.microsoft.com/office/drawing/2014/main" id="{E805E4F3-ED5A-68B0-0592-01D79DB9D465}"/>
                </a:ext>
              </a:extLst>
            </p:cNvPr>
            <p:cNvSpPr/>
            <p:nvPr/>
          </p:nvSpPr>
          <p:spPr>
            <a:xfrm>
              <a:off x="1006421" y="5900630"/>
              <a:ext cx="704655" cy="560864"/>
            </a:xfrm>
            <a:custGeom>
              <a:avLst/>
              <a:gdLst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10174941 w 10174941"/>
                <a:gd name="connsiteY2" fmla="*/ 3672170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485529 w 10174941"/>
                <a:gd name="connsiteY2" fmla="*/ 363631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6849035 w 10174941"/>
                <a:gd name="connsiteY2" fmla="*/ 3645276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395135 w 10174941"/>
                <a:gd name="connsiteY2" fmla="*/ 366750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9943166"/>
                <a:gd name="connsiteY0" fmla="*/ 0 h 3672170"/>
                <a:gd name="connsiteX1" fmla="*/ 9943166 w 9943166"/>
                <a:gd name="connsiteY1" fmla="*/ 57150 h 3672170"/>
                <a:gd name="connsiteX2" fmla="*/ 7395135 w 9943166"/>
                <a:gd name="connsiteY2" fmla="*/ 3667501 h 3672170"/>
                <a:gd name="connsiteX3" fmla="*/ 0 w 9943166"/>
                <a:gd name="connsiteY3" fmla="*/ 3672170 h 3672170"/>
                <a:gd name="connsiteX4" fmla="*/ 0 w 9943166"/>
                <a:gd name="connsiteY4" fmla="*/ 0 h 3672170"/>
                <a:gd name="connsiteX0" fmla="*/ 0 w 10149541"/>
                <a:gd name="connsiteY0" fmla="*/ 0 h 3672170"/>
                <a:gd name="connsiteX1" fmla="*/ 10149541 w 10149541"/>
                <a:gd name="connsiteY1" fmla="*/ 3175 h 3672170"/>
                <a:gd name="connsiteX2" fmla="*/ 7395135 w 10149541"/>
                <a:gd name="connsiteY2" fmla="*/ 3667501 h 3672170"/>
                <a:gd name="connsiteX3" fmla="*/ 0 w 10149541"/>
                <a:gd name="connsiteY3" fmla="*/ 3672170 h 3672170"/>
                <a:gd name="connsiteX4" fmla="*/ 0 w 10149541"/>
                <a:gd name="connsiteY4" fmla="*/ 0 h 3672170"/>
                <a:gd name="connsiteX0" fmla="*/ 9171079 w 10149541"/>
                <a:gd name="connsiteY0" fmla="*/ 15774 h 3668995"/>
                <a:gd name="connsiteX1" fmla="*/ 10149541 w 10149541"/>
                <a:gd name="connsiteY1" fmla="*/ 0 h 3668995"/>
                <a:gd name="connsiteX2" fmla="*/ 7395135 w 10149541"/>
                <a:gd name="connsiteY2" fmla="*/ 3664326 h 3668995"/>
                <a:gd name="connsiteX3" fmla="*/ 0 w 10149541"/>
                <a:gd name="connsiteY3" fmla="*/ 3668995 h 3668995"/>
                <a:gd name="connsiteX4" fmla="*/ 9171079 w 10149541"/>
                <a:gd name="connsiteY4" fmla="*/ 15774 h 3668995"/>
                <a:gd name="connsiteX0" fmla="*/ 2425410 w 3403872"/>
                <a:gd name="connsiteY0" fmla="*/ 15774 h 3664325"/>
                <a:gd name="connsiteX1" fmla="*/ 3403872 w 3403872"/>
                <a:gd name="connsiteY1" fmla="*/ 0 h 3664325"/>
                <a:gd name="connsiteX2" fmla="*/ 649466 w 3403872"/>
                <a:gd name="connsiteY2" fmla="*/ 3664326 h 3664325"/>
                <a:gd name="connsiteX3" fmla="*/ 0 w 3403872"/>
                <a:gd name="connsiteY3" fmla="*/ 3659521 h 3664325"/>
                <a:gd name="connsiteX4" fmla="*/ 2425410 w 3403872"/>
                <a:gd name="connsiteY4" fmla="*/ 15774 h 3664325"/>
                <a:gd name="connsiteX0" fmla="*/ 2927546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927546 w 3906008"/>
                <a:gd name="connsiteY4" fmla="*/ 15774 h 3678469"/>
                <a:gd name="connsiteX0" fmla="*/ 2766483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766483 w 3906008"/>
                <a:gd name="connsiteY4" fmla="*/ 15774 h 3678469"/>
                <a:gd name="connsiteX0" fmla="*/ 2368564 w 3508089"/>
                <a:gd name="connsiteY0" fmla="*/ 15774 h 3664325"/>
                <a:gd name="connsiteX1" fmla="*/ 3508089 w 3508089"/>
                <a:gd name="connsiteY1" fmla="*/ 0 h 3664325"/>
                <a:gd name="connsiteX2" fmla="*/ 753683 w 3508089"/>
                <a:gd name="connsiteY2" fmla="*/ 3664326 h 3664325"/>
                <a:gd name="connsiteX3" fmla="*/ 0 w 3508089"/>
                <a:gd name="connsiteY3" fmla="*/ 3498458 h 3664325"/>
                <a:gd name="connsiteX4" fmla="*/ 2368564 w 3508089"/>
                <a:gd name="connsiteY4" fmla="*/ 15774 h 3664325"/>
                <a:gd name="connsiteX0" fmla="*/ 2738060 w 3877585"/>
                <a:gd name="connsiteY0" fmla="*/ 15774 h 3664325"/>
                <a:gd name="connsiteX1" fmla="*/ 3877585 w 3877585"/>
                <a:gd name="connsiteY1" fmla="*/ 0 h 3664325"/>
                <a:gd name="connsiteX2" fmla="*/ 1123179 w 3877585"/>
                <a:gd name="connsiteY2" fmla="*/ 3664326 h 3664325"/>
                <a:gd name="connsiteX3" fmla="*/ 0 w 3877585"/>
                <a:gd name="connsiteY3" fmla="*/ 3659521 h 3664325"/>
                <a:gd name="connsiteX4" fmla="*/ 2738060 w 3877585"/>
                <a:gd name="connsiteY4" fmla="*/ 15774 h 3664325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560108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832803 w 3877585"/>
                <a:gd name="connsiteY0" fmla="*/ 110516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832803 w 3877585"/>
                <a:gd name="connsiteY4" fmla="*/ 110516 h 3659521"/>
                <a:gd name="connsiteX0" fmla="*/ 2728586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28586 w 3877585"/>
                <a:gd name="connsiteY4" fmla="*/ 6299 h 3659521"/>
                <a:gd name="connsiteX0" fmla="*/ 3268619 w 3877585"/>
                <a:gd name="connsiteY0" fmla="*/ 7261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3268619 w 3877585"/>
                <a:gd name="connsiteY4" fmla="*/ 72619 h 3659521"/>
                <a:gd name="connsiteX0" fmla="*/ 2946494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946494 w 3877585"/>
                <a:gd name="connsiteY4" fmla="*/ 6299 h 3659521"/>
                <a:gd name="connsiteX0" fmla="*/ 2387513 w 3318604"/>
                <a:gd name="connsiteY0" fmla="*/ 6299 h 3654851"/>
                <a:gd name="connsiteX1" fmla="*/ 3318604 w 3318604"/>
                <a:gd name="connsiteY1" fmla="*/ 0 h 3654851"/>
                <a:gd name="connsiteX2" fmla="*/ 564197 w 3318604"/>
                <a:gd name="connsiteY2" fmla="*/ 3654851 h 3654851"/>
                <a:gd name="connsiteX3" fmla="*/ 0 w 3318604"/>
                <a:gd name="connsiteY3" fmla="*/ 3564778 h 3654851"/>
                <a:gd name="connsiteX4" fmla="*/ 2387513 w 3318604"/>
                <a:gd name="connsiteY4" fmla="*/ 6299 h 3654851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24219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2747535 w 3678626"/>
                <a:gd name="connsiteY0" fmla="*/ 6299 h 3664325"/>
                <a:gd name="connsiteX1" fmla="*/ 3678626 w 3678626"/>
                <a:gd name="connsiteY1" fmla="*/ 0 h 3664325"/>
                <a:gd name="connsiteX2" fmla="*/ 744208 w 3678626"/>
                <a:gd name="connsiteY2" fmla="*/ 3664325 h 3664325"/>
                <a:gd name="connsiteX3" fmla="*/ 0 w 3678626"/>
                <a:gd name="connsiteY3" fmla="*/ 3659521 h 3664325"/>
                <a:gd name="connsiteX4" fmla="*/ 2747535 w 3678626"/>
                <a:gd name="connsiteY4" fmla="*/ 6299 h 3664325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52642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1999069 w 2930160"/>
                <a:gd name="connsiteY0" fmla="*/ 6299 h 3654851"/>
                <a:gd name="connsiteX1" fmla="*/ 2930160 w 2930160"/>
                <a:gd name="connsiteY1" fmla="*/ 0 h 3654851"/>
                <a:gd name="connsiteX2" fmla="*/ 204176 w 2930160"/>
                <a:gd name="connsiteY2" fmla="*/ 3654851 h 3654851"/>
                <a:gd name="connsiteX3" fmla="*/ 0 w 2930160"/>
                <a:gd name="connsiteY3" fmla="*/ 3631098 h 3654851"/>
                <a:gd name="connsiteX4" fmla="*/ 1999069 w 2930160"/>
                <a:gd name="connsiteY4" fmla="*/ 6299 h 3654851"/>
                <a:gd name="connsiteX0" fmla="*/ 2576999 w 3508090"/>
                <a:gd name="connsiteY0" fmla="*/ 6299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576999 w 3508090"/>
                <a:gd name="connsiteY4" fmla="*/ 6299 h 3659521"/>
                <a:gd name="connsiteX0" fmla="*/ 2908598 w 3508090"/>
                <a:gd name="connsiteY0" fmla="*/ 53671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908598 w 3508090"/>
                <a:gd name="connsiteY4" fmla="*/ 53671 h 3659521"/>
                <a:gd name="connsiteX0" fmla="*/ 2747535 w 3508090"/>
                <a:gd name="connsiteY0" fmla="*/ 6299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747535 w 3508090"/>
                <a:gd name="connsiteY4" fmla="*/ 6299 h 3659521"/>
                <a:gd name="connsiteX0" fmla="*/ 2747535 w 2747536"/>
                <a:gd name="connsiteY0" fmla="*/ 0 h 3653222"/>
                <a:gd name="connsiteX1" fmla="*/ 1571399 w 2747536"/>
                <a:gd name="connsiteY1" fmla="*/ 2477526 h 3653222"/>
                <a:gd name="connsiteX2" fmla="*/ 782106 w 2747536"/>
                <a:gd name="connsiteY2" fmla="*/ 3648552 h 3653222"/>
                <a:gd name="connsiteX3" fmla="*/ 0 w 2747536"/>
                <a:gd name="connsiteY3" fmla="*/ 3653222 h 3653222"/>
                <a:gd name="connsiteX4" fmla="*/ 2747535 w 2747536"/>
                <a:gd name="connsiteY4" fmla="*/ 0 h 3653222"/>
                <a:gd name="connsiteX0" fmla="*/ 1245081 w 1571399"/>
                <a:gd name="connsiteY0" fmla="*/ 0 h 1178081"/>
                <a:gd name="connsiteX1" fmla="*/ 1571399 w 1571399"/>
                <a:gd name="connsiteY1" fmla="*/ 2385 h 1178081"/>
                <a:gd name="connsiteX2" fmla="*/ 782106 w 1571399"/>
                <a:gd name="connsiteY2" fmla="*/ 1173411 h 1178081"/>
                <a:gd name="connsiteX3" fmla="*/ 0 w 1571399"/>
                <a:gd name="connsiteY3" fmla="*/ 1178081 h 1178081"/>
                <a:gd name="connsiteX4" fmla="*/ 1245081 w 1571399"/>
                <a:gd name="connsiteY4" fmla="*/ 0 h 1178081"/>
                <a:gd name="connsiteX0" fmla="*/ 1149549 w 1571399"/>
                <a:gd name="connsiteY0" fmla="*/ 0 h 1516785"/>
                <a:gd name="connsiteX1" fmla="*/ 1571399 w 1571399"/>
                <a:gd name="connsiteY1" fmla="*/ 341089 h 1516785"/>
                <a:gd name="connsiteX2" fmla="*/ 782106 w 1571399"/>
                <a:gd name="connsiteY2" fmla="*/ 1512115 h 1516785"/>
                <a:gd name="connsiteX3" fmla="*/ 0 w 1571399"/>
                <a:gd name="connsiteY3" fmla="*/ 1516785 h 1516785"/>
                <a:gd name="connsiteX4" fmla="*/ 1149549 w 1571399"/>
                <a:gd name="connsiteY4" fmla="*/ 0 h 1516785"/>
                <a:gd name="connsiteX0" fmla="*/ 1149549 w 1901418"/>
                <a:gd name="connsiteY0" fmla="*/ 6299 h 1523084"/>
                <a:gd name="connsiteX1" fmla="*/ 1901418 w 1901418"/>
                <a:gd name="connsiteY1" fmla="*/ 0 h 1523084"/>
                <a:gd name="connsiteX2" fmla="*/ 782106 w 1901418"/>
                <a:gd name="connsiteY2" fmla="*/ 1518414 h 1523084"/>
                <a:gd name="connsiteX3" fmla="*/ 0 w 1901418"/>
                <a:gd name="connsiteY3" fmla="*/ 1523084 h 1523084"/>
                <a:gd name="connsiteX4" fmla="*/ 1149549 w 1901418"/>
                <a:gd name="connsiteY4" fmla="*/ 6299 h 1523084"/>
                <a:gd name="connsiteX0" fmla="*/ 1158234 w 1901418"/>
                <a:gd name="connsiteY0" fmla="*/ 0 h 1690479"/>
                <a:gd name="connsiteX1" fmla="*/ 1901418 w 1901418"/>
                <a:gd name="connsiteY1" fmla="*/ 167395 h 1690479"/>
                <a:gd name="connsiteX2" fmla="*/ 782106 w 1901418"/>
                <a:gd name="connsiteY2" fmla="*/ 1685809 h 1690479"/>
                <a:gd name="connsiteX3" fmla="*/ 0 w 1901418"/>
                <a:gd name="connsiteY3" fmla="*/ 1690479 h 1690479"/>
                <a:gd name="connsiteX4" fmla="*/ 1158234 w 1901418"/>
                <a:gd name="connsiteY4" fmla="*/ 0 h 1690479"/>
                <a:gd name="connsiteX0" fmla="*/ 1210342 w 1901418"/>
                <a:gd name="connsiteY0" fmla="*/ 214732 h 1523084"/>
                <a:gd name="connsiteX1" fmla="*/ 1901418 w 1901418"/>
                <a:gd name="connsiteY1" fmla="*/ 0 h 1523084"/>
                <a:gd name="connsiteX2" fmla="*/ 782106 w 1901418"/>
                <a:gd name="connsiteY2" fmla="*/ 1518414 h 1523084"/>
                <a:gd name="connsiteX3" fmla="*/ 0 w 1901418"/>
                <a:gd name="connsiteY3" fmla="*/ 1523084 h 1523084"/>
                <a:gd name="connsiteX4" fmla="*/ 1210342 w 1901418"/>
                <a:gd name="connsiteY4" fmla="*/ 214732 h 1523084"/>
                <a:gd name="connsiteX0" fmla="*/ 1149549 w 1901418"/>
                <a:gd name="connsiteY0" fmla="*/ 0 h 1542839"/>
                <a:gd name="connsiteX1" fmla="*/ 1901418 w 1901418"/>
                <a:gd name="connsiteY1" fmla="*/ 19755 h 1542839"/>
                <a:gd name="connsiteX2" fmla="*/ 782106 w 1901418"/>
                <a:gd name="connsiteY2" fmla="*/ 1538169 h 1542839"/>
                <a:gd name="connsiteX3" fmla="*/ 0 w 1901418"/>
                <a:gd name="connsiteY3" fmla="*/ 1542839 h 1542839"/>
                <a:gd name="connsiteX4" fmla="*/ 1149549 w 1901418"/>
                <a:gd name="connsiteY4" fmla="*/ 0 h 1542839"/>
                <a:gd name="connsiteX0" fmla="*/ 1149549 w 1901418"/>
                <a:gd name="connsiteY0" fmla="*/ 0 h 1542839"/>
                <a:gd name="connsiteX1" fmla="*/ 1901418 w 1901418"/>
                <a:gd name="connsiteY1" fmla="*/ 19755 h 1542839"/>
                <a:gd name="connsiteX2" fmla="*/ 782106 w 1901418"/>
                <a:gd name="connsiteY2" fmla="*/ 1538169 h 1542839"/>
                <a:gd name="connsiteX3" fmla="*/ 0 w 1901418"/>
                <a:gd name="connsiteY3" fmla="*/ 1542839 h 1542839"/>
                <a:gd name="connsiteX4" fmla="*/ 1149549 w 1901418"/>
                <a:gd name="connsiteY4" fmla="*/ 0 h 1542839"/>
                <a:gd name="connsiteX0" fmla="*/ 1149549 w 1910103"/>
                <a:gd name="connsiteY0" fmla="*/ 0 h 1542839"/>
                <a:gd name="connsiteX1" fmla="*/ 1910103 w 1910103"/>
                <a:gd name="connsiteY1" fmla="*/ 2385 h 1542839"/>
                <a:gd name="connsiteX2" fmla="*/ 782106 w 1910103"/>
                <a:gd name="connsiteY2" fmla="*/ 1538169 h 1542839"/>
                <a:gd name="connsiteX3" fmla="*/ 0 w 1910103"/>
                <a:gd name="connsiteY3" fmla="*/ 1542839 h 1542839"/>
                <a:gd name="connsiteX4" fmla="*/ 1149549 w 1910103"/>
                <a:gd name="connsiteY4" fmla="*/ 0 h 1542839"/>
                <a:gd name="connsiteX0" fmla="*/ 1149549 w 1927472"/>
                <a:gd name="connsiteY0" fmla="*/ 0 h 1542839"/>
                <a:gd name="connsiteX1" fmla="*/ 1927472 w 1927472"/>
                <a:gd name="connsiteY1" fmla="*/ 11070 h 1542839"/>
                <a:gd name="connsiteX2" fmla="*/ 782106 w 1927472"/>
                <a:gd name="connsiteY2" fmla="*/ 1538169 h 1542839"/>
                <a:gd name="connsiteX3" fmla="*/ 0 w 1927472"/>
                <a:gd name="connsiteY3" fmla="*/ 1542839 h 1542839"/>
                <a:gd name="connsiteX4" fmla="*/ 1149549 w 1927472"/>
                <a:gd name="connsiteY4" fmla="*/ 0 h 1542839"/>
                <a:gd name="connsiteX0" fmla="*/ 1219027 w 1927472"/>
                <a:gd name="connsiteY0" fmla="*/ 197363 h 1531769"/>
                <a:gd name="connsiteX1" fmla="*/ 1927472 w 1927472"/>
                <a:gd name="connsiteY1" fmla="*/ 0 h 1531769"/>
                <a:gd name="connsiteX2" fmla="*/ 782106 w 1927472"/>
                <a:gd name="connsiteY2" fmla="*/ 1527099 h 1531769"/>
                <a:gd name="connsiteX3" fmla="*/ 0 w 1927472"/>
                <a:gd name="connsiteY3" fmla="*/ 1531769 h 1531769"/>
                <a:gd name="connsiteX4" fmla="*/ 1219027 w 1927472"/>
                <a:gd name="connsiteY4" fmla="*/ 197363 h 1531769"/>
                <a:gd name="connsiteX0" fmla="*/ 1149549 w 1927472"/>
                <a:gd name="connsiteY0" fmla="*/ 0 h 1534154"/>
                <a:gd name="connsiteX1" fmla="*/ 1927472 w 1927472"/>
                <a:gd name="connsiteY1" fmla="*/ 2385 h 1534154"/>
                <a:gd name="connsiteX2" fmla="*/ 782106 w 1927472"/>
                <a:gd name="connsiteY2" fmla="*/ 1529484 h 1534154"/>
                <a:gd name="connsiteX3" fmla="*/ 0 w 1927472"/>
                <a:gd name="connsiteY3" fmla="*/ 1534154 h 1534154"/>
                <a:gd name="connsiteX4" fmla="*/ 1149549 w 1927472"/>
                <a:gd name="connsiteY4" fmla="*/ 0 h 153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7472" h="1534154">
                  <a:moveTo>
                    <a:pt x="1149549" y="0"/>
                  </a:moveTo>
                  <a:lnTo>
                    <a:pt x="1927472" y="2385"/>
                  </a:lnTo>
                  <a:lnTo>
                    <a:pt x="782106" y="1529484"/>
                  </a:lnTo>
                  <a:lnTo>
                    <a:pt x="0" y="1534154"/>
                  </a:lnTo>
                  <a:lnTo>
                    <a:pt x="114954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2">
              <a:extLst>
                <a:ext uri="{FF2B5EF4-FFF2-40B4-BE49-F238E27FC236}">
                  <a16:creationId xmlns:a16="http://schemas.microsoft.com/office/drawing/2014/main" id="{BFE17577-3FA6-5F9A-6C16-17D5980FC749}"/>
                </a:ext>
              </a:extLst>
            </p:cNvPr>
            <p:cNvSpPr/>
            <p:nvPr/>
          </p:nvSpPr>
          <p:spPr>
            <a:xfrm>
              <a:off x="1943786" y="5282168"/>
              <a:ext cx="618339" cy="752474"/>
            </a:xfrm>
            <a:custGeom>
              <a:avLst/>
              <a:gdLst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10174941 w 10174941"/>
                <a:gd name="connsiteY2" fmla="*/ 3672170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485529 w 10174941"/>
                <a:gd name="connsiteY2" fmla="*/ 363631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6849035 w 10174941"/>
                <a:gd name="connsiteY2" fmla="*/ 3645276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10174941"/>
                <a:gd name="connsiteY0" fmla="*/ 0 h 3672170"/>
                <a:gd name="connsiteX1" fmla="*/ 10174941 w 10174941"/>
                <a:gd name="connsiteY1" fmla="*/ 0 h 3672170"/>
                <a:gd name="connsiteX2" fmla="*/ 7395135 w 10174941"/>
                <a:gd name="connsiteY2" fmla="*/ 3667501 h 3672170"/>
                <a:gd name="connsiteX3" fmla="*/ 0 w 10174941"/>
                <a:gd name="connsiteY3" fmla="*/ 3672170 h 3672170"/>
                <a:gd name="connsiteX4" fmla="*/ 0 w 10174941"/>
                <a:gd name="connsiteY4" fmla="*/ 0 h 3672170"/>
                <a:gd name="connsiteX0" fmla="*/ 0 w 9943166"/>
                <a:gd name="connsiteY0" fmla="*/ 0 h 3672170"/>
                <a:gd name="connsiteX1" fmla="*/ 9943166 w 9943166"/>
                <a:gd name="connsiteY1" fmla="*/ 57150 h 3672170"/>
                <a:gd name="connsiteX2" fmla="*/ 7395135 w 9943166"/>
                <a:gd name="connsiteY2" fmla="*/ 3667501 h 3672170"/>
                <a:gd name="connsiteX3" fmla="*/ 0 w 9943166"/>
                <a:gd name="connsiteY3" fmla="*/ 3672170 h 3672170"/>
                <a:gd name="connsiteX4" fmla="*/ 0 w 9943166"/>
                <a:gd name="connsiteY4" fmla="*/ 0 h 3672170"/>
                <a:gd name="connsiteX0" fmla="*/ 0 w 10149541"/>
                <a:gd name="connsiteY0" fmla="*/ 0 h 3672170"/>
                <a:gd name="connsiteX1" fmla="*/ 10149541 w 10149541"/>
                <a:gd name="connsiteY1" fmla="*/ 3175 h 3672170"/>
                <a:gd name="connsiteX2" fmla="*/ 7395135 w 10149541"/>
                <a:gd name="connsiteY2" fmla="*/ 3667501 h 3672170"/>
                <a:gd name="connsiteX3" fmla="*/ 0 w 10149541"/>
                <a:gd name="connsiteY3" fmla="*/ 3672170 h 3672170"/>
                <a:gd name="connsiteX4" fmla="*/ 0 w 10149541"/>
                <a:gd name="connsiteY4" fmla="*/ 0 h 3672170"/>
                <a:gd name="connsiteX0" fmla="*/ 9171079 w 10149541"/>
                <a:gd name="connsiteY0" fmla="*/ 15774 h 3668995"/>
                <a:gd name="connsiteX1" fmla="*/ 10149541 w 10149541"/>
                <a:gd name="connsiteY1" fmla="*/ 0 h 3668995"/>
                <a:gd name="connsiteX2" fmla="*/ 7395135 w 10149541"/>
                <a:gd name="connsiteY2" fmla="*/ 3664326 h 3668995"/>
                <a:gd name="connsiteX3" fmla="*/ 0 w 10149541"/>
                <a:gd name="connsiteY3" fmla="*/ 3668995 h 3668995"/>
                <a:gd name="connsiteX4" fmla="*/ 9171079 w 10149541"/>
                <a:gd name="connsiteY4" fmla="*/ 15774 h 3668995"/>
                <a:gd name="connsiteX0" fmla="*/ 2425410 w 3403872"/>
                <a:gd name="connsiteY0" fmla="*/ 15774 h 3664325"/>
                <a:gd name="connsiteX1" fmla="*/ 3403872 w 3403872"/>
                <a:gd name="connsiteY1" fmla="*/ 0 h 3664325"/>
                <a:gd name="connsiteX2" fmla="*/ 649466 w 3403872"/>
                <a:gd name="connsiteY2" fmla="*/ 3664326 h 3664325"/>
                <a:gd name="connsiteX3" fmla="*/ 0 w 3403872"/>
                <a:gd name="connsiteY3" fmla="*/ 3659521 h 3664325"/>
                <a:gd name="connsiteX4" fmla="*/ 2425410 w 3403872"/>
                <a:gd name="connsiteY4" fmla="*/ 15774 h 3664325"/>
                <a:gd name="connsiteX0" fmla="*/ 2927546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927546 w 3906008"/>
                <a:gd name="connsiteY4" fmla="*/ 15774 h 3678469"/>
                <a:gd name="connsiteX0" fmla="*/ 2766483 w 3906008"/>
                <a:gd name="connsiteY0" fmla="*/ 15774 h 3678469"/>
                <a:gd name="connsiteX1" fmla="*/ 3906008 w 3906008"/>
                <a:gd name="connsiteY1" fmla="*/ 0 h 3678469"/>
                <a:gd name="connsiteX2" fmla="*/ 1151602 w 3906008"/>
                <a:gd name="connsiteY2" fmla="*/ 3664326 h 3678469"/>
                <a:gd name="connsiteX3" fmla="*/ 0 w 3906008"/>
                <a:gd name="connsiteY3" fmla="*/ 3678469 h 3678469"/>
                <a:gd name="connsiteX4" fmla="*/ 2766483 w 3906008"/>
                <a:gd name="connsiteY4" fmla="*/ 15774 h 3678469"/>
                <a:gd name="connsiteX0" fmla="*/ 2368564 w 3508089"/>
                <a:gd name="connsiteY0" fmla="*/ 15774 h 3664325"/>
                <a:gd name="connsiteX1" fmla="*/ 3508089 w 3508089"/>
                <a:gd name="connsiteY1" fmla="*/ 0 h 3664325"/>
                <a:gd name="connsiteX2" fmla="*/ 753683 w 3508089"/>
                <a:gd name="connsiteY2" fmla="*/ 3664326 h 3664325"/>
                <a:gd name="connsiteX3" fmla="*/ 0 w 3508089"/>
                <a:gd name="connsiteY3" fmla="*/ 3498458 h 3664325"/>
                <a:gd name="connsiteX4" fmla="*/ 2368564 w 3508089"/>
                <a:gd name="connsiteY4" fmla="*/ 15774 h 3664325"/>
                <a:gd name="connsiteX0" fmla="*/ 2738060 w 3877585"/>
                <a:gd name="connsiteY0" fmla="*/ 15774 h 3664325"/>
                <a:gd name="connsiteX1" fmla="*/ 3877585 w 3877585"/>
                <a:gd name="connsiteY1" fmla="*/ 0 h 3664325"/>
                <a:gd name="connsiteX2" fmla="*/ 1123179 w 3877585"/>
                <a:gd name="connsiteY2" fmla="*/ 3664326 h 3664325"/>
                <a:gd name="connsiteX3" fmla="*/ 0 w 3877585"/>
                <a:gd name="connsiteY3" fmla="*/ 3659521 h 3664325"/>
                <a:gd name="connsiteX4" fmla="*/ 2738060 w 3877585"/>
                <a:gd name="connsiteY4" fmla="*/ 15774 h 3664325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560108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738060 w 3877585"/>
                <a:gd name="connsiteY0" fmla="*/ 15774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38060 w 3877585"/>
                <a:gd name="connsiteY4" fmla="*/ 15774 h 3659521"/>
                <a:gd name="connsiteX0" fmla="*/ 2832803 w 3877585"/>
                <a:gd name="connsiteY0" fmla="*/ 110516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832803 w 3877585"/>
                <a:gd name="connsiteY4" fmla="*/ 110516 h 3659521"/>
                <a:gd name="connsiteX0" fmla="*/ 2728586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728586 w 3877585"/>
                <a:gd name="connsiteY4" fmla="*/ 6299 h 3659521"/>
                <a:gd name="connsiteX0" fmla="*/ 3268619 w 3877585"/>
                <a:gd name="connsiteY0" fmla="*/ 7261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3268619 w 3877585"/>
                <a:gd name="connsiteY4" fmla="*/ 72619 h 3659521"/>
                <a:gd name="connsiteX0" fmla="*/ 2946494 w 3877585"/>
                <a:gd name="connsiteY0" fmla="*/ 6299 h 3659521"/>
                <a:gd name="connsiteX1" fmla="*/ 3877585 w 3877585"/>
                <a:gd name="connsiteY1" fmla="*/ 0 h 3659521"/>
                <a:gd name="connsiteX2" fmla="*/ 1123178 w 3877585"/>
                <a:gd name="connsiteY2" fmla="*/ 3654851 h 3659521"/>
                <a:gd name="connsiteX3" fmla="*/ 0 w 3877585"/>
                <a:gd name="connsiteY3" fmla="*/ 3659521 h 3659521"/>
                <a:gd name="connsiteX4" fmla="*/ 2946494 w 3877585"/>
                <a:gd name="connsiteY4" fmla="*/ 6299 h 3659521"/>
                <a:gd name="connsiteX0" fmla="*/ 2387513 w 3318604"/>
                <a:gd name="connsiteY0" fmla="*/ 6299 h 3654851"/>
                <a:gd name="connsiteX1" fmla="*/ 3318604 w 3318604"/>
                <a:gd name="connsiteY1" fmla="*/ 0 h 3654851"/>
                <a:gd name="connsiteX2" fmla="*/ 564197 w 3318604"/>
                <a:gd name="connsiteY2" fmla="*/ 3654851 h 3654851"/>
                <a:gd name="connsiteX3" fmla="*/ 0 w 3318604"/>
                <a:gd name="connsiteY3" fmla="*/ 3564778 h 3654851"/>
                <a:gd name="connsiteX4" fmla="*/ 2387513 w 3318604"/>
                <a:gd name="connsiteY4" fmla="*/ 6299 h 3654851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24219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2747535 w 3678626"/>
                <a:gd name="connsiteY0" fmla="*/ 6299 h 3664325"/>
                <a:gd name="connsiteX1" fmla="*/ 3678626 w 3678626"/>
                <a:gd name="connsiteY1" fmla="*/ 0 h 3664325"/>
                <a:gd name="connsiteX2" fmla="*/ 744208 w 3678626"/>
                <a:gd name="connsiteY2" fmla="*/ 3664325 h 3664325"/>
                <a:gd name="connsiteX3" fmla="*/ 0 w 3678626"/>
                <a:gd name="connsiteY3" fmla="*/ 3659521 h 3664325"/>
                <a:gd name="connsiteX4" fmla="*/ 2747535 w 3678626"/>
                <a:gd name="connsiteY4" fmla="*/ 6299 h 3664325"/>
                <a:gd name="connsiteX0" fmla="*/ 2747535 w 3678626"/>
                <a:gd name="connsiteY0" fmla="*/ 6299 h 3659521"/>
                <a:gd name="connsiteX1" fmla="*/ 3678626 w 3678626"/>
                <a:gd name="connsiteY1" fmla="*/ 0 h 3659521"/>
                <a:gd name="connsiteX2" fmla="*/ 952642 w 3678626"/>
                <a:gd name="connsiteY2" fmla="*/ 3654851 h 3659521"/>
                <a:gd name="connsiteX3" fmla="*/ 0 w 3678626"/>
                <a:gd name="connsiteY3" fmla="*/ 3659521 h 3659521"/>
                <a:gd name="connsiteX4" fmla="*/ 2747535 w 3678626"/>
                <a:gd name="connsiteY4" fmla="*/ 6299 h 3659521"/>
                <a:gd name="connsiteX0" fmla="*/ 1999069 w 2930160"/>
                <a:gd name="connsiteY0" fmla="*/ 6299 h 3654851"/>
                <a:gd name="connsiteX1" fmla="*/ 2930160 w 2930160"/>
                <a:gd name="connsiteY1" fmla="*/ 0 h 3654851"/>
                <a:gd name="connsiteX2" fmla="*/ 204176 w 2930160"/>
                <a:gd name="connsiteY2" fmla="*/ 3654851 h 3654851"/>
                <a:gd name="connsiteX3" fmla="*/ 0 w 2930160"/>
                <a:gd name="connsiteY3" fmla="*/ 3631098 h 3654851"/>
                <a:gd name="connsiteX4" fmla="*/ 1999069 w 2930160"/>
                <a:gd name="connsiteY4" fmla="*/ 6299 h 3654851"/>
                <a:gd name="connsiteX0" fmla="*/ 2576999 w 3508090"/>
                <a:gd name="connsiteY0" fmla="*/ 6299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576999 w 3508090"/>
                <a:gd name="connsiteY4" fmla="*/ 6299 h 3659521"/>
                <a:gd name="connsiteX0" fmla="*/ 2908598 w 3508090"/>
                <a:gd name="connsiteY0" fmla="*/ 53671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908598 w 3508090"/>
                <a:gd name="connsiteY4" fmla="*/ 53671 h 3659521"/>
                <a:gd name="connsiteX0" fmla="*/ 2747535 w 3508090"/>
                <a:gd name="connsiteY0" fmla="*/ 6299 h 3659521"/>
                <a:gd name="connsiteX1" fmla="*/ 3508090 w 3508090"/>
                <a:gd name="connsiteY1" fmla="*/ 0 h 3659521"/>
                <a:gd name="connsiteX2" fmla="*/ 782106 w 3508090"/>
                <a:gd name="connsiteY2" fmla="*/ 3654851 h 3659521"/>
                <a:gd name="connsiteX3" fmla="*/ 0 w 3508090"/>
                <a:gd name="connsiteY3" fmla="*/ 3659521 h 3659521"/>
                <a:gd name="connsiteX4" fmla="*/ 2747535 w 3508090"/>
                <a:gd name="connsiteY4" fmla="*/ 6299 h 3659521"/>
                <a:gd name="connsiteX0" fmla="*/ 2103285 w 2863840"/>
                <a:gd name="connsiteY0" fmla="*/ 6299 h 3654851"/>
                <a:gd name="connsiteX1" fmla="*/ 2863840 w 2863840"/>
                <a:gd name="connsiteY1" fmla="*/ 0 h 3654851"/>
                <a:gd name="connsiteX2" fmla="*/ 137856 w 2863840"/>
                <a:gd name="connsiteY2" fmla="*/ 3654851 h 3654851"/>
                <a:gd name="connsiteX3" fmla="*/ 0 w 2863840"/>
                <a:gd name="connsiteY3" fmla="*/ 3536356 h 3654851"/>
                <a:gd name="connsiteX4" fmla="*/ 2103285 w 2863840"/>
                <a:gd name="connsiteY4" fmla="*/ 6299 h 3654851"/>
                <a:gd name="connsiteX0" fmla="*/ 2216976 w 2977531"/>
                <a:gd name="connsiteY0" fmla="*/ 6299 h 3654851"/>
                <a:gd name="connsiteX1" fmla="*/ 2977531 w 2977531"/>
                <a:gd name="connsiteY1" fmla="*/ 0 h 3654851"/>
                <a:gd name="connsiteX2" fmla="*/ 251547 w 2977531"/>
                <a:gd name="connsiteY2" fmla="*/ 3654851 h 3654851"/>
                <a:gd name="connsiteX3" fmla="*/ 0 w 2977531"/>
                <a:gd name="connsiteY3" fmla="*/ 3631098 h 3654851"/>
                <a:gd name="connsiteX4" fmla="*/ 2216976 w 2977531"/>
                <a:gd name="connsiteY4" fmla="*/ 6299 h 3654851"/>
                <a:gd name="connsiteX0" fmla="*/ 2008542 w 2769097"/>
                <a:gd name="connsiteY0" fmla="*/ 6299 h 3654851"/>
                <a:gd name="connsiteX1" fmla="*/ 2769097 w 2769097"/>
                <a:gd name="connsiteY1" fmla="*/ 0 h 3654851"/>
                <a:gd name="connsiteX2" fmla="*/ 43113 w 2769097"/>
                <a:gd name="connsiteY2" fmla="*/ 3654851 h 3654851"/>
                <a:gd name="connsiteX3" fmla="*/ 0 w 2769097"/>
                <a:gd name="connsiteY3" fmla="*/ 3242654 h 3654851"/>
                <a:gd name="connsiteX4" fmla="*/ 2008542 w 2769097"/>
                <a:gd name="connsiteY4" fmla="*/ 6299 h 3654851"/>
                <a:gd name="connsiteX0" fmla="*/ 2245398 w 3005953"/>
                <a:gd name="connsiteY0" fmla="*/ 6299 h 3654851"/>
                <a:gd name="connsiteX1" fmla="*/ 3005953 w 3005953"/>
                <a:gd name="connsiteY1" fmla="*/ 0 h 3654851"/>
                <a:gd name="connsiteX2" fmla="*/ 279969 w 3005953"/>
                <a:gd name="connsiteY2" fmla="*/ 3654851 h 3654851"/>
                <a:gd name="connsiteX3" fmla="*/ 0 w 3005953"/>
                <a:gd name="connsiteY3" fmla="*/ 3650047 h 3654851"/>
                <a:gd name="connsiteX4" fmla="*/ 2245398 w 3005953"/>
                <a:gd name="connsiteY4" fmla="*/ 6299 h 3654851"/>
                <a:gd name="connsiteX0" fmla="*/ 2633843 w 3005953"/>
                <a:gd name="connsiteY0" fmla="*/ 15774 h 3654851"/>
                <a:gd name="connsiteX1" fmla="*/ 3005953 w 3005953"/>
                <a:gd name="connsiteY1" fmla="*/ 0 h 3654851"/>
                <a:gd name="connsiteX2" fmla="*/ 279969 w 3005953"/>
                <a:gd name="connsiteY2" fmla="*/ 3654851 h 3654851"/>
                <a:gd name="connsiteX3" fmla="*/ 0 w 3005953"/>
                <a:gd name="connsiteY3" fmla="*/ 3650047 h 3654851"/>
                <a:gd name="connsiteX4" fmla="*/ 2633843 w 3005953"/>
                <a:gd name="connsiteY4" fmla="*/ 15774 h 3654851"/>
                <a:gd name="connsiteX0" fmla="*/ 2794905 w 3005953"/>
                <a:gd name="connsiteY0" fmla="*/ 25248 h 3654851"/>
                <a:gd name="connsiteX1" fmla="*/ 3005953 w 3005953"/>
                <a:gd name="connsiteY1" fmla="*/ 0 h 3654851"/>
                <a:gd name="connsiteX2" fmla="*/ 279969 w 3005953"/>
                <a:gd name="connsiteY2" fmla="*/ 3654851 h 3654851"/>
                <a:gd name="connsiteX3" fmla="*/ 0 w 3005953"/>
                <a:gd name="connsiteY3" fmla="*/ 3650047 h 3654851"/>
                <a:gd name="connsiteX4" fmla="*/ 2794905 w 3005953"/>
                <a:gd name="connsiteY4" fmla="*/ 25248 h 3654851"/>
                <a:gd name="connsiteX0" fmla="*/ 2757008 w 3005953"/>
                <a:gd name="connsiteY0" fmla="*/ 0 h 3658026"/>
                <a:gd name="connsiteX1" fmla="*/ 3005953 w 3005953"/>
                <a:gd name="connsiteY1" fmla="*/ 3175 h 3658026"/>
                <a:gd name="connsiteX2" fmla="*/ 279969 w 3005953"/>
                <a:gd name="connsiteY2" fmla="*/ 3658026 h 3658026"/>
                <a:gd name="connsiteX3" fmla="*/ 0 w 3005953"/>
                <a:gd name="connsiteY3" fmla="*/ 3653222 h 3658026"/>
                <a:gd name="connsiteX4" fmla="*/ 2757008 w 3005953"/>
                <a:gd name="connsiteY4" fmla="*/ 0 h 3658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5953" h="3658026">
                  <a:moveTo>
                    <a:pt x="2757008" y="0"/>
                  </a:moveTo>
                  <a:lnTo>
                    <a:pt x="3005953" y="3175"/>
                  </a:lnTo>
                  <a:lnTo>
                    <a:pt x="279969" y="3658026"/>
                  </a:lnTo>
                  <a:lnTo>
                    <a:pt x="0" y="3653222"/>
                  </a:lnTo>
                  <a:lnTo>
                    <a:pt x="2757008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D32371-8F80-91EB-619B-BF58FC0A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-4783" r="-1"/>
          <a:stretch/>
        </p:blipFill>
        <p:spPr>
          <a:xfrm>
            <a:off x="9750692" y="6134272"/>
            <a:ext cx="1888858" cy="39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80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8B6AC47-249F-5CC0-7CB2-6A3274E2142F}"/>
              </a:ext>
            </a:extLst>
          </p:cNvPr>
          <p:cNvSpPr/>
          <p:nvPr/>
        </p:nvSpPr>
        <p:spPr>
          <a:xfrm>
            <a:off x="6085297" y="0"/>
            <a:ext cx="610352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AEBF54DA-49B2-DDB6-9562-16F86D196F37}"/>
              </a:ext>
            </a:extLst>
          </p:cNvPr>
          <p:cNvGrpSpPr/>
          <p:nvPr/>
        </p:nvGrpSpPr>
        <p:grpSpPr>
          <a:xfrm>
            <a:off x="87331" y="4172347"/>
            <a:ext cx="3840150" cy="568800"/>
            <a:chOff x="87331" y="4144673"/>
            <a:chExt cx="3840150" cy="568800"/>
          </a:xfrm>
        </p:grpSpPr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id="{E5CD1B7E-8216-D6F0-E151-71733031FCB5}"/>
                </a:ext>
              </a:extLst>
            </p:cNvPr>
            <p:cNvSpPr/>
            <p:nvPr/>
          </p:nvSpPr>
          <p:spPr>
            <a:xfrm>
              <a:off x="976123" y="4144673"/>
              <a:ext cx="522718" cy="568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52AB38-1630-2B55-B391-C0271F453244}"/>
                </a:ext>
              </a:extLst>
            </p:cNvPr>
            <p:cNvSpPr txBox="1"/>
            <p:nvPr/>
          </p:nvSpPr>
          <p:spPr>
            <a:xfrm>
              <a:off x="1915719" y="4197567"/>
              <a:ext cx="2011762" cy="4630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>
                <a:lnSpc>
                  <a:spcPct val="112000"/>
                </a:lnSpc>
              </a:pP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нормативных </a:t>
              </a:r>
              <a:br>
                <a:rPr lang="en-US" altLang="ru-RU" sz="1400" dirty="0">
                  <a:latin typeface="RussianRail G Pro" panose="02000503040000020004" pitchFamily="50" charset="-52"/>
                  <a:ea typeface="Verdana" pitchFamily="34" charset="0"/>
                </a:rPr>
              </a:b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сборника по труду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5223EC-C677-3414-0ABC-738E38CE0EA1}"/>
                </a:ext>
              </a:extLst>
            </p:cNvPr>
            <p:cNvSpPr txBox="1"/>
            <p:nvPr/>
          </p:nvSpPr>
          <p:spPr>
            <a:xfrm>
              <a:off x="87331" y="4175606"/>
              <a:ext cx="1764099" cy="5069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 algn="r">
                <a:lnSpc>
                  <a:spcPct val="112000"/>
                </a:lnSpc>
              </a:pPr>
              <a:r>
                <a:rPr lang="en-US" altLang="ru-RU" sz="3200" dirty="0">
                  <a:solidFill>
                    <a:srgbClr val="001447"/>
                  </a:solidFill>
                  <a:latin typeface="RussianRail G Pro" panose="02000503040000020004" pitchFamily="50" charset="-52"/>
                  <a:ea typeface="Verdana" pitchFamily="34" charset="0"/>
                </a:rPr>
                <a:t>332</a:t>
              </a:r>
              <a:endParaRPr lang="ru-RU" altLang="ru-RU" sz="3200" dirty="0">
                <a:solidFill>
                  <a:srgbClr val="001447"/>
                </a:solidFill>
                <a:latin typeface="RussianRail G Pro Medium" panose="02000603040000020004" pitchFamily="50" charset="-52"/>
                <a:ea typeface="Verdana" pitchFamily="34" charset="0"/>
              </a:endParaRP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86FCFFD-6F81-0403-035C-A7E9ECC09A46}"/>
              </a:ext>
            </a:extLst>
          </p:cNvPr>
          <p:cNvGrpSpPr/>
          <p:nvPr/>
        </p:nvGrpSpPr>
        <p:grpSpPr>
          <a:xfrm>
            <a:off x="-24137" y="3225776"/>
            <a:ext cx="5677386" cy="568800"/>
            <a:chOff x="-24137" y="3220747"/>
            <a:chExt cx="5677386" cy="568800"/>
          </a:xfrm>
        </p:grpSpPr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012D5A8B-D3DE-BA97-19DA-E3EFCB8D6DAB}"/>
                </a:ext>
              </a:extLst>
            </p:cNvPr>
            <p:cNvSpPr/>
            <p:nvPr/>
          </p:nvSpPr>
          <p:spPr>
            <a:xfrm>
              <a:off x="675150" y="3220747"/>
              <a:ext cx="522718" cy="568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17B955-2DEC-3CC9-A0DE-FC13694E0631}"/>
                </a:ext>
              </a:extLst>
            </p:cNvPr>
            <p:cNvSpPr txBox="1"/>
            <p:nvPr/>
          </p:nvSpPr>
          <p:spPr>
            <a:xfrm>
              <a:off x="1915719" y="3273641"/>
              <a:ext cx="3737530" cy="4630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>
                <a:lnSpc>
                  <a:spcPct val="112000"/>
                </a:lnSpc>
              </a:pP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нормативной численности </a:t>
              </a:r>
              <a:b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</a:b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рассчитывается автоматизировано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25FDAA-0304-258D-7311-A319E02CFB9D}"/>
                </a:ext>
              </a:extLst>
            </p:cNvPr>
            <p:cNvSpPr txBox="1"/>
            <p:nvPr/>
          </p:nvSpPr>
          <p:spPr>
            <a:xfrm>
              <a:off x="-24137" y="3251680"/>
              <a:ext cx="1875567" cy="5069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 algn="r">
                <a:lnSpc>
                  <a:spcPct val="112000"/>
                </a:lnSpc>
              </a:pPr>
              <a:r>
                <a:rPr lang="en-US" altLang="ru-RU" sz="3200" dirty="0">
                  <a:solidFill>
                    <a:srgbClr val="001447"/>
                  </a:solidFill>
                  <a:latin typeface="RussianRail G Pro" panose="02000503040000020004" pitchFamily="50" charset="-52"/>
                  <a:ea typeface="Verdana" pitchFamily="34" charset="0"/>
                </a:rPr>
                <a:t>80,3</a:t>
              </a:r>
              <a:r>
                <a:rPr lang="en-US" altLang="ru-RU" sz="2400" dirty="0">
                  <a:solidFill>
                    <a:srgbClr val="001447"/>
                  </a:solidFill>
                  <a:latin typeface="RussianRail G Pro" panose="02000503040000020004" pitchFamily="50" charset="-52"/>
                  <a:ea typeface="Verdana" pitchFamily="34" charset="0"/>
                </a:rPr>
                <a:t>%</a:t>
              </a:r>
              <a:endParaRPr lang="ru-RU" altLang="ru-RU" sz="3200" dirty="0">
                <a:solidFill>
                  <a:srgbClr val="001447"/>
                </a:solidFill>
                <a:latin typeface="RussianRail G Pro Medium" panose="02000603040000020004" pitchFamily="50" charset="-52"/>
                <a:ea typeface="Verdana" pitchFamily="34" charset="0"/>
              </a:endParaRP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E6B43724-6C5E-549B-CB37-366A8770B79A}"/>
              </a:ext>
            </a:extLst>
          </p:cNvPr>
          <p:cNvGrpSpPr/>
          <p:nvPr/>
        </p:nvGrpSpPr>
        <p:grpSpPr>
          <a:xfrm>
            <a:off x="-244791" y="2143710"/>
            <a:ext cx="5898040" cy="704295"/>
            <a:chOff x="-244791" y="2086844"/>
            <a:chExt cx="5898040" cy="704295"/>
          </a:xfrm>
        </p:grpSpPr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2E17221D-F4FA-024B-BABF-C951FDE1F60C}"/>
                </a:ext>
              </a:extLst>
            </p:cNvPr>
            <p:cNvSpPr/>
            <p:nvPr/>
          </p:nvSpPr>
          <p:spPr>
            <a:xfrm>
              <a:off x="675150" y="2154591"/>
              <a:ext cx="522718" cy="568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B05299E-2FCA-5841-8A83-4F8D4270F566}"/>
                </a:ext>
              </a:extLst>
            </p:cNvPr>
            <p:cNvSpPr txBox="1"/>
            <p:nvPr/>
          </p:nvSpPr>
          <p:spPr>
            <a:xfrm>
              <a:off x="1915719" y="2086844"/>
              <a:ext cx="3737530" cy="7042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>
                <a:lnSpc>
                  <a:spcPct val="112000"/>
                </a:lnSpc>
              </a:pP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работников компании нормируются </a:t>
              </a:r>
              <a:b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</a:b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на основе нормативов численности </a:t>
              </a:r>
              <a:br>
                <a:rPr lang="en-US" altLang="ru-RU" sz="1400" dirty="0">
                  <a:latin typeface="RussianRail G Pro" panose="02000503040000020004" pitchFamily="50" charset="-52"/>
                  <a:ea typeface="Verdana" pitchFamily="34" charset="0"/>
                </a:rPr>
              </a:b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и трудоёмкости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B6B2582-933E-F62F-6443-DE2F7FD11E5D}"/>
                </a:ext>
              </a:extLst>
            </p:cNvPr>
            <p:cNvSpPr txBox="1"/>
            <p:nvPr/>
          </p:nvSpPr>
          <p:spPr>
            <a:xfrm>
              <a:off x="-244791" y="2185524"/>
              <a:ext cx="2096221" cy="5069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 algn="r">
                <a:lnSpc>
                  <a:spcPct val="112000"/>
                </a:lnSpc>
              </a:pPr>
              <a:r>
                <a:rPr lang="en-US" altLang="ru-RU" sz="3200" dirty="0">
                  <a:solidFill>
                    <a:srgbClr val="001447"/>
                  </a:solidFill>
                  <a:latin typeface="RussianRail G Pro" panose="02000503040000020004" pitchFamily="50" charset="-52"/>
                  <a:ea typeface="Verdana" pitchFamily="34" charset="0"/>
                </a:rPr>
                <a:t>86,3</a:t>
              </a:r>
              <a:r>
                <a:rPr lang="en-US" altLang="ru-RU" sz="2400" dirty="0">
                  <a:solidFill>
                    <a:srgbClr val="001447"/>
                  </a:solidFill>
                  <a:latin typeface="RussianRail G Pro" panose="02000503040000020004" pitchFamily="50" charset="-52"/>
                  <a:ea typeface="Verdana" pitchFamily="34" charset="0"/>
                </a:rPr>
                <a:t>%</a:t>
              </a:r>
              <a:endParaRPr lang="ru-RU" altLang="ru-RU" sz="3200" dirty="0">
                <a:solidFill>
                  <a:srgbClr val="001447"/>
                </a:solidFill>
                <a:latin typeface="RussianRail G Pro Medium" panose="02000603040000020004" pitchFamily="50" charset="-52"/>
                <a:ea typeface="Verdana" pitchFamily="34" charset="0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7DE97A0-473B-A126-1153-5CD6A82C09C9}"/>
              </a:ext>
            </a:extLst>
          </p:cNvPr>
          <p:cNvGrpSpPr/>
          <p:nvPr/>
        </p:nvGrpSpPr>
        <p:grpSpPr>
          <a:xfrm>
            <a:off x="1201912" y="6065490"/>
            <a:ext cx="4866513" cy="568800"/>
            <a:chOff x="1043232" y="6027390"/>
            <a:chExt cx="4866513" cy="568800"/>
          </a:xfrm>
        </p:grpSpPr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27147147-04D4-9E8B-0D87-6735FE14BBF6}"/>
                </a:ext>
              </a:extLst>
            </p:cNvPr>
            <p:cNvSpPr/>
            <p:nvPr/>
          </p:nvSpPr>
          <p:spPr>
            <a:xfrm>
              <a:off x="1046445" y="6027390"/>
              <a:ext cx="522718" cy="568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AE568F-0969-993A-1BE4-F599B6D6BD77}"/>
                </a:ext>
              </a:extLst>
            </p:cNvPr>
            <p:cNvSpPr txBox="1"/>
            <p:nvPr/>
          </p:nvSpPr>
          <p:spPr>
            <a:xfrm>
              <a:off x="2872253" y="6080284"/>
              <a:ext cx="3037492" cy="4630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>
                <a:lnSpc>
                  <a:spcPct val="112000"/>
                </a:lnSpc>
              </a:pP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ежегодное снижение </a:t>
              </a:r>
              <a:br>
                <a:rPr lang="en-US" altLang="ru-RU" sz="1400" dirty="0">
                  <a:latin typeface="RussianRail G Pro" panose="02000503040000020004" pitchFamily="50" charset="-52"/>
                  <a:ea typeface="Verdana" pitchFamily="34" charset="0"/>
                </a:rPr>
              </a:b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нормативной численности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229B646-5EDC-039A-83BF-5169E655DA7C}"/>
                </a:ext>
              </a:extLst>
            </p:cNvPr>
            <p:cNvSpPr txBox="1"/>
            <p:nvPr/>
          </p:nvSpPr>
          <p:spPr>
            <a:xfrm>
              <a:off x="1043232" y="6058323"/>
              <a:ext cx="1744319" cy="5069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 algn="r">
                <a:lnSpc>
                  <a:spcPct val="112000"/>
                </a:lnSpc>
              </a:pPr>
              <a:r>
                <a:rPr lang="en-US" altLang="ru-RU" sz="3200" dirty="0">
                  <a:solidFill>
                    <a:srgbClr val="001447"/>
                  </a:solidFill>
                  <a:latin typeface="RussianRail G Pro" panose="02000503040000020004" pitchFamily="50" charset="-52"/>
                  <a:ea typeface="Verdana" pitchFamily="34" charset="0"/>
                </a:rPr>
                <a:t>4</a:t>
              </a:r>
              <a:r>
                <a:rPr lang="ru-RU" altLang="ru-RU" sz="3200" dirty="0">
                  <a:solidFill>
                    <a:srgbClr val="001447"/>
                  </a:solidFill>
                  <a:latin typeface="RussianRail G Pro Medium" panose="02000603040000020004" pitchFamily="50" charset="-52"/>
                  <a:ea typeface="Verdana" pitchFamily="34" charset="0"/>
                </a:rPr>
                <a:t> </a:t>
              </a:r>
              <a:r>
                <a:rPr lang="ru-RU" altLang="ru-RU" sz="2400" dirty="0" err="1">
                  <a:solidFill>
                    <a:srgbClr val="001447"/>
                  </a:solidFill>
                  <a:latin typeface="RussianRail G Pro Medium" panose="02000603040000020004" pitchFamily="50" charset="-52"/>
                  <a:ea typeface="Verdana" pitchFamily="34" charset="0"/>
                </a:rPr>
                <a:t>тыс.чел</a:t>
              </a:r>
              <a:r>
                <a:rPr lang="ru-RU" altLang="ru-RU" sz="2400" dirty="0">
                  <a:solidFill>
                    <a:srgbClr val="001447"/>
                  </a:solidFill>
                  <a:latin typeface="RussianRail G Pro Medium" panose="02000603040000020004" pitchFamily="50" charset="-52"/>
                  <a:ea typeface="Verdana" pitchFamily="34" charset="0"/>
                </a:rPr>
                <a:t>.</a:t>
              </a:r>
              <a:endParaRPr lang="ru-RU" altLang="ru-RU" sz="3200" dirty="0">
                <a:solidFill>
                  <a:srgbClr val="001447"/>
                </a:solidFill>
                <a:latin typeface="RussianRail G Pro Medium" panose="02000603040000020004" pitchFamily="50" charset="-52"/>
                <a:ea typeface="Verdana" pitchFamily="34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476A2D3B-A9C5-1785-E383-F2C7C8F63DFF}"/>
              </a:ext>
            </a:extLst>
          </p:cNvPr>
          <p:cNvGrpSpPr/>
          <p:nvPr/>
        </p:nvGrpSpPr>
        <p:grpSpPr>
          <a:xfrm>
            <a:off x="1043232" y="1197139"/>
            <a:ext cx="3316297" cy="568800"/>
            <a:chOff x="1043232" y="1197139"/>
            <a:chExt cx="3316297" cy="568800"/>
          </a:xfrm>
        </p:grpSpPr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EE1507DD-1725-8197-83B4-E9B6C29CF28D}"/>
                </a:ext>
              </a:extLst>
            </p:cNvPr>
            <p:cNvSpPr/>
            <p:nvPr/>
          </p:nvSpPr>
          <p:spPr>
            <a:xfrm>
              <a:off x="1043232" y="1197139"/>
              <a:ext cx="522718" cy="568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56A0073-9BBA-C778-B120-63D1A541446E}"/>
                </a:ext>
              </a:extLst>
            </p:cNvPr>
            <p:cNvSpPr txBox="1"/>
            <p:nvPr/>
          </p:nvSpPr>
          <p:spPr>
            <a:xfrm>
              <a:off x="1915719" y="1250033"/>
              <a:ext cx="2443810" cy="4630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>
                <a:lnSpc>
                  <a:spcPct val="112000"/>
                </a:lnSpc>
              </a:pP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работников</a:t>
              </a:r>
              <a:r>
                <a:rPr lang="en-US" altLang="ru-RU" sz="1400" dirty="0">
                  <a:latin typeface="RussianRail G Pro" panose="02000503040000020004" pitchFamily="50" charset="-52"/>
                  <a:ea typeface="Verdana" pitchFamily="34" charset="0"/>
                </a:rPr>
                <a:t> </a:t>
              </a: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охвачено </a:t>
              </a:r>
              <a:br>
                <a:rPr lang="en-US" altLang="ru-RU" sz="1400" dirty="0">
                  <a:latin typeface="RussianRail G Pro" panose="02000503040000020004" pitchFamily="50" charset="-52"/>
                  <a:ea typeface="Verdana" pitchFamily="34" charset="0"/>
                </a:rPr>
              </a:b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нормами труда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9EF6DD0-46E3-79AB-D0EA-A60526130B01}"/>
                </a:ext>
              </a:extLst>
            </p:cNvPr>
            <p:cNvSpPr txBox="1"/>
            <p:nvPr/>
          </p:nvSpPr>
          <p:spPr>
            <a:xfrm>
              <a:off x="1125860" y="1228072"/>
              <a:ext cx="725570" cy="5069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 algn="r">
                <a:lnSpc>
                  <a:spcPct val="112000"/>
                </a:lnSpc>
              </a:pPr>
              <a:r>
                <a:rPr lang="en-US" altLang="ru-RU" sz="3200" dirty="0">
                  <a:solidFill>
                    <a:srgbClr val="001447"/>
                  </a:solidFill>
                  <a:latin typeface="RussianRail G Pro" panose="02000503040000020004" pitchFamily="50" charset="-52"/>
                  <a:ea typeface="Verdana" pitchFamily="34" charset="0"/>
                </a:rPr>
                <a:t>93</a:t>
              </a:r>
              <a:r>
                <a:rPr lang="en-US" altLang="ru-RU" sz="2400" dirty="0">
                  <a:solidFill>
                    <a:srgbClr val="001447"/>
                  </a:solidFill>
                  <a:latin typeface="RussianRail G Pro" panose="02000503040000020004" pitchFamily="50" charset="-52"/>
                  <a:ea typeface="Verdana" pitchFamily="34" charset="0"/>
                </a:rPr>
                <a:t>%</a:t>
              </a:r>
              <a:endParaRPr lang="ru-RU" altLang="ru-RU" sz="3200" dirty="0">
                <a:solidFill>
                  <a:srgbClr val="001447"/>
                </a:solidFill>
                <a:latin typeface="RussianRail G Pro Medium" panose="02000603040000020004" pitchFamily="50" charset="-52"/>
                <a:ea typeface="Verdana" pitchFamily="34" charset="0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2A23AE04-9FF2-9D6F-7916-4ADE9AF1917C}"/>
              </a:ext>
            </a:extLst>
          </p:cNvPr>
          <p:cNvGrpSpPr/>
          <p:nvPr/>
        </p:nvGrpSpPr>
        <p:grpSpPr>
          <a:xfrm>
            <a:off x="-464306" y="5118918"/>
            <a:ext cx="5020148" cy="568800"/>
            <a:chOff x="-464306" y="5157664"/>
            <a:chExt cx="5020148" cy="568800"/>
          </a:xfrm>
        </p:grpSpPr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id="{CF94C4F5-74AD-5891-DE3A-270D9D72ADCC}"/>
                </a:ext>
              </a:extLst>
            </p:cNvPr>
            <p:cNvSpPr/>
            <p:nvPr/>
          </p:nvSpPr>
          <p:spPr>
            <a:xfrm>
              <a:off x="1188537" y="5157664"/>
              <a:ext cx="522718" cy="568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4F94792-18F4-3161-E7F7-0BA9FB067A89}"/>
                </a:ext>
              </a:extLst>
            </p:cNvPr>
            <p:cNvSpPr txBox="1"/>
            <p:nvPr/>
          </p:nvSpPr>
          <p:spPr>
            <a:xfrm>
              <a:off x="1915719" y="5210558"/>
              <a:ext cx="2640123" cy="4630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>
                <a:lnSpc>
                  <a:spcPct val="112000"/>
                </a:lnSpc>
              </a:pP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профессиональных </a:t>
              </a:r>
              <a:br>
                <a:rPr lang="en-US" altLang="ru-RU" sz="1400" dirty="0">
                  <a:latin typeface="RussianRail G Pro" panose="02000503040000020004" pitchFamily="50" charset="-52"/>
                  <a:ea typeface="Verdana" pitchFamily="34" charset="0"/>
                </a:rPr>
              </a:br>
              <a:r>
                <a:rPr lang="ru-RU" altLang="ru-RU" sz="1400" dirty="0">
                  <a:latin typeface="RussianRail G Pro" panose="02000503040000020004" pitchFamily="50" charset="-52"/>
                  <a:ea typeface="Verdana" pitchFamily="34" charset="0"/>
                </a:rPr>
                <a:t>стандартов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BEDA419-F496-4811-7803-4F6EAC86C86C}"/>
                </a:ext>
              </a:extLst>
            </p:cNvPr>
            <p:cNvSpPr txBox="1"/>
            <p:nvPr/>
          </p:nvSpPr>
          <p:spPr>
            <a:xfrm>
              <a:off x="-464306" y="5188597"/>
              <a:ext cx="2315736" cy="5069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71981" algn="r">
                <a:lnSpc>
                  <a:spcPct val="112000"/>
                </a:lnSpc>
              </a:pPr>
              <a:r>
                <a:rPr lang="en-US" altLang="ru-RU" sz="3200" dirty="0">
                  <a:solidFill>
                    <a:srgbClr val="001447"/>
                  </a:solidFill>
                  <a:latin typeface="RussianRail G Pro" panose="02000503040000020004" pitchFamily="50" charset="-52"/>
                  <a:ea typeface="Verdana" pitchFamily="34" charset="0"/>
                </a:rPr>
                <a:t>98</a:t>
              </a:r>
              <a:endParaRPr lang="ru-RU" altLang="ru-RU" sz="3200" dirty="0">
                <a:solidFill>
                  <a:srgbClr val="001447"/>
                </a:solidFill>
                <a:latin typeface="RussianRail G Pro Medium" panose="02000603040000020004" pitchFamily="50" charset="-52"/>
                <a:ea typeface="Verdana" pitchFamily="34" charset="0"/>
              </a:endParaRPr>
            </a:p>
          </p:txBody>
        </p:sp>
      </p:grpSp>
      <p:sp>
        <p:nvSpPr>
          <p:cNvPr id="8" name="Подзаголовок 4">
            <a:extLst>
              <a:ext uri="{FF2B5EF4-FFF2-40B4-BE49-F238E27FC236}">
                <a16:creationId xmlns:a16="http://schemas.microsoft.com/office/drawing/2014/main" id="{3B41CBFA-8F91-7633-2E11-3B44BF3B9448}"/>
              </a:ext>
            </a:extLst>
          </p:cNvPr>
          <p:cNvSpPr txBox="1">
            <a:spLocks/>
          </p:cNvSpPr>
          <p:nvPr/>
        </p:nvSpPr>
        <p:spPr>
          <a:xfrm>
            <a:off x="455930" y="336360"/>
            <a:ext cx="5638483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/ СИСТЕМА НОРМИРОВАНИЯ ТРУДА</a:t>
            </a:r>
            <a:br>
              <a:rPr lang="ru-RU" dirty="0"/>
            </a:br>
            <a:r>
              <a:rPr lang="ru-RU" sz="2000" dirty="0">
                <a:solidFill>
                  <a:srgbClr val="002060"/>
                </a:solidFill>
              </a:rPr>
              <a:t>Работаем для экономики большой страны</a:t>
            </a:r>
          </a:p>
        </p:txBody>
      </p:sp>
      <p:sp>
        <p:nvSpPr>
          <p:cNvPr id="76" name="Прямая соединительная линия 11">
            <a:extLst>
              <a:ext uri="{FF2B5EF4-FFF2-40B4-BE49-F238E27FC236}">
                <a16:creationId xmlns:a16="http://schemas.microsoft.com/office/drawing/2014/main" id="{F02537B7-C3EC-FF0B-38D5-D8CDBA3C5008}"/>
              </a:ext>
            </a:extLst>
          </p:cNvPr>
          <p:cNvSpPr/>
          <p:nvPr/>
        </p:nvSpPr>
        <p:spPr>
          <a:xfrm>
            <a:off x="6994230" y="641440"/>
            <a:ext cx="0" cy="3530908"/>
          </a:xfrm>
          <a:prstGeom prst="line">
            <a:avLst/>
          </a:prstGeom>
          <a:ln w="9525">
            <a:solidFill>
              <a:srgbClr val="D9D9D9"/>
            </a:solidFill>
            <a:prstDash val="lgDash"/>
            <a:miter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35346D6-3B7A-6BEB-A6E7-14FA19F4FDD9}"/>
              </a:ext>
            </a:extLst>
          </p:cNvPr>
          <p:cNvSpPr txBox="1"/>
          <p:nvPr/>
        </p:nvSpPr>
        <p:spPr>
          <a:xfrm>
            <a:off x="7462750" y="382526"/>
            <a:ext cx="252614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RussianRail G Pro Medium" panose="02000603040000020004" pitchFamily="50" charset="-52"/>
                <a:cs typeface="Arial" pitchFamily="34" charset="0"/>
              </a:rPr>
              <a:t>Оценка потребности </a:t>
            </a:r>
            <a:br>
              <a:rPr lang="ru-RU" altLang="ru-RU" dirty="0">
                <a:solidFill>
                  <a:prstClr val="black"/>
                </a:solidFill>
                <a:latin typeface="RussianRail G Pro Medium" panose="02000603040000020004" pitchFamily="50" charset="-52"/>
                <a:cs typeface="Arial" pitchFamily="34" charset="0"/>
              </a:rPr>
            </a:br>
            <a:r>
              <a:rPr lang="ru-RU" altLang="ru-RU" dirty="0">
                <a:solidFill>
                  <a:prstClr val="black"/>
                </a:solidFill>
                <a:latin typeface="RussianRail G Pro Medium" panose="02000603040000020004" pitchFamily="50" charset="-52"/>
                <a:cs typeface="Arial" pitchFamily="34" charset="0"/>
              </a:rPr>
              <a:t>в персонале</a:t>
            </a:r>
          </a:p>
        </p:txBody>
      </p:sp>
      <p:grpSp>
        <p:nvGrpSpPr>
          <p:cNvPr id="77" name="Группа 374">
            <a:extLst>
              <a:ext uri="{FF2B5EF4-FFF2-40B4-BE49-F238E27FC236}">
                <a16:creationId xmlns:a16="http://schemas.microsoft.com/office/drawing/2014/main" id="{F9C78770-1105-4F30-DF04-B34DC9E37557}"/>
              </a:ext>
            </a:extLst>
          </p:cNvPr>
          <p:cNvGrpSpPr/>
          <p:nvPr/>
        </p:nvGrpSpPr>
        <p:grpSpPr>
          <a:xfrm>
            <a:off x="6865596" y="505436"/>
            <a:ext cx="257269" cy="308179"/>
            <a:chOff x="892188" y="2577895"/>
            <a:chExt cx="162039" cy="194104"/>
          </a:xfrm>
        </p:grpSpPr>
        <p:sp>
          <p:nvSpPr>
            <p:cNvPr id="78" name="Ромб 77">
              <a:extLst>
                <a:ext uri="{FF2B5EF4-FFF2-40B4-BE49-F238E27FC236}">
                  <a16:creationId xmlns:a16="http://schemas.microsoft.com/office/drawing/2014/main" id="{71A2A69D-0E73-0167-F909-BB73E9AEA777}"/>
                </a:ext>
              </a:extLst>
            </p:cNvPr>
            <p:cNvSpPr/>
            <p:nvPr/>
          </p:nvSpPr>
          <p:spPr>
            <a:xfrm>
              <a:off x="892188" y="2577895"/>
              <a:ext cx="162039" cy="158245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9" name="Ромб 78">
              <a:extLst>
                <a:ext uri="{FF2B5EF4-FFF2-40B4-BE49-F238E27FC236}">
                  <a16:creationId xmlns:a16="http://schemas.microsoft.com/office/drawing/2014/main" id="{26C85D38-3290-7A97-8802-C460B297EC76}"/>
                </a:ext>
              </a:extLst>
            </p:cNvPr>
            <p:cNvSpPr/>
            <p:nvPr/>
          </p:nvSpPr>
          <p:spPr>
            <a:xfrm>
              <a:off x="892188" y="2613754"/>
              <a:ext cx="162039" cy="158245"/>
            </a:xfrm>
            <a:prstGeom prst="diamond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20C013E2-7458-518B-E493-C0DD344FABCF}"/>
              </a:ext>
            </a:extLst>
          </p:cNvPr>
          <p:cNvGrpSpPr/>
          <p:nvPr/>
        </p:nvGrpSpPr>
        <p:grpSpPr>
          <a:xfrm>
            <a:off x="6865596" y="2440546"/>
            <a:ext cx="6806852" cy="707886"/>
            <a:chOff x="6865596" y="2646172"/>
            <a:chExt cx="6806852" cy="707886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678710C-6AF0-42E3-9DAF-E5B768415BDF}"/>
                </a:ext>
              </a:extLst>
            </p:cNvPr>
            <p:cNvSpPr txBox="1"/>
            <p:nvPr/>
          </p:nvSpPr>
          <p:spPr>
            <a:xfrm>
              <a:off x="7462750" y="2646172"/>
              <a:ext cx="6209698" cy="7078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prstClr val="black"/>
                  </a:solidFill>
                  <a:latin typeface="RussianRail G Pro Medium" panose="02000603040000020004" pitchFamily="50" charset="-52"/>
                  <a:cs typeface="Arial" pitchFamily="34" charset="0"/>
                </a:rPr>
                <a:t>Оценка труда </a:t>
              </a:r>
              <a:br>
                <a:rPr lang="ru-RU" altLang="ru-RU" sz="2000" dirty="0">
                  <a:solidFill>
                    <a:prstClr val="black"/>
                  </a:solidFill>
                  <a:latin typeface="RussianRail G Pro" panose="02000503040000020004" pitchFamily="50" charset="-52"/>
                  <a:cs typeface="Arial" pitchFamily="34" charset="0"/>
                </a:rPr>
              </a:br>
              <a:r>
                <a:rPr lang="ru-RU" altLang="ru-RU" sz="1400" dirty="0">
                  <a:solidFill>
                    <a:prstClr val="black"/>
                  </a:solidFill>
                  <a:latin typeface="RussianRail G Pro" panose="02000503040000020004" pitchFamily="50" charset="-52"/>
                  <a:cs typeface="Arial" pitchFamily="34" charset="0"/>
                </a:rPr>
                <a:t>(установка производственных </a:t>
              </a:r>
              <a:br>
                <a:rPr lang="ru-RU" altLang="ru-RU" sz="1400" dirty="0">
                  <a:solidFill>
                    <a:prstClr val="black"/>
                  </a:solidFill>
                  <a:latin typeface="RussianRail G Pro" panose="02000503040000020004" pitchFamily="50" charset="-52"/>
                  <a:cs typeface="Arial" pitchFamily="34" charset="0"/>
                </a:rPr>
              </a:br>
              <a:r>
                <a:rPr lang="ru-RU" altLang="ru-RU" sz="1400" dirty="0">
                  <a:solidFill>
                    <a:prstClr val="black"/>
                  </a:solidFill>
                  <a:latin typeface="RussianRail G Pro" panose="02000503040000020004" pitchFamily="50" charset="-52"/>
                  <a:cs typeface="Arial" pitchFamily="34" charset="0"/>
                </a:rPr>
                <a:t>заданий и премирование)</a:t>
              </a:r>
              <a:endParaRPr lang="ru-RU" altLang="ru-RU" sz="2000" dirty="0">
                <a:solidFill>
                  <a:prstClr val="black"/>
                </a:solidFill>
                <a:latin typeface="RussianRail G Pro" panose="02000503040000020004" pitchFamily="50" charset="-52"/>
                <a:cs typeface="Arial" pitchFamily="34" charset="0"/>
              </a:endParaRPr>
            </a:p>
          </p:txBody>
        </p:sp>
        <p:grpSp>
          <p:nvGrpSpPr>
            <p:cNvPr id="80" name="Группа 374">
              <a:extLst>
                <a:ext uri="{FF2B5EF4-FFF2-40B4-BE49-F238E27FC236}">
                  <a16:creationId xmlns:a16="http://schemas.microsoft.com/office/drawing/2014/main" id="{69F140D6-5EDB-3E8C-E479-3B4DF2DA5D12}"/>
                </a:ext>
              </a:extLst>
            </p:cNvPr>
            <p:cNvGrpSpPr/>
            <p:nvPr/>
          </p:nvGrpSpPr>
          <p:grpSpPr>
            <a:xfrm>
              <a:off x="6865596" y="2846026"/>
              <a:ext cx="257269" cy="308179"/>
              <a:chOff x="892188" y="2577895"/>
              <a:chExt cx="162039" cy="194104"/>
            </a:xfrm>
          </p:grpSpPr>
          <p:sp>
            <p:nvSpPr>
              <p:cNvPr id="81" name="Ромб 80">
                <a:extLst>
                  <a:ext uri="{FF2B5EF4-FFF2-40B4-BE49-F238E27FC236}">
                    <a16:creationId xmlns:a16="http://schemas.microsoft.com/office/drawing/2014/main" id="{C6BA84A4-CEEC-4E81-CDFF-0D8F9637C0DE}"/>
                  </a:ext>
                </a:extLst>
              </p:cNvPr>
              <p:cNvSpPr/>
              <p:nvPr/>
            </p:nvSpPr>
            <p:spPr>
              <a:xfrm>
                <a:off x="892188" y="2577895"/>
                <a:ext cx="162039" cy="158245"/>
              </a:xfrm>
              <a:prstGeom prst="diamond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2" name="Ромб 81">
                <a:extLst>
                  <a:ext uri="{FF2B5EF4-FFF2-40B4-BE49-F238E27FC236}">
                    <a16:creationId xmlns:a16="http://schemas.microsoft.com/office/drawing/2014/main" id="{96589898-82D5-794C-AF80-BE812A55F39D}"/>
                  </a:ext>
                </a:extLst>
              </p:cNvPr>
              <p:cNvSpPr/>
              <p:nvPr/>
            </p:nvSpPr>
            <p:spPr>
              <a:xfrm>
                <a:off x="892188" y="2613754"/>
                <a:ext cx="162039" cy="158245"/>
              </a:xfrm>
              <a:prstGeom prst="diamond">
                <a:avLst/>
              </a:prstGeom>
              <a:solidFill>
                <a:srgbClr val="00206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A8A65E10-CD0D-0831-7DCC-7F6BDC01E349}"/>
              </a:ext>
            </a:extLst>
          </p:cNvPr>
          <p:cNvGrpSpPr/>
          <p:nvPr/>
        </p:nvGrpSpPr>
        <p:grpSpPr>
          <a:xfrm>
            <a:off x="6865596" y="1411536"/>
            <a:ext cx="3161694" cy="553998"/>
            <a:chOff x="6865596" y="1576528"/>
            <a:chExt cx="3161694" cy="55399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BE490E2-714F-7F43-35E4-5A5291F83C06}"/>
                </a:ext>
              </a:extLst>
            </p:cNvPr>
            <p:cNvSpPr txBox="1"/>
            <p:nvPr/>
          </p:nvSpPr>
          <p:spPr>
            <a:xfrm>
              <a:off x="7462750" y="1576528"/>
              <a:ext cx="256454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prstClr val="black"/>
                  </a:solidFill>
                  <a:latin typeface="RussianRail G Pro Medium" panose="02000603040000020004" pitchFamily="50" charset="-52"/>
                  <a:cs typeface="Arial" pitchFamily="34" charset="0"/>
                </a:rPr>
                <a:t>Определение </a:t>
              </a:r>
              <a:br>
                <a:rPr lang="ru-RU" altLang="ru-RU" dirty="0">
                  <a:solidFill>
                    <a:prstClr val="black"/>
                  </a:solidFill>
                  <a:latin typeface="RussianRail G Pro Medium" panose="02000603040000020004" pitchFamily="50" charset="-52"/>
                  <a:cs typeface="Arial" pitchFamily="34" charset="0"/>
                </a:rPr>
              </a:br>
              <a:r>
                <a:rPr lang="ru-RU" altLang="ru-RU" dirty="0">
                  <a:solidFill>
                    <a:prstClr val="black"/>
                  </a:solidFill>
                  <a:latin typeface="RussianRail G Pro Medium" panose="02000603040000020004" pitchFamily="50" charset="-52"/>
                  <a:cs typeface="Arial" pitchFamily="34" charset="0"/>
                </a:rPr>
                <a:t>загрузки работников</a:t>
              </a:r>
            </a:p>
          </p:txBody>
        </p:sp>
        <p:grpSp>
          <p:nvGrpSpPr>
            <p:cNvPr id="83" name="Группа 374">
              <a:extLst>
                <a:ext uri="{FF2B5EF4-FFF2-40B4-BE49-F238E27FC236}">
                  <a16:creationId xmlns:a16="http://schemas.microsoft.com/office/drawing/2014/main" id="{24FC4B9A-6DBE-3505-3A67-9010B8CD8153}"/>
                </a:ext>
              </a:extLst>
            </p:cNvPr>
            <p:cNvGrpSpPr/>
            <p:nvPr/>
          </p:nvGrpSpPr>
          <p:grpSpPr>
            <a:xfrm>
              <a:off x="6865596" y="1699438"/>
              <a:ext cx="257269" cy="308179"/>
              <a:chOff x="892188" y="2577895"/>
              <a:chExt cx="162039" cy="194104"/>
            </a:xfrm>
          </p:grpSpPr>
          <p:sp>
            <p:nvSpPr>
              <p:cNvPr id="84" name="Ромб 83">
                <a:extLst>
                  <a:ext uri="{FF2B5EF4-FFF2-40B4-BE49-F238E27FC236}">
                    <a16:creationId xmlns:a16="http://schemas.microsoft.com/office/drawing/2014/main" id="{10ADB400-803A-C490-2CE8-ECA4688A4BD0}"/>
                  </a:ext>
                </a:extLst>
              </p:cNvPr>
              <p:cNvSpPr/>
              <p:nvPr/>
            </p:nvSpPr>
            <p:spPr>
              <a:xfrm>
                <a:off x="892188" y="2577895"/>
                <a:ext cx="162039" cy="158245"/>
              </a:xfrm>
              <a:prstGeom prst="diamond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5" name="Ромб 84">
                <a:extLst>
                  <a:ext uri="{FF2B5EF4-FFF2-40B4-BE49-F238E27FC236}">
                    <a16:creationId xmlns:a16="http://schemas.microsoft.com/office/drawing/2014/main" id="{F101E70D-8FAA-3C97-DB12-9B21DDF14692}"/>
                  </a:ext>
                </a:extLst>
              </p:cNvPr>
              <p:cNvSpPr/>
              <p:nvPr/>
            </p:nvSpPr>
            <p:spPr>
              <a:xfrm>
                <a:off x="892188" y="2613754"/>
                <a:ext cx="162039" cy="158245"/>
              </a:xfrm>
              <a:prstGeom prst="diamond">
                <a:avLst/>
              </a:prstGeom>
              <a:solidFill>
                <a:srgbClr val="00206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1CEB031B-3C46-9376-3576-563559986CEF}"/>
              </a:ext>
            </a:extLst>
          </p:cNvPr>
          <p:cNvGrpSpPr/>
          <p:nvPr/>
        </p:nvGrpSpPr>
        <p:grpSpPr>
          <a:xfrm>
            <a:off x="6865596" y="3623443"/>
            <a:ext cx="6806852" cy="769441"/>
            <a:chOff x="6865596" y="3863832"/>
            <a:chExt cx="6806852" cy="76944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950AB0E-342D-4063-D869-56571BC1E8F2}"/>
                </a:ext>
              </a:extLst>
            </p:cNvPr>
            <p:cNvSpPr txBox="1"/>
            <p:nvPr/>
          </p:nvSpPr>
          <p:spPr>
            <a:xfrm>
              <a:off x="7462750" y="3863832"/>
              <a:ext cx="6209698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prstClr val="black"/>
                  </a:solidFill>
                  <a:latin typeface="RussianRail G Pro Medium" panose="02000603040000020004" pitchFamily="50" charset="-52"/>
                  <a:cs typeface="Arial" pitchFamily="34" charset="0"/>
                </a:rPr>
                <a:t>Прогнозирование </a:t>
              </a:r>
              <a:br>
                <a:rPr lang="ru-RU" altLang="ru-RU" dirty="0">
                  <a:solidFill>
                    <a:prstClr val="black"/>
                  </a:solidFill>
                  <a:latin typeface="RussianRail G Pro Medium" panose="02000603040000020004" pitchFamily="50" charset="-52"/>
                  <a:cs typeface="Arial" pitchFamily="34" charset="0"/>
                </a:rPr>
              </a:br>
              <a:r>
                <a:rPr lang="ru-RU" altLang="ru-RU" dirty="0">
                  <a:solidFill>
                    <a:prstClr val="black"/>
                  </a:solidFill>
                  <a:latin typeface="RussianRail G Pro Medium" panose="02000603040000020004" pitchFamily="50" charset="-52"/>
                  <a:cs typeface="Arial" pitchFamily="34" charset="0"/>
                </a:rPr>
                <a:t>численности </a:t>
              </a:r>
              <a:br>
                <a:rPr lang="ru-RU" altLang="ru-RU" sz="2000" dirty="0">
                  <a:solidFill>
                    <a:prstClr val="black"/>
                  </a:solidFill>
                  <a:latin typeface="RussianRail G Pro" panose="02000503040000020004" pitchFamily="50" charset="-52"/>
                  <a:cs typeface="Arial" pitchFamily="34" charset="0"/>
                </a:rPr>
              </a:br>
              <a:r>
                <a:rPr lang="ru-RU" altLang="ru-RU" sz="1400" dirty="0">
                  <a:solidFill>
                    <a:prstClr val="black"/>
                  </a:solidFill>
                  <a:latin typeface="RussianRail G Pro" panose="02000503040000020004" pitchFamily="50" charset="-52"/>
                  <a:cs typeface="Arial" pitchFamily="34" charset="0"/>
                </a:rPr>
                <a:t>(предиктивная аналитика)</a:t>
              </a:r>
            </a:p>
          </p:txBody>
        </p:sp>
        <p:grpSp>
          <p:nvGrpSpPr>
            <p:cNvPr id="86" name="Группа 374">
              <a:extLst>
                <a:ext uri="{FF2B5EF4-FFF2-40B4-BE49-F238E27FC236}">
                  <a16:creationId xmlns:a16="http://schemas.microsoft.com/office/drawing/2014/main" id="{8E4BF686-6CC4-1AD8-0EAC-40E9F0ABF0B0}"/>
                </a:ext>
              </a:extLst>
            </p:cNvPr>
            <p:cNvGrpSpPr/>
            <p:nvPr/>
          </p:nvGrpSpPr>
          <p:grpSpPr>
            <a:xfrm>
              <a:off x="6865596" y="4094463"/>
              <a:ext cx="257269" cy="308179"/>
              <a:chOff x="892188" y="2577895"/>
              <a:chExt cx="162039" cy="194104"/>
            </a:xfrm>
          </p:grpSpPr>
          <p:sp>
            <p:nvSpPr>
              <p:cNvPr id="87" name="Ромб 86">
                <a:extLst>
                  <a:ext uri="{FF2B5EF4-FFF2-40B4-BE49-F238E27FC236}">
                    <a16:creationId xmlns:a16="http://schemas.microsoft.com/office/drawing/2014/main" id="{407B9F2D-6240-DA38-A7F2-3AC5F8983AA0}"/>
                  </a:ext>
                </a:extLst>
              </p:cNvPr>
              <p:cNvSpPr/>
              <p:nvPr/>
            </p:nvSpPr>
            <p:spPr>
              <a:xfrm>
                <a:off x="892188" y="2577895"/>
                <a:ext cx="162039" cy="158245"/>
              </a:xfrm>
              <a:prstGeom prst="diamond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8" name="Ромб 87">
                <a:extLst>
                  <a:ext uri="{FF2B5EF4-FFF2-40B4-BE49-F238E27FC236}">
                    <a16:creationId xmlns:a16="http://schemas.microsoft.com/office/drawing/2014/main" id="{E99E1D0D-D9E3-33C0-1ECB-656B4B7ADB02}"/>
                  </a:ext>
                </a:extLst>
              </p:cNvPr>
              <p:cNvSpPr/>
              <p:nvPr/>
            </p:nvSpPr>
            <p:spPr>
              <a:xfrm>
                <a:off x="892188" y="2613754"/>
                <a:ext cx="162039" cy="158245"/>
              </a:xfrm>
              <a:prstGeom prst="diamond">
                <a:avLst/>
              </a:prstGeom>
              <a:solidFill>
                <a:srgbClr val="00206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4A5E9BC4-6225-A364-D87E-4EA91FC7D5E9}"/>
              </a:ext>
            </a:extLst>
          </p:cNvPr>
          <p:cNvGrpSpPr/>
          <p:nvPr/>
        </p:nvGrpSpPr>
        <p:grpSpPr>
          <a:xfrm>
            <a:off x="7156641" y="4834304"/>
            <a:ext cx="2854778" cy="1475016"/>
            <a:chOff x="7156641" y="4943819"/>
            <a:chExt cx="2854778" cy="1475016"/>
          </a:xfrm>
        </p:grpSpPr>
        <p:sp>
          <p:nvSpPr>
            <p:cNvPr id="90" name="TextBox 3">
              <a:extLst>
                <a:ext uri="{FF2B5EF4-FFF2-40B4-BE49-F238E27FC236}">
                  <a16:creationId xmlns:a16="http://schemas.microsoft.com/office/drawing/2014/main" id="{E486433E-ED95-6BBE-3042-1B5730C5EF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0991" y="4943819"/>
              <a:ext cx="1826078" cy="253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fontAlgn="base">
                <a:lnSpc>
                  <a:spcPct val="112000"/>
                </a:lnSpc>
                <a:spcBef>
                  <a:spcPct val="0"/>
                </a:spcBef>
                <a:tabLst>
                  <a:tab pos="533400" algn="l"/>
                </a:tabLst>
              </a:pPr>
              <a:r>
                <a:rPr lang="ru-RU" altLang="ru-RU" sz="1600" dirty="0">
                  <a:solidFill>
                    <a:srgbClr val="001447"/>
                  </a:solidFill>
                  <a:latin typeface="RussianRail G Pro Medium" panose="02000603040000020004" pitchFamily="50" charset="-52"/>
                  <a:cs typeface="Arial" pitchFamily="34" charset="0"/>
                </a:rPr>
                <a:t>НОРМИРОВАНИЕ</a:t>
              </a:r>
            </a:p>
          </p:txBody>
        </p:sp>
        <p:sp>
          <p:nvSpPr>
            <p:cNvPr id="91" name="TextBox 3">
              <a:extLst>
                <a:ext uri="{FF2B5EF4-FFF2-40B4-BE49-F238E27FC236}">
                  <a16:creationId xmlns:a16="http://schemas.microsoft.com/office/drawing/2014/main" id="{92EC31EE-B520-4C7C-6503-C1D17ADFE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56641" y="6165304"/>
              <a:ext cx="2854778" cy="253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fontAlgn="base">
                <a:lnSpc>
                  <a:spcPct val="112000"/>
                </a:lnSpc>
                <a:spcBef>
                  <a:spcPct val="0"/>
                </a:spcBef>
                <a:tabLst>
                  <a:tab pos="533400" algn="l"/>
                </a:tabLst>
              </a:pPr>
              <a:r>
                <a:rPr lang="ru-RU" altLang="ru-RU" sz="1600" dirty="0">
                  <a:solidFill>
                    <a:srgbClr val="001447"/>
                  </a:solidFill>
                  <a:latin typeface="RussianRail G Pro Medium" panose="02000603040000020004" pitchFamily="50" charset="-52"/>
                  <a:cs typeface="Arial" pitchFamily="34" charset="0"/>
                </a:rPr>
                <a:t>ЭФФЕКТИВНОСТЬ БИЗНЕСА</a:t>
              </a:r>
            </a:p>
          </p:txBody>
        </p:sp>
        <p:sp>
          <p:nvSpPr>
            <p:cNvPr id="92" name="Равно 91">
              <a:extLst>
                <a:ext uri="{FF2B5EF4-FFF2-40B4-BE49-F238E27FC236}">
                  <a16:creationId xmlns:a16="http://schemas.microsoft.com/office/drawing/2014/main" id="{E46F9322-19B4-BA1E-8274-3DB6B2225512}"/>
                </a:ext>
              </a:extLst>
            </p:cNvPr>
            <p:cNvSpPr/>
            <p:nvPr/>
          </p:nvSpPr>
          <p:spPr>
            <a:xfrm>
              <a:off x="8079974" y="5177271"/>
              <a:ext cx="1008112" cy="1008112"/>
            </a:xfrm>
            <a:prstGeom prst="mathEqual">
              <a:avLst/>
            </a:prstGeom>
            <a:solidFill>
              <a:srgbClr val="0014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1"/>
                </a:solidFill>
                <a:latin typeface="RussianRail G Pro Medium" panose="02000603040000020004" pitchFamily="50" charset="-52"/>
              </a:endParaRPr>
            </a:p>
          </p:txBody>
        </p:sp>
      </p:grp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0B74188-5AFF-5BF0-1145-16F612FD9768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tx1"/>
                </a:solidFill>
                <a:latin typeface="RussianRail G Pro Medium" panose="02000603040000020004" pitchFamily="50" charset="-52"/>
              </a:rPr>
              <a:pPr algn="ctr"/>
              <a:t>2</a:t>
            </a:fld>
            <a:endParaRPr lang="ru-RU" sz="1400" dirty="0">
              <a:solidFill>
                <a:schemeClr val="tx1"/>
              </a:solidFill>
              <a:latin typeface="RussianRail G Pro Medium" panose="0200060304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4204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ая соединительная линия 11">
            <a:extLst>
              <a:ext uri="{FF2B5EF4-FFF2-40B4-BE49-F238E27FC236}">
                <a16:creationId xmlns:a16="http://schemas.microsoft.com/office/drawing/2014/main" id="{04E63A92-5CAC-11B2-620B-03759604B388}"/>
              </a:ext>
            </a:extLst>
          </p:cNvPr>
          <p:cNvSpPr/>
          <p:nvPr/>
        </p:nvSpPr>
        <p:spPr>
          <a:xfrm>
            <a:off x="607518" y="1774420"/>
            <a:ext cx="0" cy="3712270"/>
          </a:xfrm>
          <a:prstGeom prst="line">
            <a:avLst/>
          </a:prstGeom>
          <a:ln w="9525">
            <a:solidFill>
              <a:srgbClr val="D9D9D9"/>
            </a:solidFill>
            <a:prstDash val="lgDash"/>
            <a:miter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2" name="Подзаголовок 4">
            <a:extLst>
              <a:ext uri="{FF2B5EF4-FFF2-40B4-BE49-F238E27FC236}">
                <a16:creationId xmlns:a16="http://schemas.microsoft.com/office/drawing/2014/main" id="{A3960F21-DF44-BE34-5D72-774A397CA3DE}"/>
              </a:ext>
            </a:extLst>
          </p:cNvPr>
          <p:cNvSpPr txBox="1">
            <a:spLocks/>
          </p:cNvSpPr>
          <p:nvPr/>
        </p:nvSpPr>
        <p:spPr>
          <a:xfrm>
            <a:off x="455930" y="336360"/>
            <a:ext cx="729466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/ </a:t>
            </a:r>
            <a:r>
              <a:rPr lang="ru-RU" dirty="0"/>
              <a:t>ЦИФРОВИЗАЦИЯ И ЦИФРОВАЯ ТРАНСФОРМАЦИЯ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161A97A-DAA5-2AB1-107C-2B7A9DE28EB0}"/>
              </a:ext>
            </a:extLst>
          </p:cNvPr>
          <p:cNvGrpSpPr/>
          <p:nvPr/>
        </p:nvGrpSpPr>
        <p:grpSpPr>
          <a:xfrm>
            <a:off x="477788" y="1268760"/>
            <a:ext cx="6569738" cy="1020792"/>
            <a:chOff x="477788" y="994196"/>
            <a:chExt cx="6569738" cy="102079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E0D854D-94FE-95E3-7CEF-DE91248FAAD7}"/>
                </a:ext>
              </a:extLst>
            </p:cNvPr>
            <p:cNvSpPr txBox="1"/>
            <p:nvPr/>
          </p:nvSpPr>
          <p:spPr>
            <a:xfrm>
              <a:off x="837828" y="994196"/>
              <a:ext cx="6209698" cy="10207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ru-RU" altLang="ru-RU" sz="2000" b="1" dirty="0">
                  <a:solidFill>
                    <a:prstClr val="black"/>
                  </a:solidFill>
                  <a:latin typeface="RussianRail G Pro Medium" panose="02000603040000020004" pitchFamily="50" charset="-52"/>
                  <a:cs typeface="Arial" pitchFamily="34" charset="0"/>
                </a:rPr>
                <a:t>Методика управления цифровой трансформацией ОАО «РЖД» </a:t>
              </a:r>
            </a:p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ru-RU" altLang="ru-RU" dirty="0">
                  <a:solidFill>
                    <a:prstClr val="black"/>
                  </a:solidFill>
                  <a:latin typeface="RussianRail G Pro" panose="02000503040000020004" pitchFamily="50" charset="-52"/>
                  <a:cs typeface="Arial" pitchFamily="34" charset="0"/>
                </a:rPr>
                <a:t>(№ 3552р от 30.12.22)</a:t>
              </a:r>
            </a:p>
          </p:txBody>
        </p:sp>
        <p:grpSp>
          <p:nvGrpSpPr>
            <p:cNvPr id="6" name="Группа 374">
              <a:extLst>
                <a:ext uri="{FF2B5EF4-FFF2-40B4-BE49-F238E27FC236}">
                  <a16:creationId xmlns:a16="http://schemas.microsoft.com/office/drawing/2014/main" id="{B80A2A5B-118D-2EEE-E600-FDA7BACE8BAF}"/>
                </a:ext>
              </a:extLst>
            </p:cNvPr>
            <p:cNvGrpSpPr/>
            <p:nvPr/>
          </p:nvGrpSpPr>
          <p:grpSpPr>
            <a:xfrm>
              <a:off x="477788" y="1350503"/>
              <a:ext cx="257269" cy="308179"/>
              <a:chOff x="892188" y="2577895"/>
              <a:chExt cx="162039" cy="194104"/>
            </a:xfrm>
          </p:grpSpPr>
          <p:sp>
            <p:nvSpPr>
              <p:cNvPr id="7" name="Ромб 6">
                <a:extLst>
                  <a:ext uri="{FF2B5EF4-FFF2-40B4-BE49-F238E27FC236}">
                    <a16:creationId xmlns:a16="http://schemas.microsoft.com/office/drawing/2014/main" id="{2A834913-BDE7-9B3B-31B0-3F540048421A}"/>
                  </a:ext>
                </a:extLst>
              </p:cNvPr>
              <p:cNvSpPr/>
              <p:nvPr/>
            </p:nvSpPr>
            <p:spPr>
              <a:xfrm>
                <a:off x="892188" y="2577895"/>
                <a:ext cx="162039" cy="158245"/>
              </a:xfrm>
              <a:prstGeom prst="diamond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9" name="Ромб 8">
                <a:extLst>
                  <a:ext uri="{FF2B5EF4-FFF2-40B4-BE49-F238E27FC236}">
                    <a16:creationId xmlns:a16="http://schemas.microsoft.com/office/drawing/2014/main" id="{A3F4EF2D-C514-CE21-8A3B-81734632EFB7}"/>
                  </a:ext>
                </a:extLst>
              </p:cNvPr>
              <p:cNvSpPr/>
              <p:nvPr/>
            </p:nvSpPr>
            <p:spPr>
              <a:xfrm>
                <a:off x="892188" y="2613754"/>
                <a:ext cx="162039" cy="158245"/>
              </a:xfrm>
              <a:prstGeom prst="diamond">
                <a:avLst/>
              </a:prstGeom>
              <a:solidFill>
                <a:srgbClr val="00206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77742D4D-01BC-67C2-5F01-378197AF4722}"/>
              </a:ext>
            </a:extLst>
          </p:cNvPr>
          <p:cNvGrpSpPr/>
          <p:nvPr/>
        </p:nvGrpSpPr>
        <p:grpSpPr>
          <a:xfrm>
            <a:off x="477788" y="2872331"/>
            <a:ext cx="6569738" cy="1672253"/>
            <a:chOff x="477788" y="2572119"/>
            <a:chExt cx="6569738" cy="1672253"/>
          </a:xfrm>
        </p:grpSpPr>
        <p:sp>
          <p:nvSpPr>
            <p:cNvPr id="16" name="Содержимое 9">
              <a:extLst>
                <a:ext uri="{FF2B5EF4-FFF2-40B4-BE49-F238E27FC236}">
                  <a16:creationId xmlns:a16="http://schemas.microsoft.com/office/drawing/2014/main" id="{C3841831-B25C-2881-2804-71073D890404}"/>
                </a:ext>
              </a:extLst>
            </p:cNvPr>
            <p:cNvSpPr txBox="1">
              <a:spLocks/>
            </p:cNvSpPr>
            <p:nvPr/>
          </p:nvSpPr>
          <p:spPr>
            <a:xfrm>
              <a:off x="837828" y="2572119"/>
              <a:ext cx="6209698" cy="16722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marL="71981">
                <a:lnSpc>
                  <a:spcPct val="112000"/>
                </a:lnSpc>
                <a:defRPr sz="1400">
                  <a:latin typeface="RussianRail G Pro" panose="02000503040000020004" pitchFamily="50" charset="-52"/>
                  <a:ea typeface="Verdana" pitchFamily="34" charset="0"/>
                </a:defRPr>
              </a:lvl1pPr>
            </a:lstStyle>
            <a:p>
              <a:pPr>
                <a:lnSpc>
                  <a:spcPct val="100000"/>
                </a:lnSpc>
                <a:spcAft>
                  <a:spcPts val="1000"/>
                </a:spcAft>
              </a:pPr>
              <a:r>
                <a:rPr lang="ru-RU" sz="2000" b="1" dirty="0">
                  <a:solidFill>
                    <a:prstClr val="black"/>
                  </a:solidFill>
                  <a:latin typeface="RussianRail G Pro Medium" panose="02000603040000020004" pitchFamily="50" charset="-52"/>
                  <a:ea typeface="+mn-ea"/>
                  <a:cs typeface="Arial" pitchFamily="34" charset="0"/>
                </a:rPr>
                <a:t>Цифровая трансформация </a:t>
              </a:r>
              <a:r>
                <a:rPr lang="ru-RU" sz="2000" dirty="0"/>
                <a:t> </a:t>
              </a:r>
            </a:p>
            <a:p>
              <a:pPr marL="357731" indent="-285750">
                <a:lnSpc>
                  <a:spcPct val="10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</a:pPr>
              <a:r>
                <a:rPr lang="ru-RU" sz="1800" dirty="0"/>
                <a:t>процесс преобразования деятельности ОАО «РЖД» </a:t>
              </a:r>
              <a:br>
                <a:rPr lang="ru-RU" sz="1800" dirty="0"/>
              </a:br>
              <a:r>
                <a:rPr lang="ru-RU" sz="1800" dirty="0"/>
                <a:t>в условиях цифровой экономики</a:t>
              </a:r>
            </a:p>
            <a:p>
              <a:pPr marL="357731" indent="-285750">
                <a:lnSpc>
                  <a:spcPct val="100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</a:pPr>
              <a:r>
                <a:rPr lang="ru-RU" sz="1800" dirty="0"/>
                <a:t>модернизация бизнес-процессов компании, </a:t>
              </a:r>
              <a:br>
                <a:rPr lang="ru-RU" sz="1800" dirty="0"/>
              </a:br>
              <a:r>
                <a:rPr lang="ru-RU" sz="1800" dirty="0"/>
                <a:t>ее организационной системы</a:t>
              </a:r>
            </a:p>
          </p:txBody>
        </p:sp>
        <p:grpSp>
          <p:nvGrpSpPr>
            <p:cNvPr id="19" name="Группа 374">
              <a:extLst>
                <a:ext uri="{FF2B5EF4-FFF2-40B4-BE49-F238E27FC236}">
                  <a16:creationId xmlns:a16="http://schemas.microsoft.com/office/drawing/2014/main" id="{2B7242E7-9209-A7FA-C74E-D6F084C8E6EC}"/>
                </a:ext>
              </a:extLst>
            </p:cNvPr>
            <p:cNvGrpSpPr/>
            <p:nvPr/>
          </p:nvGrpSpPr>
          <p:grpSpPr>
            <a:xfrm>
              <a:off x="477788" y="3254156"/>
              <a:ext cx="257269" cy="308179"/>
              <a:chOff x="892188" y="2577895"/>
              <a:chExt cx="162039" cy="194104"/>
            </a:xfrm>
          </p:grpSpPr>
          <p:sp>
            <p:nvSpPr>
              <p:cNvPr id="20" name="Ромб 19">
                <a:extLst>
                  <a:ext uri="{FF2B5EF4-FFF2-40B4-BE49-F238E27FC236}">
                    <a16:creationId xmlns:a16="http://schemas.microsoft.com/office/drawing/2014/main" id="{344833A5-BB07-3209-E7AA-84AAB3DAE1FA}"/>
                  </a:ext>
                </a:extLst>
              </p:cNvPr>
              <p:cNvSpPr/>
              <p:nvPr/>
            </p:nvSpPr>
            <p:spPr>
              <a:xfrm>
                <a:off x="892188" y="2577895"/>
                <a:ext cx="162039" cy="158245"/>
              </a:xfrm>
              <a:prstGeom prst="diamond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3" name="Ромб 22">
                <a:extLst>
                  <a:ext uri="{FF2B5EF4-FFF2-40B4-BE49-F238E27FC236}">
                    <a16:creationId xmlns:a16="http://schemas.microsoft.com/office/drawing/2014/main" id="{B3B2A46F-EE26-A0C7-BB1F-9CEEE16C2E7E}"/>
                  </a:ext>
                </a:extLst>
              </p:cNvPr>
              <p:cNvSpPr/>
              <p:nvPr/>
            </p:nvSpPr>
            <p:spPr>
              <a:xfrm>
                <a:off x="892188" y="2613754"/>
                <a:ext cx="162039" cy="158245"/>
              </a:xfrm>
              <a:prstGeom prst="diamond">
                <a:avLst/>
              </a:prstGeom>
              <a:solidFill>
                <a:srgbClr val="00206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9029EE42-B486-A742-1F37-939F29D89A9D}"/>
              </a:ext>
            </a:extLst>
          </p:cNvPr>
          <p:cNvGrpSpPr/>
          <p:nvPr/>
        </p:nvGrpSpPr>
        <p:grpSpPr>
          <a:xfrm>
            <a:off x="477788" y="5127363"/>
            <a:ext cx="6569738" cy="713016"/>
            <a:chOff x="477788" y="4852799"/>
            <a:chExt cx="6569738" cy="713016"/>
          </a:xfrm>
        </p:grpSpPr>
        <p:sp>
          <p:nvSpPr>
            <p:cNvPr id="17" name="Содержимое 9">
              <a:extLst>
                <a:ext uri="{FF2B5EF4-FFF2-40B4-BE49-F238E27FC236}">
                  <a16:creationId xmlns:a16="http://schemas.microsoft.com/office/drawing/2014/main" id="{F0D1897A-20CD-F4CE-D984-A4321B75CDB2}"/>
                </a:ext>
              </a:extLst>
            </p:cNvPr>
            <p:cNvSpPr txBox="1">
              <a:spLocks/>
            </p:cNvSpPr>
            <p:nvPr/>
          </p:nvSpPr>
          <p:spPr>
            <a:xfrm>
              <a:off x="837828" y="4852799"/>
              <a:ext cx="6209698" cy="7130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marL="71981">
                <a:lnSpc>
                  <a:spcPct val="112000"/>
                </a:lnSpc>
                <a:defRPr sz="1400">
                  <a:latin typeface="RussianRail G Pro" panose="02000503040000020004" pitchFamily="50" charset="-52"/>
                  <a:ea typeface="Verdana" pitchFamily="34" charset="0"/>
                </a:defRPr>
              </a:lvl1pPr>
            </a:lstStyle>
            <a:p>
              <a:pPr>
                <a:lnSpc>
                  <a:spcPct val="100000"/>
                </a:lnSpc>
                <a:spcAft>
                  <a:spcPts val="1000"/>
                </a:spcAft>
              </a:pPr>
              <a:r>
                <a:rPr lang="ru-RU" sz="2000" b="1" dirty="0">
                  <a:solidFill>
                    <a:prstClr val="black"/>
                  </a:solidFill>
                  <a:latin typeface="RussianRail G Pro Medium" panose="02000603040000020004" pitchFamily="50" charset="-52"/>
                  <a:ea typeface="+mn-ea"/>
                  <a:cs typeface="Arial" pitchFamily="34" charset="0"/>
                </a:rPr>
                <a:t>Цифровизация</a:t>
              </a:r>
              <a:endParaRPr lang="ru-RU" sz="1800" dirty="0"/>
            </a:p>
            <a:p>
              <a:pPr>
                <a:lnSpc>
                  <a:spcPct val="100000"/>
                </a:lnSpc>
                <a:spcAft>
                  <a:spcPts val="1000"/>
                </a:spcAft>
              </a:pPr>
              <a:r>
                <a:rPr lang="ru-RU" sz="1800" dirty="0"/>
                <a:t>модернизация ИТ-составляющей</a:t>
              </a:r>
            </a:p>
          </p:txBody>
        </p:sp>
        <p:grpSp>
          <p:nvGrpSpPr>
            <p:cNvPr id="25" name="Группа 374">
              <a:extLst>
                <a:ext uri="{FF2B5EF4-FFF2-40B4-BE49-F238E27FC236}">
                  <a16:creationId xmlns:a16="http://schemas.microsoft.com/office/drawing/2014/main" id="{5D26F4D3-E488-DA8B-1279-B1C64758D83C}"/>
                </a:ext>
              </a:extLst>
            </p:cNvPr>
            <p:cNvGrpSpPr/>
            <p:nvPr/>
          </p:nvGrpSpPr>
          <p:grpSpPr>
            <a:xfrm>
              <a:off x="477788" y="5055218"/>
              <a:ext cx="257269" cy="308179"/>
              <a:chOff x="892188" y="2577895"/>
              <a:chExt cx="162039" cy="194104"/>
            </a:xfrm>
          </p:grpSpPr>
          <p:sp>
            <p:nvSpPr>
              <p:cNvPr id="26" name="Ромб 25">
                <a:extLst>
                  <a:ext uri="{FF2B5EF4-FFF2-40B4-BE49-F238E27FC236}">
                    <a16:creationId xmlns:a16="http://schemas.microsoft.com/office/drawing/2014/main" id="{4E78CF5A-1E1F-415E-9D94-C4114935626B}"/>
                  </a:ext>
                </a:extLst>
              </p:cNvPr>
              <p:cNvSpPr/>
              <p:nvPr/>
            </p:nvSpPr>
            <p:spPr>
              <a:xfrm>
                <a:off x="892188" y="2577895"/>
                <a:ext cx="162039" cy="158245"/>
              </a:xfrm>
              <a:prstGeom prst="diamond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Ромб 27">
                <a:extLst>
                  <a:ext uri="{FF2B5EF4-FFF2-40B4-BE49-F238E27FC236}">
                    <a16:creationId xmlns:a16="http://schemas.microsoft.com/office/drawing/2014/main" id="{A9DF6BE9-B306-08DC-718A-1DD27D75A157}"/>
                  </a:ext>
                </a:extLst>
              </p:cNvPr>
              <p:cNvSpPr/>
              <p:nvPr/>
            </p:nvSpPr>
            <p:spPr>
              <a:xfrm>
                <a:off x="892188" y="2613754"/>
                <a:ext cx="162039" cy="158245"/>
              </a:xfrm>
              <a:prstGeom prst="diamond">
                <a:avLst/>
              </a:prstGeom>
              <a:solidFill>
                <a:srgbClr val="00206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  <p:pic>
        <p:nvPicPr>
          <p:cNvPr id="40" name="Рисунок 39" descr="Изображение выглядит как текст, цепь, электроника&#10;&#10;Автоматически созданное описание">
            <a:extLst>
              <a:ext uri="{FF2B5EF4-FFF2-40B4-BE49-F238E27FC236}">
                <a16:creationId xmlns:a16="http://schemas.microsoft.com/office/drawing/2014/main" id="{792A5567-0A03-E73F-E8CB-ED4A8F16D9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14" r="24742"/>
          <a:stretch>
            <a:fillRect/>
          </a:stretch>
        </p:blipFill>
        <p:spPr>
          <a:xfrm>
            <a:off x="5662364" y="1"/>
            <a:ext cx="8588449" cy="6857997"/>
          </a:xfrm>
          <a:custGeom>
            <a:avLst/>
            <a:gdLst>
              <a:gd name="connsiteX0" fmla="*/ 3977638 w 8588449"/>
              <a:gd name="connsiteY0" fmla="*/ 0 h 6857997"/>
              <a:gd name="connsiteX1" fmla="*/ 8442216 w 8588449"/>
              <a:gd name="connsiteY1" fmla="*/ 0 h 6857997"/>
              <a:gd name="connsiteX2" fmla="*/ 8588449 w 8588449"/>
              <a:gd name="connsiteY2" fmla="*/ 252126 h 6857997"/>
              <a:gd name="connsiteX3" fmla="*/ 8588449 w 8588449"/>
              <a:gd name="connsiteY3" fmla="*/ 6857997 h 6857997"/>
              <a:gd name="connsiteX4" fmla="*/ 0 w 858844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8449" h="6857997">
                <a:moveTo>
                  <a:pt x="3977638" y="0"/>
                </a:moveTo>
                <a:lnTo>
                  <a:pt x="8442216" y="0"/>
                </a:lnTo>
                <a:lnTo>
                  <a:pt x="8588449" y="252126"/>
                </a:lnTo>
                <a:lnTo>
                  <a:pt x="8588449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42" name="Номер слайда 1">
            <a:extLst>
              <a:ext uri="{FF2B5EF4-FFF2-40B4-BE49-F238E27FC236}">
                <a16:creationId xmlns:a16="http://schemas.microsoft.com/office/drawing/2014/main" id="{95E5FECF-2409-F084-4B00-01BBBF3B9643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bg1"/>
                </a:solidFill>
                <a:latin typeface="RussianRail G Pro Medium" panose="02000603040000020004" pitchFamily="50" charset="-52"/>
              </a:rPr>
              <a:pPr algn="ctr"/>
              <a:t>3</a:t>
            </a:fld>
            <a:endParaRPr lang="ru-RU" sz="1400" dirty="0">
              <a:solidFill>
                <a:schemeClr val="bg1"/>
              </a:solidFill>
              <a:latin typeface="RussianRail G Pro Medium" panose="0200060304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0566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>
            <a:extLst>
              <a:ext uri="{FF2B5EF4-FFF2-40B4-BE49-F238E27FC236}">
                <a16:creationId xmlns:a16="http://schemas.microsoft.com/office/drawing/2014/main" id="{13EECE12-3AB3-6387-69FA-76BCE27C39D2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87"/>
          <a:stretch/>
        </p:blipFill>
        <p:spPr bwMode="auto">
          <a:xfrm>
            <a:off x="5247862" y="0"/>
            <a:ext cx="7112272" cy="71734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2AEABF7-C29B-9516-E8B1-49A8D4986D9A}"/>
              </a:ext>
            </a:extLst>
          </p:cNvPr>
          <p:cNvGrpSpPr/>
          <p:nvPr/>
        </p:nvGrpSpPr>
        <p:grpSpPr>
          <a:xfrm>
            <a:off x="0" y="0"/>
            <a:ext cx="5807967" cy="7011367"/>
            <a:chOff x="0" y="0"/>
            <a:chExt cx="5807967" cy="7011367"/>
          </a:xfrm>
        </p:grpSpPr>
        <p:sp>
          <p:nvSpPr>
            <p:cNvPr id="26" name="Равнобедренный треугольник 25">
              <a:extLst>
                <a:ext uri="{FF2B5EF4-FFF2-40B4-BE49-F238E27FC236}">
                  <a16:creationId xmlns:a16="http://schemas.microsoft.com/office/drawing/2014/main" id="{567D28F5-6248-C1D9-F7F7-B0B7FF649AC4}"/>
                </a:ext>
              </a:extLst>
            </p:cNvPr>
            <p:cNvSpPr/>
            <p:nvPr/>
          </p:nvSpPr>
          <p:spPr>
            <a:xfrm rot="5400000">
              <a:off x="4834567" y="6037966"/>
              <a:ext cx="1194440" cy="752361"/>
            </a:xfrm>
            <a:prstGeom prst="triangle">
              <a:avLst/>
            </a:prstGeom>
            <a:solidFill>
              <a:schemeClr val="bg1"/>
            </a:solidFill>
            <a:ln w="31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A5CAC530-067B-49E8-0AC9-8C7640F6B1D1}"/>
                </a:ext>
              </a:extLst>
            </p:cNvPr>
            <p:cNvSpPr/>
            <p:nvPr/>
          </p:nvSpPr>
          <p:spPr>
            <a:xfrm>
              <a:off x="0" y="0"/>
              <a:ext cx="524786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одзаголовок 4">
            <a:extLst>
              <a:ext uri="{FF2B5EF4-FFF2-40B4-BE49-F238E27FC236}">
                <a16:creationId xmlns:a16="http://schemas.microsoft.com/office/drawing/2014/main" id="{DE5D08E6-684C-4C43-AAF0-B1B61EBA46ED}"/>
              </a:ext>
            </a:extLst>
          </p:cNvPr>
          <p:cNvSpPr txBox="1">
            <a:spLocks/>
          </p:cNvSpPr>
          <p:nvPr/>
        </p:nvSpPr>
        <p:spPr>
          <a:xfrm>
            <a:off x="455930" y="336360"/>
            <a:ext cx="7078637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/ ПРОВЕДЕНИЕ ИССЛЕДОВАНИЙ </a:t>
            </a:r>
            <a:br>
              <a:rPr lang="ru-RU" dirty="0"/>
            </a:br>
            <a:r>
              <a:rPr lang="ru-RU" dirty="0"/>
              <a:t>ПРОЦЕССОВ С ПОМОЩЬЮ </a:t>
            </a:r>
            <a:br>
              <a:rPr lang="ru-RU" dirty="0"/>
            </a:br>
            <a:r>
              <a:rPr lang="ru-RU" dirty="0"/>
              <a:t>ВИДЕОСЪЕМКИ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35C2C1B-AD30-111A-99A6-A98D99086866}"/>
              </a:ext>
            </a:extLst>
          </p:cNvPr>
          <p:cNvSpPr/>
          <p:nvPr/>
        </p:nvSpPr>
        <p:spPr>
          <a:xfrm>
            <a:off x="840901" y="1596731"/>
            <a:ext cx="33843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RussianRail G Pro" panose="02000503040000020004" pitchFamily="50" charset="-52"/>
                <a:ea typeface="Verdana" pitchFamily="34" charset="0"/>
              </a:rPr>
              <a:t>Не обязательное присутствие эксперта на наблюдениях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8B71535-0EE1-C77F-0EF2-992D17D2071B}"/>
              </a:ext>
            </a:extLst>
          </p:cNvPr>
          <p:cNvSpPr/>
          <p:nvPr/>
        </p:nvSpPr>
        <p:spPr>
          <a:xfrm>
            <a:off x="840901" y="2411736"/>
            <a:ext cx="384269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RussianRail G Pro" panose="02000503040000020004" pitchFamily="50" charset="-52"/>
                <a:ea typeface="Verdana" pitchFamily="34" charset="0"/>
              </a:rPr>
              <a:t>Возможность многократного просмотра процесса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761780F-13B1-824B-4D96-1E51C99DE517}"/>
              </a:ext>
            </a:extLst>
          </p:cNvPr>
          <p:cNvSpPr/>
          <p:nvPr/>
        </p:nvSpPr>
        <p:spPr>
          <a:xfrm>
            <a:off x="840901" y="3226741"/>
            <a:ext cx="384269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RussianRail G Pro" panose="02000503040000020004" pitchFamily="50" charset="-52"/>
                <a:ea typeface="Verdana" pitchFamily="34" charset="0"/>
              </a:rPr>
              <a:t>Высокая точность измерений, достоверность данных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0CB4197-EE2C-7564-00AF-D8B9A393147D}"/>
              </a:ext>
            </a:extLst>
          </p:cNvPr>
          <p:cNvSpPr/>
          <p:nvPr/>
        </p:nvSpPr>
        <p:spPr>
          <a:xfrm>
            <a:off x="840901" y="4041746"/>
            <a:ext cx="467744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RussianRail G Pro" panose="02000503040000020004" pitchFamily="50" charset="-52"/>
                <a:ea typeface="Verdana" pitchFamily="34" charset="0"/>
              </a:rPr>
              <a:t>Переход на безбумажную технологию, передача информации в единую базу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AC6A440-865B-FD90-659F-ABA499FF0A9F}"/>
              </a:ext>
            </a:extLst>
          </p:cNvPr>
          <p:cNvSpPr/>
          <p:nvPr/>
        </p:nvSpPr>
        <p:spPr>
          <a:xfrm>
            <a:off x="840901" y="4856751"/>
            <a:ext cx="467744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RussianRail G Pro" panose="02000503040000020004" pitchFamily="50" charset="-52"/>
                <a:ea typeface="Verdana" pitchFamily="34" charset="0"/>
              </a:rPr>
              <a:t>Анализ видеоданных и разработка </a:t>
            </a:r>
            <a:br>
              <a:rPr lang="ru-RU" sz="1600" dirty="0">
                <a:solidFill>
                  <a:schemeClr val="tx1"/>
                </a:solidFill>
                <a:latin typeface="RussianRail G Pro" panose="02000503040000020004" pitchFamily="50" charset="-52"/>
                <a:ea typeface="Verdana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RussianRail G Pro" panose="02000503040000020004" pitchFamily="50" charset="-52"/>
                <a:ea typeface="Verdana" pitchFamily="34" charset="0"/>
              </a:rPr>
              <a:t>норм затрат труда любым экспертом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59B6D9F-CC56-85B6-516B-BA4485E96B38}"/>
              </a:ext>
            </a:extLst>
          </p:cNvPr>
          <p:cNvSpPr/>
          <p:nvPr/>
        </p:nvSpPr>
        <p:spPr>
          <a:xfrm>
            <a:off x="840901" y="5699144"/>
            <a:ext cx="3842692" cy="2534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RussianRail G Pro" panose="02000503040000020004" pitchFamily="50" charset="-52"/>
                <a:ea typeface="Verdana" pitchFamily="34" charset="0"/>
              </a:rPr>
              <a:t>Оценка навыков работника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DFF14B2-B8E0-302C-7495-495EAF8FD1DA}"/>
              </a:ext>
            </a:extLst>
          </p:cNvPr>
          <p:cNvSpPr/>
          <p:nvPr/>
        </p:nvSpPr>
        <p:spPr>
          <a:xfrm>
            <a:off x="840901" y="6329885"/>
            <a:ext cx="3842692" cy="2534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RussianRail G Pro" panose="02000503040000020004" pitchFamily="50" charset="-52"/>
                <a:ea typeface="Verdana" pitchFamily="34" charset="0"/>
              </a:rPr>
              <a:t>Создание обучающих программ</a:t>
            </a:r>
          </a:p>
        </p:txBody>
      </p:sp>
      <p:sp>
        <p:nvSpPr>
          <p:cNvPr id="71" name="Прямая соединительная линия 11">
            <a:extLst>
              <a:ext uri="{FF2B5EF4-FFF2-40B4-BE49-F238E27FC236}">
                <a16:creationId xmlns:a16="http://schemas.microsoft.com/office/drawing/2014/main" id="{A23A4094-C847-B5AB-AA2F-83677FB93CDB}"/>
              </a:ext>
            </a:extLst>
          </p:cNvPr>
          <p:cNvSpPr/>
          <p:nvPr/>
        </p:nvSpPr>
        <p:spPr>
          <a:xfrm>
            <a:off x="605511" y="1871331"/>
            <a:ext cx="0" cy="4653294"/>
          </a:xfrm>
          <a:prstGeom prst="line">
            <a:avLst/>
          </a:prstGeom>
          <a:ln w="9525">
            <a:solidFill>
              <a:srgbClr val="D9D9D9"/>
            </a:solidFill>
            <a:prstDash val="lgDash"/>
            <a:miter/>
          </a:ln>
        </p:spPr>
        <p:txBody>
          <a:bodyPr lIns="45719" rIns="45719"/>
          <a:lstStyle/>
          <a:p>
            <a:endParaRPr dirty="0"/>
          </a:p>
        </p:txBody>
      </p:sp>
      <p:grpSp>
        <p:nvGrpSpPr>
          <p:cNvPr id="25" name="Группа 374">
            <a:extLst>
              <a:ext uri="{FF2B5EF4-FFF2-40B4-BE49-F238E27FC236}">
                <a16:creationId xmlns:a16="http://schemas.microsoft.com/office/drawing/2014/main" id="{066E8709-A8BA-3626-AFE2-58D22DC4946F}"/>
              </a:ext>
            </a:extLst>
          </p:cNvPr>
          <p:cNvGrpSpPr/>
          <p:nvPr/>
        </p:nvGrpSpPr>
        <p:grpSpPr>
          <a:xfrm>
            <a:off x="475306" y="1688863"/>
            <a:ext cx="257269" cy="308179"/>
            <a:chOff x="892188" y="2577895"/>
            <a:chExt cx="162039" cy="194104"/>
          </a:xfrm>
        </p:grpSpPr>
        <p:sp>
          <p:nvSpPr>
            <p:cNvPr id="27" name="Ромб 26">
              <a:extLst>
                <a:ext uri="{FF2B5EF4-FFF2-40B4-BE49-F238E27FC236}">
                  <a16:creationId xmlns:a16="http://schemas.microsoft.com/office/drawing/2014/main" id="{AB626F20-9E50-9388-DABE-F329E1952ADC}"/>
                </a:ext>
              </a:extLst>
            </p:cNvPr>
            <p:cNvSpPr/>
            <p:nvPr/>
          </p:nvSpPr>
          <p:spPr>
            <a:xfrm>
              <a:off x="892188" y="2577895"/>
              <a:ext cx="162039" cy="158245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Ромб 35">
              <a:extLst>
                <a:ext uri="{FF2B5EF4-FFF2-40B4-BE49-F238E27FC236}">
                  <a16:creationId xmlns:a16="http://schemas.microsoft.com/office/drawing/2014/main" id="{7A2A8613-22FB-7169-4533-0F438C7BDB39}"/>
                </a:ext>
              </a:extLst>
            </p:cNvPr>
            <p:cNvSpPr/>
            <p:nvPr/>
          </p:nvSpPr>
          <p:spPr>
            <a:xfrm>
              <a:off x="892188" y="2613754"/>
              <a:ext cx="162039" cy="158245"/>
            </a:xfrm>
            <a:prstGeom prst="diamond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0" name="Группа 374">
            <a:extLst>
              <a:ext uri="{FF2B5EF4-FFF2-40B4-BE49-F238E27FC236}">
                <a16:creationId xmlns:a16="http://schemas.microsoft.com/office/drawing/2014/main" id="{50892C44-9F7E-0B52-8A01-6E9507C4A925}"/>
              </a:ext>
            </a:extLst>
          </p:cNvPr>
          <p:cNvGrpSpPr/>
          <p:nvPr/>
        </p:nvGrpSpPr>
        <p:grpSpPr>
          <a:xfrm>
            <a:off x="475306" y="2503868"/>
            <a:ext cx="257269" cy="308179"/>
            <a:chOff x="892188" y="2577895"/>
            <a:chExt cx="162039" cy="194104"/>
          </a:xfrm>
        </p:grpSpPr>
        <p:sp>
          <p:nvSpPr>
            <p:cNvPr id="42" name="Ромб 41">
              <a:extLst>
                <a:ext uri="{FF2B5EF4-FFF2-40B4-BE49-F238E27FC236}">
                  <a16:creationId xmlns:a16="http://schemas.microsoft.com/office/drawing/2014/main" id="{07CAB514-1DD4-87B4-81D5-ADB07D1A99FA}"/>
                </a:ext>
              </a:extLst>
            </p:cNvPr>
            <p:cNvSpPr/>
            <p:nvPr/>
          </p:nvSpPr>
          <p:spPr>
            <a:xfrm>
              <a:off x="892188" y="2577895"/>
              <a:ext cx="162039" cy="158245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6" name="Ромб 45">
              <a:extLst>
                <a:ext uri="{FF2B5EF4-FFF2-40B4-BE49-F238E27FC236}">
                  <a16:creationId xmlns:a16="http://schemas.microsoft.com/office/drawing/2014/main" id="{3A8BF036-3874-8FE8-2985-DE4407A66558}"/>
                </a:ext>
              </a:extLst>
            </p:cNvPr>
            <p:cNvSpPr/>
            <p:nvPr/>
          </p:nvSpPr>
          <p:spPr>
            <a:xfrm>
              <a:off x="892188" y="2613754"/>
              <a:ext cx="162039" cy="158245"/>
            </a:xfrm>
            <a:prstGeom prst="diamond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7" name="Группа 374">
            <a:extLst>
              <a:ext uri="{FF2B5EF4-FFF2-40B4-BE49-F238E27FC236}">
                <a16:creationId xmlns:a16="http://schemas.microsoft.com/office/drawing/2014/main" id="{2F78BFDE-E938-AD90-540E-75B7540DB13B}"/>
              </a:ext>
            </a:extLst>
          </p:cNvPr>
          <p:cNvGrpSpPr/>
          <p:nvPr/>
        </p:nvGrpSpPr>
        <p:grpSpPr>
          <a:xfrm>
            <a:off x="475306" y="3318873"/>
            <a:ext cx="257269" cy="308179"/>
            <a:chOff x="892188" y="2577895"/>
            <a:chExt cx="162039" cy="194104"/>
          </a:xfrm>
        </p:grpSpPr>
        <p:sp>
          <p:nvSpPr>
            <p:cNvPr id="48" name="Ромб 47">
              <a:extLst>
                <a:ext uri="{FF2B5EF4-FFF2-40B4-BE49-F238E27FC236}">
                  <a16:creationId xmlns:a16="http://schemas.microsoft.com/office/drawing/2014/main" id="{C4C96F9F-9E93-F78E-6BB3-1B34F2C40324}"/>
                </a:ext>
              </a:extLst>
            </p:cNvPr>
            <p:cNvSpPr/>
            <p:nvPr/>
          </p:nvSpPr>
          <p:spPr>
            <a:xfrm>
              <a:off x="892188" y="2577895"/>
              <a:ext cx="162039" cy="158245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Ромб 48">
              <a:extLst>
                <a:ext uri="{FF2B5EF4-FFF2-40B4-BE49-F238E27FC236}">
                  <a16:creationId xmlns:a16="http://schemas.microsoft.com/office/drawing/2014/main" id="{70599AA3-E7F3-C1B3-4C6A-4CF05C8E728A}"/>
                </a:ext>
              </a:extLst>
            </p:cNvPr>
            <p:cNvSpPr/>
            <p:nvPr/>
          </p:nvSpPr>
          <p:spPr>
            <a:xfrm>
              <a:off x="892188" y="2613754"/>
              <a:ext cx="162039" cy="158245"/>
            </a:xfrm>
            <a:prstGeom prst="diamond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0" name="Группа 374">
            <a:extLst>
              <a:ext uri="{FF2B5EF4-FFF2-40B4-BE49-F238E27FC236}">
                <a16:creationId xmlns:a16="http://schemas.microsoft.com/office/drawing/2014/main" id="{B0BCD18B-8594-0339-4616-FBA32E5166CD}"/>
              </a:ext>
            </a:extLst>
          </p:cNvPr>
          <p:cNvGrpSpPr/>
          <p:nvPr/>
        </p:nvGrpSpPr>
        <p:grpSpPr>
          <a:xfrm>
            <a:off x="475306" y="4133878"/>
            <a:ext cx="257269" cy="308179"/>
            <a:chOff x="892188" y="2577895"/>
            <a:chExt cx="162039" cy="194104"/>
          </a:xfrm>
        </p:grpSpPr>
        <p:sp>
          <p:nvSpPr>
            <p:cNvPr id="51" name="Ромб 50">
              <a:extLst>
                <a:ext uri="{FF2B5EF4-FFF2-40B4-BE49-F238E27FC236}">
                  <a16:creationId xmlns:a16="http://schemas.microsoft.com/office/drawing/2014/main" id="{C2C9E92B-BF86-F5F6-5085-D2A0A85C7176}"/>
                </a:ext>
              </a:extLst>
            </p:cNvPr>
            <p:cNvSpPr/>
            <p:nvPr/>
          </p:nvSpPr>
          <p:spPr>
            <a:xfrm>
              <a:off x="892188" y="2577895"/>
              <a:ext cx="162039" cy="158245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Ромб 51">
              <a:extLst>
                <a:ext uri="{FF2B5EF4-FFF2-40B4-BE49-F238E27FC236}">
                  <a16:creationId xmlns:a16="http://schemas.microsoft.com/office/drawing/2014/main" id="{F38666EE-E59E-D015-0A20-2A9FC160ED04}"/>
                </a:ext>
              </a:extLst>
            </p:cNvPr>
            <p:cNvSpPr/>
            <p:nvPr/>
          </p:nvSpPr>
          <p:spPr>
            <a:xfrm>
              <a:off x="892188" y="2613754"/>
              <a:ext cx="162039" cy="158245"/>
            </a:xfrm>
            <a:prstGeom prst="diamond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3" name="Группа 374">
            <a:extLst>
              <a:ext uri="{FF2B5EF4-FFF2-40B4-BE49-F238E27FC236}">
                <a16:creationId xmlns:a16="http://schemas.microsoft.com/office/drawing/2014/main" id="{2F0839A8-C20C-7905-1FB2-FC8353E4FC11}"/>
              </a:ext>
            </a:extLst>
          </p:cNvPr>
          <p:cNvGrpSpPr/>
          <p:nvPr/>
        </p:nvGrpSpPr>
        <p:grpSpPr>
          <a:xfrm>
            <a:off x="475306" y="4948883"/>
            <a:ext cx="257269" cy="308179"/>
            <a:chOff x="892188" y="2577895"/>
            <a:chExt cx="162039" cy="194104"/>
          </a:xfrm>
        </p:grpSpPr>
        <p:sp>
          <p:nvSpPr>
            <p:cNvPr id="54" name="Ромб 53">
              <a:extLst>
                <a:ext uri="{FF2B5EF4-FFF2-40B4-BE49-F238E27FC236}">
                  <a16:creationId xmlns:a16="http://schemas.microsoft.com/office/drawing/2014/main" id="{E5B42403-F907-F23E-43F9-D57F7D1FBFEC}"/>
                </a:ext>
              </a:extLst>
            </p:cNvPr>
            <p:cNvSpPr/>
            <p:nvPr/>
          </p:nvSpPr>
          <p:spPr>
            <a:xfrm>
              <a:off x="892188" y="2577895"/>
              <a:ext cx="162039" cy="158245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Ромб 54">
              <a:extLst>
                <a:ext uri="{FF2B5EF4-FFF2-40B4-BE49-F238E27FC236}">
                  <a16:creationId xmlns:a16="http://schemas.microsoft.com/office/drawing/2014/main" id="{16DF3740-4D49-6A3A-340E-787C38612904}"/>
                </a:ext>
              </a:extLst>
            </p:cNvPr>
            <p:cNvSpPr/>
            <p:nvPr/>
          </p:nvSpPr>
          <p:spPr>
            <a:xfrm>
              <a:off x="892188" y="2613754"/>
              <a:ext cx="162039" cy="158245"/>
            </a:xfrm>
            <a:prstGeom prst="diamond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6" name="Группа 374">
            <a:extLst>
              <a:ext uri="{FF2B5EF4-FFF2-40B4-BE49-F238E27FC236}">
                <a16:creationId xmlns:a16="http://schemas.microsoft.com/office/drawing/2014/main" id="{63E13FA3-FBC5-A95A-A48A-08F9505663F1}"/>
              </a:ext>
            </a:extLst>
          </p:cNvPr>
          <p:cNvGrpSpPr/>
          <p:nvPr/>
        </p:nvGrpSpPr>
        <p:grpSpPr>
          <a:xfrm>
            <a:off x="475306" y="5671756"/>
            <a:ext cx="257269" cy="308179"/>
            <a:chOff x="892188" y="2577895"/>
            <a:chExt cx="162039" cy="194104"/>
          </a:xfrm>
        </p:grpSpPr>
        <p:sp>
          <p:nvSpPr>
            <p:cNvPr id="57" name="Ромб 56">
              <a:extLst>
                <a:ext uri="{FF2B5EF4-FFF2-40B4-BE49-F238E27FC236}">
                  <a16:creationId xmlns:a16="http://schemas.microsoft.com/office/drawing/2014/main" id="{ABBEC6C1-7109-D260-2FD6-565E9DD06DF4}"/>
                </a:ext>
              </a:extLst>
            </p:cNvPr>
            <p:cNvSpPr/>
            <p:nvPr/>
          </p:nvSpPr>
          <p:spPr>
            <a:xfrm>
              <a:off x="892188" y="2577895"/>
              <a:ext cx="162039" cy="158245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Ромб 57">
              <a:extLst>
                <a:ext uri="{FF2B5EF4-FFF2-40B4-BE49-F238E27FC236}">
                  <a16:creationId xmlns:a16="http://schemas.microsoft.com/office/drawing/2014/main" id="{8C77C228-AB49-EF40-3363-53B5AC586CDA}"/>
                </a:ext>
              </a:extLst>
            </p:cNvPr>
            <p:cNvSpPr/>
            <p:nvPr/>
          </p:nvSpPr>
          <p:spPr>
            <a:xfrm>
              <a:off x="892188" y="2613754"/>
              <a:ext cx="162039" cy="158245"/>
            </a:xfrm>
            <a:prstGeom prst="diamond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9" name="Группа 374">
            <a:extLst>
              <a:ext uri="{FF2B5EF4-FFF2-40B4-BE49-F238E27FC236}">
                <a16:creationId xmlns:a16="http://schemas.microsoft.com/office/drawing/2014/main" id="{96778507-F6C3-585C-7595-AE9DE398583A}"/>
              </a:ext>
            </a:extLst>
          </p:cNvPr>
          <p:cNvGrpSpPr/>
          <p:nvPr/>
        </p:nvGrpSpPr>
        <p:grpSpPr>
          <a:xfrm>
            <a:off x="475306" y="6302497"/>
            <a:ext cx="257269" cy="308179"/>
            <a:chOff x="892188" y="2577895"/>
            <a:chExt cx="162039" cy="194104"/>
          </a:xfrm>
        </p:grpSpPr>
        <p:sp>
          <p:nvSpPr>
            <p:cNvPr id="60" name="Ромб 59">
              <a:extLst>
                <a:ext uri="{FF2B5EF4-FFF2-40B4-BE49-F238E27FC236}">
                  <a16:creationId xmlns:a16="http://schemas.microsoft.com/office/drawing/2014/main" id="{547AA42F-2143-19E6-862B-11F62CB296A6}"/>
                </a:ext>
              </a:extLst>
            </p:cNvPr>
            <p:cNvSpPr/>
            <p:nvPr/>
          </p:nvSpPr>
          <p:spPr>
            <a:xfrm>
              <a:off x="892188" y="2577895"/>
              <a:ext cx="162039" cy="158245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Ромб 60">
              <a:extLst>
                <a:ext uri="{FF2B5EF4-FFF2-40B4-BE49-F238E27FC236}">
                  <a16:creationId xmlns:a16="http://schemas.microsoft.com/office/drawing/2014/main" id="{86A624D5-B42E-FDA3-DAA6-1B10BCCA8829}"/>
                </a:ext>
              </a:extLst>
            </p:cNvPr>
            <p:cNvSpPr/>
            <p:nvPr/>
          </p:nvSpPr>
          <p:spPr>
            <a:xfrm>
              <a:off x="892188" y="2613754"/>
              <a:ext cx="162039" cy="158245"/>
            </a:xfrm>
            <a:prstGeom prst="diamond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72" name="Номер слайда 1">
            <a:extLst>
              <a:ext uri="{FF2B5EF4-FFF2-40B4-BE49-F238E27FC236}">
                <a16:creationId xmlns:a16="http://schemas.microsoft.com/office/drawing/2014/main" id="{B07DE24D-0DD6-774F-1A1F-40D470C2E029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bg1"/>
                </a:solidFill>
                <a:latin typeface="RussianRail G Pro Medium" panose="02000603040000020004" pitchFamily="50" charset="-52"/>
              </a:rPr>
              <a:pPr algn="ctr"/>
              <a:t>4</a:t>
            </a:fld>
            <a:endParaRPr lang="ru-RU" sz="1400" dirty="0">
              <a:solidFill>
                <a:schemeClr val="bg1"/>
              </a:solidFill>
              <a:latin typeface="RussianRail G Pro Medium" panose="0200060304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99098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ОРЛОФФ\РАЗРАБОТКА МЕТОДОЛОГИИ\Моя работа ВИДЕОСЪЕМКА (весь пакет)\СЕТЕВАЯ ШКОЛА в г.Калиниград (15-17.08.2018)\Картинки\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6540" y="3041873"/>
            <a:ext cx="4381200" cy="2682652"/>
          </a:xfrm>
          <a:prstGeom prst="rect">
            <a:avLst/>
          </a:prstGeom>
          <a:noFill/>
        </p:spPr>
      </p:pic>
      <p:cxnSp>
        <p:nvCxnSpPr>
          <p:cNvPr id="26" name="Прямая соединительная линия 25"/>
          <p:cNvCxnSpPr>
            <a:cxnSpLocks/>
          </p:cNvCxnSpPr>
          <p:nvPr/>
        </p:nvCxnSpPr>
        <p:spPr>
          <a:xfrm>
            <a:off x="6382444" y="4342516"/>
            <a:ext cx="856556" cy="0"/>
          </a:xfrm>
          <a:prstGeom prst="line">
            <a:avLst/>
          </a:prstGeom>
          <a:ln w="19050">
            <a:solidFill>
              <a:srgbClr val="00144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246542" y="1910480"/>
            <a:ext cx="4380390" cy="676800"/>
          </a:xfrm>
          <a:prstGeom prst="rect">
            <a:avLst/>
          </a:prstGeom>
          <a:solidFill>
            <a:srgbClr val="001447"/>
          </a:solidFill>
          <a:ln w="3175">
            <a:solidFill>
              <a:srgbClr val="001447"/>
            </a:solidFill>
          </a:ln>
        </p:spPr>
        <p:txBody>
          <a:bodyPr wrap="square" lIns="121882" tIns="60941" rIns="121882" bIns="60941" rtlCol="0" anchor="ctr">
            <a:no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  <a:t>Рабочее место эксперта — </a:t>
            </a:r>
            <a:b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</a:br>
            <a: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  <a:t>расшифровка цифровой видеосъемки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246542" y="5715093"/>
            <a:ext cx="4380390" cy="795639"/>
          </a:xfrm>
          <a:prstGeom prst="rect">
            <a:avLst/>
          </a:prstGeom>
          <a:solidFill>
            <a:srgbClr val="001447"/>
          </a:solidFill>
          <a:ln w="3175">
            <a:noFill/>
          </a:ln>
        </p:spPr>
        <p:txBody>
          <a:bodyPr wrap="square" lIns="121882" tIns="60941" rIns="121882" bIns="60941" rtlCol="0" anchor="ctr">
            <a:no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  <a:t>Автоматизированная разработка норм времени </a:t>
            </a:r>
            <a:b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</a:br>
            <a: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  <a:t>в системе ЕК АСУТР — АС ФРД 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477125" y="2629958"/>
            <a:ext cx="3919224" cy="369236"/>
          </a:xfrm>
          <a:prstGeom prst="rect">
            <a:avLst/>
          </a:prstGeom>
          <a:noFill/>
          <a:ln w="3175">
            <a:noFill/>
          </a:ln>
        </p:spPr>
        <p:txBody>
          <a:bodyPr wrap="square" lIns="121882" tIns="60941" rIns="121882" bIns="60941" rtlCol="0">
            <a:spAutoFit/>
          </a:bodyPr>
          <a:lstStyle/>
          <a:p>
            <a:pPr algn="ctr"/>
            <a:r>
              <a:rPr lang="ru-RU" sz="1600" b="1" dirty="0">
                <a:latin typeface="RussianRail G Pro" panose="02000503040000020004" pitchFamily="50" charset="-52"/>
              </a:rPr>
              <a:t>Визуально-ручной режим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745583" y="1218036"/>
            <a:ext cx="1463767" cy="615389"/>
          </a:xfrm>
          <a:prstGeom prst="rect">
            <a:avLst/>
          </a:prstGeom>
          <a:noFill/>
          <a:ln w="3175">
            <a:noFill/>
          </a:ln>
        </p:spPr>
        <p:txBody>
          <a:bodyPr wrap="square" lIns="121882" tIns="60941" rIns="121882" bIns="60941" rtlCol="0">
            <a:spAutoFit/>
          </a:bodyPr>
          <a:lstStyle/>
          <a:p>
            <a:r>
              <a:rPr lang="ru-RU" sz="3199" b="1" dirty="0">
                <a:latin typeface="RussianRail G Pro" panose="02000503040000020004" pitchFamily="50" charset="-52"/>
              </a:rPr>
              <a:t>1 шаг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5627CF9-E979-D910-9F08-8871D9A60133}"/>
              </a:ext>
            </a:extLst>
          </p:cNvPr>
          <p:cNvSpPr/>
          <p:nvPr/>
        </p:nvSpPr>
        <p:spPr>
          <a:xfrm>
            <a:off x="4627985" y="2481683"/>
            <a:ext cx="2455890" cy="4029049"/>
          </a:xfrm>
          <a:prstGeom prst="rect">
            <a:avLst/>
          </a:prstGeom>
          <a:noFill/>
          <a:ln w="3175">
            <a:solidFill>
              <a:srgbClr val="0014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4628675" y="1910329"/>
            <a:ext cx="2455200" cy="676926"/>
          </a:xfrm>
          <a:prstGeom prst="rect">
            <a:avLst/>
          </a:prstGeom>
          <a:solidFill>
            <a:srgbClr val="001447"/>
          </a:solidFill>
          <a:ln w="3175">
            <a:solidFill>
              <a:srgbClr val="001447"/>
            </a:solidFill>
          </a:ln>
        </p:spPr>
        <p:txBody>
          <a:bodyPr wrap="square" lIns="121882" tIns="60941" rIns="121882" bIns="60941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  <a:t>Ресурс хранения </a:t>
            </a:r>
            <a:b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</a:br>
            <a: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  <a:t>ОАО «РЖД» цифровое хранилище видеоданных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097648" y="1229437"/>
            <a:ext cx="1517255" cy="615387"/>
          </a:xfrm>
          <a:prstGeom prst="rect">
            <a:avLst/>
          </a:prstGeom>
          <a:noFill/>
          <a:ln w="3175">
            <a:noFill/>
          </a:ln>
        </p:spPr>
        <p:txBody>
          <a:bodyPr wrap="square" lIns="121882" tIns="60941" rIns="121882" bIns="60941" rtlCol="0">
            <a:spAutoFit/>
          </a:bodyPr>
          <a:lstStyle/>
          <a:p>
            <a:pPr algn="ctr"/>
            <a:r>
              <a:rPr lang="ru-RU" sz="3199" b="1" dirty="0">
                <a:latin typeface="RussianRail G Pro" panose="02000503040000020004" pitchFamily="50" charset="-52"/>
              </a:rPr>
              <a:t>2 шаг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09CB08-FC9E-BE13-E530-05B018B304A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9598" y="3857894"/>
            <a:ext cx="1013354" cy="969245"/>
          </a:xfrm>
          <a:prstGeom prst="rect">
            <a:avLst/>
          </a:prstGeom>
        </p:spPr>
      </p:pic>
      <p:pic>
        <p:nvPicPr>
          <p:cNvPr id="13" name="Picture 3" descr="F:\Картинки\20180615_102820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616" y="2511246"/>
            <a:ext cx="2666324" cy="3999486"/>
          </a:xfrm>
          <a:prstGeom prst="rect">
            <a:avLst/>
          </a:prstGeom>
          <a:noFill/>
        </p:spPr>
      </p:pic>
      <p:sp>
        <p:nvSpPr>
          <p:cNvPr id="45" name="Прямоугольник 44"/>
          <p:cNvSpPr/>
          <p:nvPr/>
        </p:nvSpPr>
        <p:spPr>
          <a:xfrm>
            <a:off x="489615" y="1910480"/>
            <a:ext cx="3975703" cy="676624"/>
          </a:xfrm>
          <a:prstGeom prst="rect">
            <a:avLst/>
          </a:prstGeom>
          <a:solidFill>
            <a:srgbClr val="001447"/>
          </a:solidFill>
          <a:ln w="3175">
            <a:solidFill>
              <a:srgbClr val="0014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2" tIns="60941" rIns="121882" bIns="60941"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  <a:t>Видеосъемка на рабочем </a:t>
            </a:r>
            <a:b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</a:br>
            <a:r>
              <a:rPr lang="ru-RU" sz="1200" b="1" dirty="0">
                <a:solidFill>
                  <a:schemeClr val="bg1"/>
                </a:solidFill>
                <a:latin typeface="RussianRail G Pro" panose="02000503040000020004" pitchFamily="50" charset="-52"/>
              </a:rPr>
              <a:t>месте исполнителя</a:t>
            </a:r>
          </a:p>
        </p:txBody>
      </p:sp>
      <p:cxnSp>
        <p:nvCxnSpPr>
          <p:cNvPr id="16" name="Прямая соединительная линия 15"/>
          <p:cNvCxnSpPr>
            <a:cxnSpLocks/>
          </p:cNvCxnSpPr>
          <p:nvPr/>
        </p:nvCxnSpPr>
        <p:spPr>
          <a:xfrm>
            <a:off x="3812878" y="3645024"/>
            <a:ext cx="0" cy="1498476"/>
          </a:xfrm>
          <a:prstGeom prst="line">
            <a:avLst/>
          </a:prstGeom>
          <a:ln w="19050">
            <a:solidFill>
              <a:srgbClr val="00144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D5DA91-A805-AF8B-BE83-66B8AE0197B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3264653" y="2926559"/>
            <a:ext cx="1096450" cy="6921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505D14-3028-41D9-0AFC-A923FB3519C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7632" y="5066294"/>
            <a:ext cx="1050492" cy="970001"/>
          </a:xfrm>
          <a:prstGeom prst="rect">
            <a:avLst/>
          </a:prstGeom>
        </p:spPr>
      </p:pic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646D00CA-AD3B-EE8A-9057-E07F00E36AC1}"/>
              </a:ext>
            </a:extLst>
          </p:cNvPr>
          <p:cNvSpPr/>
          <p:nvPr/>
        </p:nvSpPr>
        <p:spPr>
          <a:xfrm>
            <a:off x="4465320" y="4831080"/>
            <a:ext cx="1387793" cy="770143"/>
          </a:xfrm>
          <a:custGeom>
            <a:avLst/>
            <a:gdLst>
              <a:gd name="connsiteX0" fmla="*/ 0 w 1645920"/>
              <a:gd name="connsiteY0" fmla="*/ 925158 h 925158"/>
              <a:gd name="connsiteX1" fmla="*/ 1645920 w 1645920"/>
              <a:gd name="connsiteY1" fmla="*/ 925158 h 925158"/>
              <a:gd name="connsiteX2" fmla="*/ 1645920 w 1645920"/>
              <a:gd name="connsiteY2" fmla="*/ 0 h 925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45920" h="925158">
                <a:moveTo>
                  <a:pt x="0" y="925158"/>
                </a:moveTo>
                <a:lnTo>
                  <a:pt x="1645920" y="925158"/>
                </a:lnTo>
                <a:lnTo>
                  <a:pt x="1645920" y="0"/>
                </a:lnTo>
              </a:path>
            </a:pathLst>
          </a:custGeom>
          <a:noFill/>
          <a:ln>
            <a:solidFill>
              <a:srgbClr val="00144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5810DA-0982-5581-775F-2C8A388DB821}"/>
              </a:ext>
            </a:extLst>
          </p:cNvPr>
          <p:cNvSpPr txBox="1"/>
          <p:nvPr/>
        </p:nvSpPr>
        <p:spPr>
          <a:xfrm>
            <a:off x="8678110" y="1229437"/>
            <a:ext cx="1517255" cy="615387"/>
          </a:xfrm>
          <a:prstGeom prst="rect">
            <a:avLst/>
          </a:prstGeom>
          <a:noFill/>
          <a:ln w="3175">
            <a:noFill/>
          </a:ln>
        </p:spPr>
        <p:txBody>
          <a:bodyPr wrap="square" lIns="121882" tIns="60941" rIns="121882" bIns="60941" rtlCol="0">
            <a:spAutoFit/>
          </a:bodyPr>
          <a:lstStyle/>
          <a:p>
            <a:pPr algn="ctr"/>
            <a:r>
              <a:rPr lang="ru-RU" sz="3199" b="1" dirty="0">
                <a:latin typeface="RussianRail G Pro" panose="02000503040000020004" pitchFamily="50" charset="-52"/>
              </a:rPr>
              <a:t>3 шаг</a:t>
            </a:r>
          </a:p>
        </p:txBody>
      </p:sp>
      <p:sp>
        <p:nvSpPr>
          <p:cNvPr id="23" name="Подзаголовок 4">
            <a:extLst>
              <a:ext uri="{FF2B5EF4-FFF2-40B4-BE49-F238E27FC236}">
                <a16:creationId xmlns:a16="http://schemas.microsoft.com/office/drawing/2014/main" id="{D86D7900-42FB-677F-B058-FC443CBF1506}"/>
              </a:ext>
            </a:extLst>
          </p:cNvPr>
          <p:cNvSpPr txBox="1">
            <a:spLocks/>
          </p:cNvSpPr>
          <p:nvPr/>
        </p:nvSpPr>
        <p:spPr>
          <a:xfrm>
            <a:off x="457400" y="337165"/>
            <a:ext cx="10817263" cy="6769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199" dirty="0"/>
              <a:t>/ ЦИФРОВАЯ ВИДЕОСЪЕМКА </a:t>
            </a:r>
            <a:br>
              <a:rPr lang="ru-RU" sz="2199" dirty="0"/>
            </a:br>
            <a:r>
              <a:rPr lang="ru-RU" sz="2199" dirty="0"/>
              <a:t>И АВТОМАТИЗИРОВАННАЯ РАЗРАБОТКА НОРМ ВРЕМЕНИ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18233D4-D81C-327A-C0C5-75BFC56665C0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tx1"/>
                </a:solidFill>
                <a:latin typeface="RussianRail G Pro Medium" panose="02000603040000020004" pitchFamily="50" charset="-52"/>
              </a:rPr>
              <a:pPr algn="ctr"/>
              <a:t>5</a:t>
            </a:fld>
            <a:endParaRPr lang="ru-RU" sz="1400" dirty="0">
              <a:solidFill>
                <a:schemeClr val="tx1"/>
              </a:solidFill>
              <a:latin typeface="RussianRail G Pro Medium" panose="02000603040000020004" pitchFamily="50" charset="-5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28798C7-408A-F0E0-EE96-CB89B319E092}"/>
              </a:ext>
            </a:extLst>
          </p:cNvPr>
          <p:cNvSpPr/>
          <p:nvPr/>
        </p:nvSpPr>
        <p:spPr>
          <a:xfrm>
            <a:off x="489616" y="2481683"/>
            <a:ext cx="3975704" cy="4029049"/>
          </a:xfrm>
          <a:prstGeom prst="rect">
            <a:avLst/>
          </a:prstGeom>
          <a:noFill/>
          <a:ln w="3175">
            <a:solidFill>
              <a:srgbClr val="0014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816F09B-156E-824C-D449-ED0C0E747477}"/>
              </a:ext>
            </a:extLst>
          </p:cNvPr>
          <p:cNvSpPr/>
          <p:nvPr/>
        </p:nvSpPr>
        <p:spPr>
          <a:xfrm>
            <a:off x="7246542" y="2587103"/>
            <a:ext cx="4380389" cy="3923629"/>
          </a:xfrm>
          <a:prstGeom prst="rect">
            <a:avLst/>
          </a:prstGeom>
          <a:noFill/>
          <a:ln w="3175">
            <a:solidFill>
              <a:srgbClr val="0014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E368B9D-8B46-C5F4-2739-3325EAF96C2F}"/>
              </a:ext>
            </a:extLst>
          </p:cNvPr>
          <p:cNvSpPr/>
          <p:nvPr/>
        </p:nvSpPr>
        <p:spPr>
          <a:xfrm>
            <a:off x="0" y="836712"/>
            <a:ext cx="12188825" cy="30574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Google Shape;298;p14"/>
          <p:cNvSpPr>
            <a:spLocks/>
          </p:cNvSpPr>
          <p:nvPr/>
        </p:nvSpPr>
        <p:spPr bwMode="auto">
          <a:xfrm>
            <a:off x="490415" y="4861762"/>
            <a:ext cx="2777040" cy="634982"/>
          </a:xfrm>
          <a:custGeom>
            <a:avLst/>
            <a:gdLst>
              <a:gd name="T0" fmla="*/ 674 w 758"/>
              <a:gd name="T1" fmla="*/ 173 h 173"/>
              <a:gd name="T2" fmla="*/ 8 w 758"/>
              <a:gd name="T3" fmla="*/ 173 h 173"/>
              <a:gd name="T4" fmla="*/ 0 w 758"/>
              <a:gd name="T5" fmla="*/ 167 h 173"/>
              <a:gd name="T6" fmla="*/ 0 w 758"/>
              <a:gd name="T7" fmla="*/ 5 h 173"/>
              <a:gd name="T8" fmla="*/ 8 w 758"/>
              <a:gd name="T9" fmla="*/ 0 h 173"/>
              <a:gd name="T10" fmla="*/ 674 w 758"/>
              <a:gd name="T11" fmla="*/ 0 h 173"/>
              <a:gd name="T12" fmla="*/ 680 w 758"/>
              <a:gd name="T13" fmla="*/ 2 h 173"/>
              <a:gd name="T14" fmla="*/ 756 w 758"/>
              <a:gd name="T15" fmla="*/ 83 h 173"/>
              <a:gd name="T16" fmla="*/ 756 w 758"/>
              <a:gd name="T17" fmla="*/ 89 h 173"/>
              <a:gd name="T18" fmla="*/ 680 w 758"/>
              <a:gd name="T19" fmla="*/ 170 h 173"/>
              <a:gd name="T20" fmla="*/ 674 w 758"/>
              <a:gd name="T21" fmla="*/ 173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58" h="173" extrusionOk="0">
                <a:moveTo>
                  <a:pt x="674" y="173"/>
                </a:moveTo>
                <a:cubicBezTo>
                  <a:pt x="8" y="173"/>
                  <a:pt x="8" y="173"/>
                  <a:pt x="8" y="173"/>
                </a:cubicBezTo>
                <a:cubicBezTo>
                  <a:pt x="4" y="173"/>
                  <a:pt x="0" y="170"/>
                  <a:pt x="0" y="167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4" y="0"/>
                  <a:pt x="8" y="0"/>
                </a:cubicBezTo>
                <a:cubicBezTo>
                  <a:pt x="674" y="0"/>
                  <a:pt x="674" y="0"/>
                  <a:pt x="674" y="0"/>
                </a:cubicBezTo>
                <a:cubicBezTo>
                  <a:pt x="677" y="0"/>
                  <a:pt x="679" y="1"/>
                  <a:pt x="680" y="2"/>
                </a:cubicBezTo>
                <a:cubicBezTo>
                  <a:pt x="756" y="83"/>
                  <a:pt x="756" y="83"/>
                  <a:pt x="756" y="83"/>
                </a:cubicBezTo>
                <a:cubicBezTo>
                  <a:pt x="758" y="85"/>
                  <a:pt x="758" y="87"/>
                  <a:pt x="756" y="89"/>
                </a:cubicBezTo>
                <a:cubicBezTo>
                  <a:pt x="680" y="170"/>
                  <a:pt x="680" y="170"/>
                  <a:pt x="680" y="170"/>
                </a:cubicBezTo>
                <a:cubicBezTo>
                  <a:pt x="679" y="172"/>
                  <a:pt x="677" y="173"/>
                  <a:pt x="674" y="17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lIns="91401" tIns="45688" rIns="91401" bIns="45688" anchor="ctr"/>
          <a:lstStyle/>
          <a:p>
            <a:pPr algn="ctr" defTabSz="91412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99" dirty="0">
                <a:solidFill>
                  <a:schemeClr val="bg1"/>
                </a:solidFill>
                <a:latin typeface="RussianRail G Pro" panose="02000503040000020004" pitchFamily="50" charset="-52"/>
                <a:sym typeface="Arial" panose="020B0604020202020204" pitchFamily="34" charset="0"/>
              </a:rPr>
              <a:t>06.2022</a:t>
            </a:r>
            <a:endParaRPr lang="en-US" sz="1999" dirty="0">
              <a:solidFill>
                <a:schemeClr val="bg1"/>
              </a:solidFill>
              <a:latin typeface="RussianRail G Pro" panose="02000503040000020004" pitchFamily="50" charset="-52"/>
              <a:sym typeface="Arial" panose="020B0604020202020204" pitchFamily="34" charset="0"/>
            </a:endParaRPr>
          </a:p>
        </p:txBody>
      </p:sp>
      <p:sp>
        <p:nvSpPr>
          <p:cNvPr id="29" name="Google Shape;299;p14"/>
          <p:cNvSpPr>
            <a:spLocks/>
          </p:cNvSpPr>
          <p:nvPr/>
        </p:nvSpPr>
        <p:spPr bwMode="auto">
          <a:xfrm>
            <a:off x="3124636" y="4861762"/>
            <a:ext cx="2759585" cy="634982"/>
          </a:xfrm>
          <a:custGeom>
            <a:avLst/>
            <a:gdLst>
              <a:gd name="T0" fmla="*/ 669 w 753"/>
              <a:gd name="T1" fmla="*/ 173 h 173"/>
              <a:gd name="T2" fmla="*/ 10 w 753"/>
              <a:gd name="T3" fmla="*/ 173 h 173"/>
              <a:gd name="T4" fmla="*/ 3 w 753"/>
              <a:gd name="T5" fmla="*/ 164 h 173"/>
              <a:gd name="T6" fmla="*/ 73 w 753"/>
              <a:gd name="T7" fmla="*/ 89 h 173"/>
              <a:gd name="T8" fmla="*/ 73 w 753"/>
              <a:gd name="T9" fmla="*/ 83 h 173"/>
              <a:gd name="T10" fmla="*/ 3 w 753"/>
              <a:gd name="T11" fmla="*/ 8 h 173"/>
              <a:gd name="T12" fmla="*/ 10 w 753"/>
              <a:gd name="T13" fmla="*/ 0 h 173"/>
              <a:gd name="T14" fmla="*/ 669 w 753"/>
              <a:gd name="T15" fmla="*/ 0 h 173"/>
              <a:gd name="T16" fmla="*/ 675 w 753"/>
              <a:gd name="T17" fmla="*/ 2 h 173"/>
              <a:gd name="T18" fmla="*/ 751 w 753"/>
              <a:gd name="T19" fmla="*/ 83 h 173"/>
              <a:gd name="T20" fmla="*/ 751 w 753"/>
              <a:gd name="T21" fmla="*/ 89 h 173"/>
              <a:gd name="T22" fmla="*/ 675 w 753"/>
              <a:gd name="T23" fmla="*/ 170 h 173"/>
              <a:gd name="T24" fmla="*/ 669 w 753"/>
              <a:gd name="T25" fmla="*/ 173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53" h="173" extrusionOk="0">
                <a:moveTo>
                  <a:pt x="669" y="173"/>
                </a:moveTo>
                <a:cubicBezTo>
                  <a:pt x="10" y="173"/>
                  <a:pt x="10" y="173"/>
                  <a:pt x="10" y="173"/>
                </a:cubicBezTo>
                <a:cubicBezTo>
                  <a:pt x="3" y="173"/>
                  <a:pt x="0" y="168"/>
                  <a:pt x="3" y="164"/>
                </a:cubicBezTo>
                <a:cubicBezTo>
                  <a:pt x="73" y="89"/>
                  <a:pt x="73" y="89"/>
                  <a:pt x="73" y="89"/>
                </a:cubicBezTo>
                <a:cubicBezTo>
                  <a:pt x="75" y="87"/>
                  <a:pt x="75" y="85"/>
                  <a:pt x="73" y="83"/>
                </a:cubicBezTo>
                <a:cubicBezTo>
                  <a:pt x="3" y="8"/>
                  <a:pt x="3" y="8"/>
                  <a:pt x="3" y="8"/>
                </a:cubicBezTo>
                <a:cubicBezTo>
                  <a:pt x="0" y="4"/>
                  <a:pt x="3" y="0"/>
                  <a:pt x="10" y="0"/>
                </a:cubicBezTo>
                <a:cubicBezTo>
                  <a:pt x="669" y="0"/>
                  <a:pt x="669" y="0"/>
                  <a:pt x="669" y="0"/>
                </a:cubicBezTo>
                <a:cubicBezTo>
                  <a:pt x="671" y="0"/>
                  <a:pt x="674" y="1"/>
                  <a:pt x="675" y="2"/>
                </a:cubicBezTo>
                <a:cubicBezTo>
                  <a:pt x="751" y="83"/>
                  <a:pt x="751" y="83"/>
                  <a:pt x="751" y="83"/>
                </a:cubicBezTo>
                <a:cubicBezTo>
                  <a:pt x="753" y="85"/>
                  <a:pt x="753" y="87"/>
                  <a:pt x="751" y="89"/>
                </a:cubicBezTo>
                <a:cubicBezTo>
                  <a:pt x="675" y="170"/>
                  <a:pt x="675" y="170"/>
                  <a:pt x="675" y="170"/>
                </a:cubicBezTo>
                <a:cubicBezTo>
                  <a:pt x="674" y="172"/>
                  <a:pt x="671" y="173"/>
                  <a:pt x="669" y="17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lIns="91401" tIns="45688" rIns="91401" bIns="45688" anchor="ctr"/>
          <a:lstStyle/>
          <a:p>
            <a:pPr algn="ctr" eaLnBrk="0" hangingPunct="0"/>
            <a:r>
              <a:rPr lang="ru-RU" sz="1999" dirty="0">
                <a:solidFill>
                  <a:schemeClr val="bg1"/>
                </a:solidFill>
                <a:latin typeface="RussianRail G Pro" panose="02000503040000020004" pitchFamily="50" charset="-52"/>
                <a:sym typeface="Arial" panose="020B0604020202020204" pitchFamily="34" charset="0"/>
              </a:rPr>
              <a:t>12.2022</a:t>
            </a:r>
            <a:endParaRPr lang="en-US" sz="1999" dirty="0">
              <a:solidFill>
                <a:schemeClr val="bg1"/>
              </a:solidFill>
              <a:latin typeface="RussianRail G Pro" panose="02000503040000020004" pitchFamily="50" charset="-52"/>
              <a:sym typeface="Arial" panose="020B0604020202020204" pitchFamily="34" charset="0"/>
            </a:endParaRPr>
          </a:p>
        </p:txBody>
      </p:sp>
      <p:sp>
        <p:nvSpPr>
          <p:cNvPr id="31" name="Google Shape;300;p14"/>
          <p:cNvSpPr>
            <a:spLocks/>
          </p:cNvSpPr>
          <p:nvPr/>
        </p:nvSpPr>
        <p:spPr bwMode="auto">
          <a:xfrm>
            <a:off x="5741401" y="4861762"/>
            <a:ext cx="2759584" cy="634982"/>
          </a:xfrm>
          <a:custGeom>
            <a:avLst/>
            <a:gdLst>
              <a:gd name="T0" fmla="*/ 669 w 753"/>
              <a:gd name="T1" fmla="*/ 173 h 173"/>
              <a:gd name="T2" fmla="*/ 9 w 753"/>
              <a:gd name="T3" fmla="*/ 173 h 173"/>
              <a:gd name="T4" fmla="*/ 3 w 753"/>
              <a:gd name="T5" fmla="*/ 164 h 173"/>
              <a:gd name="T6" fmla="*/ 73 w 753"/>
              <a:gd name="T7" fmla="*/ 89 h 173"/>
              <a:gd name="T8" fmla="*/ 73 w 753"/>
              <a:gd name="T9" fmla="*/ 83 h 173"/>
              <a:gd name="T10" fmla="*/ 3 w 753"/>
              <a:gd name="T11" fmla="*/ 8 h 173"/>
              <a:gd name="T12" fmla="*/ 9 w 753"/>
              <a:gd name="T13" fmla="*/ 0 h 173"/>
              <a:gd name="T14" fmla="*/ 669 w 753"/>
              <a:gd name="T15" fmla="*/ 0 h 173"/>
              <a:gd name="T16" fmla="*/ 675 w 753"/>
              <a:gd name="T17" fmla="*/ 2 h 173"/>
              <a:gd name="T18" fmla="*/ 751 w 753"/>
              <a:gd name="T19" fmla="*/ 83 h 173"/>
              <a:gd name="T20" fmla="*/ 751 w 753"/>
              <a:gd name="T21" fmla="*/ 89 h 173"/>
              <a:gd name="T22" fmla="*/ 675 w 753"/>
              <a:gd name="T23" fmla="*/ 170 h 173"/>
              <a:gd name="T24" fmla="*/ 669 w 753"/>
              <a:gd name="T25" fmla="*/ 173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53" h="173" extrusionOk="0">
                <a:moveTo>
                  <a:pt x="669" y="173"/>
                </a:moveTo>
                <a:cubicBezTo>
                  <a:pt x="9" y="173"/>
                  <a:pt x="9" y="173"/>
                  <a:pt x="9" y="173"/>
                </a:cubicBezTo>
                <a:cubicBezTo>
                  <a:pt x="3" y="173"/>
                  <a:pt x="0" y="168"/>
                  <a:pt x="3" y="164"/>
                </a:cubicBezTo>
                <a:cubicBezTo>
                  <a:pt x="73" y="89"/>
                  <a:pt x="73" y="89"/>
                  <a:pt x="73" y="89"/>
                </a:cubicBezTo>
                <a:cubicBezTo>
                  <a:pt x="75" y="87"/>
                  <a:pt x="75" y="85"/>
                  <a:pt x="73" y="83"/>
                </a:cubicBezTo>
                <a:cubicBezTo>
                  <a:pt x="3" y="8"/>
                  <a:pt x="3" y="8"/>
                  <a:pt x="3" y="8"/>
                </a:cubicBezTo>
                <a:cubicBezTo>
                  <a:pt x="0" y="4"/>
                  <a:pt x="3" y="0"/>
                  <a:pt x="9" y="0"/>
                </a:cubicBezTo>
                <a:cubicBezTo>
                  <a:pt x="669" y="0"/>
                  <a:pt x="669" y="0"/>
                  <a:pt x="669" y="0"/>
                </a:cubicBezTo>
                <a:cubicBezTo>
                  <a:pt x="671" y="0"/>
                  <a:pt x="674" y="1"/>
                  <a:pt x="675" y="2"/>
                </a:cubicBezTo>
                <a:cubicBezTo>
                  <a:pt x="751" y="83"/>
                  <a:pt x="751" y="83"/>
                  <a:pt x="751" y="83"/>
                </a:cubicBezTo>
                <a:cubicBezTo>
                  <a:pt x="753" y="85"/>
                  <a:pt x="753" y="87"/>
                  <a:pt x="751" y="89"/>
                </a:cubicBezTo>
                <a:cubicBezTo>
                  <a:pt x="675" y="170"/>
                  <a:pt x="675" y="170"/>
                  <a:pt x="675" y="170"/>
                </a:cubicBezTo>
                <a:cubicBezTo>
                  <a:pt x="674" y="172"/>
                  <a:pt x="671" y="173"/>
                  <a:pt x="669" y="17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lIns="91401" tIns="45688" rIns="91401" bIns="45688" anchor="ctr"/>
          <a:lstStyle/>
          <a:p>
            <a:pPr algn="ctr" eaLnBrk="0" hangingPunct="0"/>
            <a:r>
              <a:rPr lang="ru-RU" sz="1999" dirty="0">
                <a:solidFill>
                  <a:schemeClr val="bg1"/>
                </a:solidFill>
                <a:latin typeface="RussianRail G Pro" panose="02000503040000020004" pitchFamily="50" charset="-52"/>
                <a:sym typeface="Arial" panose="020B0604020202020204" pitchFamily="34" charset="0"/>
              </a:rPr>
              <a:t>06.2023</a:t>
            </a:r>
            <a:endParaRPr lang="en-US" sz="1999" dirty="0">
              <a:solidFill>
                <a:schemeClr val="bg1"/>
              </a:solidFill>
              <a:latin typeface="RussianRail G Pro" panose="02000503040000020004" pitchFamily="50" charset="-52"/>
              <a:sym typeface="Arial" panose="020B0604020202020204" pitchFamily="34" charset="0"/>
            </a:endParaRPr>
          </a:p>
        </p:txBody>
      </p:sp>
      <p:sp>
        <p:nvSpPr>
          <p:cNvPr id="32" name="Google Shape;301;p14"/>
          <p:cNvSpPr>
            <a:spLocks/>
          </p:cNvSpPr>
          <p:nvPr/>
        </p:nvSpPr>
        <p:spPr bwMode="auto">
          <a:xfrm>
            <a:off x="8358165" y="4861762"/>
            <a:ext cx="2757998" cy="634982"/>
          </a:xfrm>
          <a:custGeom>
            <a:avLst/>
            <a:gdLst>
              <a:gd name="T0" fmla="*/ 669 w 753"/>
              <a:gd name="T1" fmla="*/ 173 h 173"/>
              <a:gd name="T2" fmla="*/ 9 w 753"/>
              <a:gd name="T3" fmla="*/ 173 h 173"/>
              <a:gd name="T4" fmla="*/ 3 w 753"/>
              <a:gd name="T5" fmla="*/ 164 h 173"/>
              <a:gd name="T6" fmla="*/ 73 w 753"/>
              <a:gd name="T7" fmla="*/ 89 h 173"/>
              <a:gd name="T8" fmla="*/ 73 w 753"/>
              <a:gd name="T9" fmla="*/ 83 h 173"/>
              <a:gd name="T10" fmla="*/ 3 w 753"/>
              <a:gd name="T11" fmla="*/ 8 h 173"/>
              <a:gd name="T12" fmla="*/ 9 w 753"/>
              <a:gd name="T13" fmla="*/ 0 h 173"/>
              <a:gd name="T14" fmla="*/ 669 w 753"/>
              <a:gd name="T15" fmla="*/ 0 h 173"/>
              <a:gd name="T16" fmla="*/ 675 w 753"/>
              <a:gd name="T17" fmla="*/ 2 h 173"/>
              <a:gd name="T18" fmla="*/ 751 w 753"/>
              <a:gd name="T19" fmla="*/ 83 h 173"/>
              <a:gd name="T20" fmla="*/ 751 w 753"/>
              <a:gd name="T21" fmla="*/ 89 h 173"/>
              <a:gd name="T22" fmla="*/ 675 w 753"/>
              <a:gd name="T23" fmla="*/ 170 h 173"/>
              <a:gd name="T24" fmla="*/ 669 w 753"/>
              <a:gd name="T25" fmla="*/ 173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53" h="173" extrusionOk="0">
                <a:moveTo>
                  <a:pt x="669" y="173"/>
                </a:moveTo>
                <a:cubicBezTo>
                  <a:pt x="9" y="173"/>
                  <a:pt x="9" y="173"/>
                  <a:pt x="9" y="173"/>
                </a:cubicBezTo>
                <a:cubicBezTo>
                  <a:pt x="3" y="173"/>
                  <a:pt x="0" y="168"/>
                  <a:pt x="3" y="164"/>
                </a:cubicBezTo>
                <a:cubicBezTo>
                  <a:pt x="73" y="89"/>
                  <a:pt x="73" y="89"/>
                  <a:pt x="73" y="89"/>
                </a:cubicBezTo>
                <a:cubicBezTo>
                  <a:pt x="75" y="87"/>
                  <a:pt x="75" y="85"/>
                  <a:pt x="73" y="83"/>
                </a:cubicBezTo>
                <a:cubicBezTo>
                  <a:pt x="3" y="8"/>
                  <a:pt x="3" y="8"/>
                  <a:pt x="3" y="8"/>
                </a:cubicBezTo>
                <a:cubicBezTo>
                  <a:pt x="0" y="4"/>
                  <a:pt x="3" y="0"/>
                  <a:pt x="9" y="0"/>
                </a:cubicBezTo>
                <a:cubicBezTo>
                  <a:pt x="669" y="0"/>
                  <a:pt x="669" y="0"/>
                  <a:pt x="669" y="0"/>
                </a:cubicBezTo>
                <a:cubicBezTo>
                  <a:pt x="671" y="0"/>
                  <a:pt x="674" y="1"/>
                  <a:pt x="675" y="2"/>
                </a:cubicBezTo>
                <a:cubicBezTo>
                  <a:pt x="751" y="83"/>
                  <a:pt x="751" y="83"/>
                  <a:pt x="751" y="83"/>
                </a:cubicBezTo>
                <a:cubicBezTo>
                  <a:pt x="753" y="85"/>
                  <a:pt x="753" y="87"/>
                  <a:pt x="751" y="89"/>
                </a:cubicBezTo>
                <a:cubicBezTo>
                  <a:pt x="675" y="170"/>
                  <a:pt x="675" y="170"/>
                  <a:pt x="675" y="170"/>
                </a:cubicBezTo>
                <a:cubicBezTo>
                  <a:pt x="674" y="172"/>
                  <a:pt x="671" y="173"/>
                  <a:pt x="669" y="17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lIns="91401" tIns="45688" rIns="91401" bIns="45688" anchor="ctr"/>
          <a:lstStyle/>
          <a:p>
            <a:pPr algn="ctr" eaLnBrk="0" hangingPunct="0"/>
            <a:r>
              <a:rPr lang="ru-RU" sz="1999" dirty="0">
                <a:solidFill>
                  <a:schemeClr val="bg1"/>
                </a:solidFill>
                <a:latin typeface="RussianRail G Pro" panose="02000503040000020004" pitchFamily="50" charset="-52"/>
                <a:sym typeface="Arial" panose="020B0604020202020204" pitchFamily="34" charset="0"/>
              </a:rPr>
              <a:t>12.2023</a:t>
            </a:r>
            <a:endParaRPr lang="en-US" sz="1999" dirty="0">
              <a:solidFill>
                <a:schemeClr val="bg1"/>
              </a:solidFill>
              <a:latin typeface="RussianRail G Pro" panose="02000503040000020004" pitchFamily="50" charset="-52"/>
              <a:sym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0854" y="5612467"/>
            <a:ext cx="226489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RussianRail G Pro" panose="02000503040000020004" pitchFamily="50" charset="-52"/>
                <a:ea typeface="Verdana" pitchFamily="34" charset="0"/>
              </a:defRPr>
            </a:lvl1pPr>
          </a:lstStyle>
          <a:p>
            <a:pPr algn="ctr"/>
            <a:r>
              <a:rPr lang="ru-RU" sz="1600" dirty="0"/>
              <a:t>Завершение разметки инструмента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969245" y="5612467"/>
            <a:ext cx="2303896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RussianRail G Pro" panose="02000503040000020004" pitchFamily="50" charset="-52"/>
                <a:ea typeface="Verdana" pitchFamily="34" charset="0"/>
              </a:defRPr>
            </a:lvl1pPr>
          </a:lstStyle>
          <a:p>
            <a:pPr algn="ctr"/>
            <a:r>
              <a:rPr lang="ru-RU" sz="1600" dirty="0"/>
              <a:t>Тестирование </a:t>
            </a:r>
            <a:br>
              <a:rPr lang="ru-RU" sz="1600" dirty="0"/>
            </a:br>
            <a:r>
              <a:rPr lang="ru-RU" sz="1600" dirty="0"/>
              <a:t>и доработка системы интеллектуального анализа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406782" y="5612467"/>
            <a:ext cx="266076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RussianRail G Pro" panose="02000503040000020004" pitchFamily="50" charset="-52"/>
                <a:ea typeface="Verdana" pitchFamily="34" charset="0"/>
              </a:defRPr>
            </a:lvl1pPr>
          </a:lstStyle>
          <a:p>
            <a:pPr algn="ctr"/>
            <a:r>
              <a:rPr lang="ru-RU" sz="1600" dirty="0"/>
              <a:t>Внедрение результатов. Тиражирование </a:t>
            </a:r>
            <a:br>
              <a:rPr lang="ru-RU" sz="1600" dirty="0"/>
            </a:br>
            <a:r>
              <a:rPr lang="ru-RU" sz="1600" dirty="0"/>
              <a:t>на другие хозяйства </a:t>
            </a:r>
          </a:p>
        </p:txBody>
      </p:sp>
      <p:sp>
        <p:nvSpPr>
          <p:cNvPr id="60" name="Прямоугольник 308"/>
          <p:cNvSpPr>
            <a:spLocks noChangeArrowheads="1"/>
          </p:cNvSpPr>
          <p:nvPr/>
        </p:nvSpPr>
        <p:spPr bwMode="auto">
          <a:xfrm>
            <a:off x="1773301" y="4085992"/>
            <a:ext cx="1150559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altLang="ru-RU" dirty="0">
                <a:latin typeface="RussianRail G Pro" panose="02000503040000020004" pitchFamily="50" charset="-52"/>
                <a:ea typeface="Verdana" pitchFamily="34" charset="0"/>
              </a:rPr>
              <a:t>совпадения времени по операциям, </a:t>
            </a:r>
            <a:br>
              <a:rPr lang="ru-RU" altLang="ru-RU" dirty="0">
                <a:latin typeface="RussianRail G Pro" panose="02000503040000020004" pitchFamily="50" charset="-52"/>
                <a:ea typeface="Verdana" pitchFamily="34" charset="0"/>
              </a:rPr>
            </a:br>
            <a:r>
              <a:rPr lang="ru-RU" altLang="ru-RU" dirty="0">
                <a:latin typeface="RussianRail G Pro" panose="02000503040000020004" pitchFamily="50" charset="-52"/>
                <a:ea typeface="Verdana" pitchFamily="34" charset="0"/>
              </a:rPr>
              <a:t>при ручной и автоматической разметке видео  </a:t>
            </a:r>
          </a:p>
        </p:txBody>
      </p:sp>
      <p:sp>
        <p:nvSpPr>
          <p:cNvPr id="34" name="Прямоугольник 308"/>
          <p:cNvSpPr>
            <a:spLocks noChangeArrowheads="1"/>
          </p:cNvSpPr>
          <p:nvPr/>
        </p:nvSpPr>
        <p:spPr bwMode="auto">
          <a:xfrm>
            <a:off x="450964" y="3947493"/>
            <a:ext cx="1723576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altLang="ru-RU" sz="5400" dirty="0">
                <a:solidFill>
                  <a:srgbClr val="001447"/>
                </a:solidFill>
                <a:latin typeface="RussianRail G Pro" panose="02000503040000020004" pitchFamily="50" charset="-52"/>
                <a:ea typeface="Verdana" pitchFamily="34" charset="0"/>
              </a:rPr>
              <a:t>91%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00213" y="5612467"/>
            <a:ext cx="220843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>
                <a:latin typeface="RussianRail G Pro" panose="02000503040000020004" pitchFamily="50" charset="-52"/>
                <a:ea typeface="Verdana" pitchFamily="34" charset="0"/>
              </a:defRPr>
            </a:lvl1pPr>
          </a:lstStyle>
          <a:p>
            <a:pPr algn="ctr"/>
            <a:r>
              <a:rPr lang="ru-RU" sz="1600" dirty="0"/>
              <a:t>Обучение модели</a:t>
            </a:r>
            <a:br>
              <a:rPr lang="ru-RU" sz="1600" dirty="0"/>
            </a:br>
            <a:r>
              <a:rPr lang="ru-RU" sz="1600" dirty="0"/>
              <a:t>(35 инструментов) </a:t>
            </a:r>
            <a:br>
              <a:rPr lang="ru-RU" sz="1600" dirty="0"/>
            </a:br>
            <a:r>
              <a:rPr lang="ru-RU" sz="1600" dirty="0"/>
              <a:t>и доработка системы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9785D9C4-6030-79AB-B3BC-84FD6DC38CBE}"/>
              </a:ext>
            </a:extLst>
          </p:cNvPr>
          <p:cNvSpPr txBox="1">
            <a:spLocks/>
          </p:cNvSpPr>
          <p:nvPr/>
        </p:nvSpPr>
        <p:spPr>
          <a:xfrm>
            <a:off x="457400" y="337165"/>
            <a:ext cx="10817263" cy="3384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199" dirty="0"/>
              <a:t>/ МАШИННОЕ ЗРЕНИЕ ПРИ ФРД И ХРОНОМЕТРАЖАХ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09CBEE6-727E-7A68-24A7-EBE211B7A69A}"/>
              </a:ext>
            </a:extLst>
          </p:cNvPr>
          <p:cNvGrpSpPr/>
          <p:nvPr/>
        </p:nvGrpSpPr>
        <p:grpSpPr>
          <a:xfrm>
            <a:off x="462548" y="1041536"/>
            <a:ext cx="8440176" cy="2647787"/>
            <a:chOff x="462548" y="1012961"/>
            <a:chExt cx="8440176" cy="2647787"/>
          </a:xfrm>
        </p:grpSpPr>
        <p:sp>
          <p:nvSpPr>
            <p:cNvPr id="37" name="Прямоугольник 308"/>
            <p:cNvSpPr>
              <a:spLocks noChangeArrowheads="1"/>
            </p:cNvSpPr>
            <p:nvPr/>
          </p:nvSpPr>
          <p:spPr bwMode="auto">
            <a:xfrm>
              <a:off x="462548" y="1012961"/>
              <a:ext cx="82512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altLang="ru-RU" sz="2000" b="1" dirty="0">
                  <a:latin typeface="RussianRail G Pro" panose="02000503040000020004" pitchFamily="50" charset="-52"/>
                  <a:ea typeface="Verdana" pitchFamily="34" charset="0"/>
                </a:rPr>
                <a:t>Интеллектуальный анализ видеозаписей выполнения работ</a:t>
              </a:r>
            </a:p>
          </p:txBody>
        </p:sp>
        <p:sp>
          <p:nvSpPr>
            <p:cNvPr id="9" name="Прямая соединительная линия 11">
              <a:extLst>
                <a:ext uri="{FF2B5EF4-FFF2-40B4-BE49-F238E27FC236}">
                  <a16:creationId xmlns:a16="http://schemas.microsoft.com/office/drawing/2014/main" id="{F8CDE121-A6F1-6438-DD0C-1B5EEBE54D50}"/>
                </a:ext>
              </a:extLst>
            </p:cNvPr>
            <p:cNvSpPr/>
            <p:nvPr/>
          </p:nvSpPr>
          <p:spPr>
            <a:xfrm>
              <a:off x="620620" y="1735952"/>
              <a:ext cx="0" cy="1676264"/>
            </a:xfrm>
            <a:prstGeom prst="line">
              <a:avLst/>
            </a:prstGeom>
            <a:ln w="9525">
              <a:solidFill>
                <a:srgbClr val="D9D9D9"/>
              </a:solidFill>
              <a:prstDash val="lgDash"/>
              <a:miter/>
            </a:ln>
          </p:spPr>
          <p:txBody>
            <a:bodyPr lIns="45719" rIns="45719"/>
            <a:lstStyle/>
            <a:p>
              <a:endParaRPr dirty="0"/>
            </a:p>
          </p:txBody>
        </p:sp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70052B9D-D110-F10C-4392-B957CB258F4D}"/>
                </a:ext>
              </a:extLst>
            </p:cNvPr>
            <p:cNvGrpSpPr/>
            <p:nvPr/>
          </p:nvGrpSpPr>
          <p:grpSpPr>
            <a:xfrm>
              <a:off x="490415" y="1452635"/>
              <a:ext cx="8412309" cy="553998"/>
              <a:chOff x="490415" y="1588014"/>
              <a:chExt cx="8412309" cy="553998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9FBFF3-847E-51DE-01A0-2B1B70B5D790}"/>
                  </a:ext>
                </a:extLst>
              </p:cNvPr>
              <p:cNvSpPr txBox="1"/>
              <p:nvPr/>
            </p:nvSpPr>
            <p:spPr>
              <a:xfrm>
                <a:off x="869728" y="1588014"/>
                <a:ext cx="803299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>
                    <a:latin typeface="RussianRail G Pro" panose="02000503040000020004" pitchFamily="50" charset="-52"/>
                    <a:ea typeface="Verdana" pitchFamily="34" charset="0"/>
                  </a:defRPr>
                </a:lvl1pPr>
              </a:lstStyle>
              <a:p>
                <a:r>
                  <a:rPr lang="ru-RU" dirty="0"/>
                  <a:t>Отсняты видеоматериалы по всем инструментам путевого хозяйства Центральной дирекции инфраструктуры (</a:t>
                </a:r>
                <a:r>
                  <a:rPr lang="en-US" dirty="0"/>
                  <a:t>~</a:t>
                </a:r>
                <a:r>
                  <a:rPr lang="ru-RU" dirty="0"/>
                  <a:t>40 наименований)</a:t>
                </a:r>
              </a:p>
            </p:txBody>
          </p:sp>
          <p:grpSp>
            <p:nvGrpSpPr>
              <p:cNvPr id="10" name="Группа 374">
                <a:extLst>
                  <a:ext uri="{FF2B5EF4-FFF2-40B4-BE49-F238E27FC236}">
                    <a16:creationId xmlns:a16="http://schemas.microsoft.com/office/drawing/2014/main" id="{13E42DDF-14A0-EA06-E6D4-F32F1019C920}"/>
                  </a:ext>
                </a:extLst>
              </p:cNvPr>
              <p:cNvGrpSpPr/>
              <p:nvPr/>
            </p:nvGrpSpPr>
            <p:grpSpPr>
              <a:xfrm>
                <a:off x="490415" y="1710924"/>
                <a:ext cx="257269" cy="308179"/>
                <a:chOff x="892188" y="2577895"/>
                <a:chExt cx="162039" cy="194104"/>
              </a:xfrm>
            </p:grpSpPr>
            <p:sp>
              <p:nvSpPr>
                <p:cNvPr id="11" name="Ромб 10">
                  <a:extLst>
                    <a:ext uri="{FF2B5EF4-FFF2-40B4-BE49-F238E27FC236}">
                      <a16:creationId xmlns:a16="http://schemas.microsoft.com/office/drawing/2014/main" id="{1F100C00-7CE8-E618-0AAE-00F07DD57515}"/>
                    </a:ext>
                  </a:extLst>
                </p:cNvPr>
                <p:cNvSpPr/>
                <p:nvPr/>
              </p:nvSpPr>
              <p:spPr>
                <a:xfrm>
                  <a:off x="892188" y="2577895"/>
                  <a:ext cx="162039" cy="158245"/>
                </a:xfrm>
                <a:prstGeom prst="diamond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2" name="Ромб 11">
                  <a:extLst>
                    <a:ext uri="{FF2B5EF4-FFF2-40B4-BE49-F238E27FC236}">
                      <a16:creationId xmlns:a16="http://schemas.microsoft.com/office/drawing/2014/main" id="{1A36814D-6E21-CD68-6F32-046B5D90B4DC}"/>
                    </a:ext>
                  </a:extLst>
                </p:cNvPr>
                <p:cNvSpPr/>
                <p:nvPr/>
              </p:nvSpPr>
              <p:spPr>
                <a:xfrm>
                  <a:off x="892188" y="2613754"/>
                  <a:ext cx="162039" cy="158245"/>
                </a:xfrm>
                <a:prstGeom prst="diamond">
                  <a:avLst/>
                </a:prstGeom>
                <a:solidFill>
                  <a:srgbClr val="002060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</p:grp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4BC96949-EE81-0CA2-60E5-E756D53AC1E3}"/>
                </a:ext>
              </a:extLst>
            </p:cNvPr>
            <p:cNvGrpSpPr/>
            <p:nvPr/>
          </p:nvGrpSpPr>
          <p:grpSpPr>
            <a:xfrm>
              <a:off x="490415" y="2279692"/>
              <a:ext cx="7901310" cy="553998"/>
              <a:chOff x="490415" y="2414110"/>
              <a:chExt cx="7901310" cy="553998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B0AFFA-E408-3812-1F0C-E3149459C59C}"/>
                  </a:ext>
                </a:extLst>
              </p:cNvPr>
              <p:cNvSpPr txBox="1"/>
              <p:nvPr/>
            </p:nvSpPr>
            <p:spPr>
              <a:xfrm>
                <a:off x="869728" y="2414110"/>
                <a:ext cx="7521997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>
                    <a:latin typeface="RussianRail G Pro" panose="02000503040000020004" pitchFamily="50" charset="-52"/>
                    <a:ea typeface="Verdana" pitchFamily="34" charset="0"/>
                  </a:defRPr>
                </a:lvl1pPr>
              </a:lstStyle>
              <a:p>
                <a:r>
                  <a:rPr lang="ru-RU" dirty="0"/>
                  <a:t>195 видео загружены на сервера, </a:t>
                </a:r>
                <a:br>
                  <a:rPr lang="ru-RU" dirty="0"/>
                </a:br>
                <a:r>
                  <a:rPr lang="ru-RU" dirty="0"/>
                  <a:t>произведена ручная разметка инструмента</a:t>
                </a:r>
              </a:p>
            </p:txBody>
          </p:sp>
          <p:grpSp>
            <p:nvGrpSpPr>
              <p:cNvPr id="13" name="Группа 374">
                <a:extLst>
                  <a:ext uri="{FF2B5EF4-FFF2-40B4-BE49-F238E27FC236}">
                    <a16:creationId xmlns:a16="http://schemas.microsoft.com/office/drawing/2014/main" id="{9E4C81CE-47D6-88DC-89DF-622D5916A58F}"/>
                  </a:ext>
                </a:extLst>
              </p:cNvPr>
              <p:cNvGrpSpPr/>
              <p:nvPr/>
            </p:nvGrpSpPr>
            <p:grpSpPr>
              <a:xfrm>
                <a:off x="490415" y="2537020"/>
                <a:ext cx="257269" cy="308179"/>
                <a:chOff x="892188" y="2577895"/>
                <a:chExt cx="162039" cy="194104"/>
              </a:xfrm>
            </p:grpSpPr>
            <p:sp>
              <p:nvSpPr>
                <p:cNvPr id="14" name="Ромб 13">
                  <a:extLst>
                    <a:ext uri="{FF2B5EF4-FFF2-40B4-BE49-F238E27FC236}">
                      <a16:creationId xmlns:a16="http://schemas.microsoft.com/office/drawing/2014/main" id="{E74E6463-5963-0BF1-666D-194D166C0DE5}"/>
                    </a:ext>
                  </a:extLst>
                </p:cNvPr>
                <p:cNvSpPr/>
                <p:nvPr/>
              </p:nvSpPr>
              <p:spPr>
                <a:xfrm>
                  <a:off x="892188" y="2577895"/>
                  <a:ext cx="162039" cy="158245"/>
                </a:xfrm>
                <a:prstGeom prst="diamond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5" name="Ромб 14">
                  <a:extLst>
                    <a:ext uri="{FF2B5EF4-FFF2-40B4-BE49-F238E27FC236}">
                      <a16:creationId xmlns:a16="http://schemas.microsoft.com/office/drawing/2014/main" id="{FD3C2166-0C3C-5941-846A-AD8254FCD052}"/>
                    </a:ext>
                  </a:extLst>
                </p:cNvPr>
                <p:cNvSpPr/>
                <p:nvPr/>
              </p:nvSpPr>
              <p:spPr>
                <a:xfrm>
                  <a:off x="892188" y="2613754"/>
                  <a:ext cx="162039" cy="158245"/>
                </a:xfrm>
                <a:prstGeom prst="diamond">
                  <a:avLst/>
                </a:prstGeom>
                <a:solidFill>
                  <a:srgbClr val="002060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</p:grp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1915E675-0287-88EE-FF83-626062AB0A3D}"/>
                </a:ext>
              </a:extLst>
            </p:cNvPr>
            <p:cNvGrpSpPr/>
            <p:nvPr/>
          </p:nvGrpSpPr>
          <p:grpSpPr>
            <a:xfrm>
              <a:off x="490415" y="3106750"/>
              <a:ext cx="7901310" cy="553998"/>
              <a:chOff x="490415" y="3148731"/>
              <a:chExt cx="7901310" cy="553998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869728" y="3148731"/>
                <a:ext cx="7521997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>
                    <a:latin typeface="RussianRail G Pro" panose="02000503040000020004" pitchFamily="50" charset="-52"/>
                    <a:ea typeface="Verdana" pitchFamily="34" charset="0"/>
                  </a:defRPr>
                </a:lvl1pPr>
              </a:lstStyle>
              <a:p>
                <a:r>
                  <a:rPr lang="ru-RU" dirty="0"/>
                  <a:t>Модель уже обучена по 27% видам работ </a:t>
                </a:r>
                <a:br>
                  <a:rPr lang="ru-RU" dirty="0"/>
                </a:br>
                <a:r>
                  <a:rPr lang="ru-RU" dirty="0"/>
                  <a:t>по текущему содержанию пути</a:t>
                </a:r>
              </a:p>
            </p:txBody>
          </p:sp>
          <p:grpSp>
            <p:nvGrpSpPr>
              <p:cNvPr id="16" name="Группа 374">
                <a:extLst>
                  <a:ext uri="{FF2B5EF4-FFF2-40B4-BE49-F238E27FC236}">
                    <a16:creationId xmlns:a16="http://schemas.microsoft.com/office/drawing/2014/main" id="{F8FE9B29-7940-8B71-E92B-B04A4EBA4FA3}"/>
                  </a:ext>
                </a:extLst>
              </p:cNvPr>
              <p:cNvGrpSpPr/>
              <p:nvPr/>
            </p:nvGrpSpPr>
            <p:grpSpPr>
              <a:xfrm>
                <a:off x="490415" y="3271641"/>
                <a:ext cx="257269" cy="308179"/>
                <a:chOff x="892188" y="2577895"/>
                <a:chExt cx="162039" cy="194104"/>
              </a:xfrm>
            </p:grpSpPr>
            <p:sp>
              <p:nvSpPr>
                <p:cNvPr id="17" name="Ромб 16">
                  <a:extLst>
                    <a:ext uri="{FF2B5EF4-FFF2-40B4-BE49-F238E27FC236}">
                      <a16:creationId xmlns:a16="http://schemas.microsoft.com/office/drawing/2014/main" id="{D6E3D841-119D-55AD-52D5-7BD77ED73971}"/>
                    </a:ext>
                  </a:extLst>
                </p:cNvPr>
                <p:cNvSpPr/>
                <p:nvPr/>
              </p:nvSpPr>
              <p:spPr>
                <a:xfrm>
                  <a:off x="892188" y="2577895"/>
                  <a:ext cx="162039" cy="158245"/>
                </a:xfrm>
                <a:prstGeom prst="diamond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8" name="Ромб 17">
                  <a:extLst>
                    <a:ext uri="{FF2B5EF4-FFF2-40B4-BE49-F238E27FC236}">
                      <a16:creationId xmlns:a16="http://schemas.microsoft.com/office/drawing/2014/main" id="{58FE482C-30E7-75A7-0F42-A775B7B8952F}"/>
                    </a:ext>
                  </a:extLst>
                </p:cNvPr>
                <p:cNvSpPr/>
                <p:nvPr/>
              </p:nvSpPr>
              <p:spPr>
                <a:xfrm>
                  <a:off x="892188" y="2613754"/>
                  <a:ext cx="162039" cy="158245"/>
                </a:xfrm>
                <a:prstGeom prst="diamond">
                  <a:avLst/>
                </a:prstGeom>
                <a:solidFill>
                  <a:srgbClr val="002060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</p:grpSp>
        </p:grpSp>
      </p:grpSp>
      <p:sp>
        <p:nvSpPr>
          <p:cNvPr id="30" name="Номер слайда 1">
            <a:extLst>
              <a:ext uri="{FF2B5EF4-FFF2-40B4-BE49-F238E27FC236}">
                <a16:creationId xmlns:a16="http://schemas.microsoft.com/office/drawing/2014/main" id="{C1F07A46-A0B3-97C7-EEE1-2FE9D8DF8E1B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tx1"/>
                </a:solidFill>
                <a:latin typeface="RussianRail G Pro Medium" panose="02000603040000020004" pitchFamily="50" charset="-52"/>
              </a:rPr>
              <a:pPr algn="ctr"/>
              <a:t>6</a:t>
            </a:fld>
            <a:endParaRPr lang="ru-RU" sz="1400" dirty="0">
              <a:solidFill>
                <a:schemeClr val="tx1"/>
              </a:solidFill>
              <a:latin typeface="RussianRail G Pro Medium" panose="02000603040000020004" pitchFamily="50" charset="-52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3449D3B3-74F8-0F79-6A8D-E313A187AF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4" r="105"/>
          <a:stretch/>
        </p:blipFill>
        <p:spPr>
          <a:xfrm>
            <a:off x="8416573" y="836711"/>
            <a:ext cx="3772252" cy="3056400"/>
          </a:xfrm>
          <a:custGeom>
            <a:avLst/>
            <a:gdLst>
              <a:gd name="connsiteX0" fmla="*/ 1295438 w 3772252"/>
              <a:gd name="connsiteY0" fmla="*/ 0 h 3056400"/>
              <a:gd name="connsiteX1" fmla="*/ 3772252 w 3772252"/>
              <a:gd name="connsiteY1" fmla="*/ 0 h 3056400"/>
              <a:gd name="connsiteX2" fmla="*/ 3772252 w 3772252"/>
              <a:gd name="connsiteY2" fmla="*/ 3056400 h 3056400"/>
              <a:gd name="connsiteX3" fmla="*/ 0 w 3772252"/>
              <a:gd name="connsiteY3" fmla="*/ 3056400 h 305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2252" h="3056400">
                <a:moveTo>
                  <a:pt x="1295438" y="0"/>
                </a:moveTo>
                <a:lnTo>
                  <a:pt x="3772252" y="0"/>
                </a:lnTo>
                <a:lnTo>
                  <a:pt x="3772252" y="3056400"/>
                </a:lnTo>
                <a:lnTo>
                  <a:pt x="0" y="3056400"/>
                </a:lnTo>
                <a:close/>
              </a:path>
            </a:pathLst>
          </a:custGeom>
        </p:spPr>
      </p:pic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121E622D-7AFB-5573-CFE1-C758EDADA029}"/>
              </a:ext>
            </a:extLst>
          </p:cNvPr>
          <p:cNvCxnSpPr>
            <a:cxnSpLocks/>
          </p:cNvCxnSpPr>
          <p:nvPr/>
        </p:nvCxnSpPr>
        <p:spPr>
          <a:xfrm flipH="1">
            <a:off x="8358165" y="850247"/>
            <a:ext cx="1281135" cy="3029710"/>
          </a:xfrm>
          <a:prstGeom prst="line">
            <a:avLst/>
          </a:prstGeom>
          <a:ln w="12700">
            <a:solidFill>
              <a:srgbClr val="0014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04890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учение CVA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 cstate="print"/>
          <a:srcRect t="1690" b="2679"/>
          <a:stretch/>
        </p:blipFill>
        <p:spPr>
          <a:xfrm>
            <a:off x="1489835" y="1214651"/>
            <a:ext cx="9209155" cy="4755316"/>
          </a:xfrm>
          <a:prstGeom prst="rect">
            <a:avLst/>
          </a:prstGeom>
        </p:spPr>
      </p:pic>
      <p:sp>
        <p:nvSpPr>
          <p:cNvPr id="3" name="Подзаголовок 4">
            <a:extLst>
              <a:ext uri="{FF2B5EF4-FFF2-40B4-BE49-F238E27FC236}">
                <a16:creationId xmlns:a16="http://schemas.microsoft.com/office/drawing/2014/main" id="{2BABDC21-4C11-178F-9C9C-DC72D202A0ED}"/>
              </a:ext>
            </a:extLst>
          </p:cNvPr>
          <p:cNvSpPr txBox="1">
            <a:spLocks/>
          </p:cNvSpPr>
          <p:nvPr/>
        </p:nvSpPr>
        <p:spPr>
          <a:xfrm>
            <a:off x="457400" y="337165"/>
            <a:ext cx="10817263" cy="6768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199" dirty="0"/>
              <a:t>/ ИСКУСТВЕННЫЙ ИНТЕЛЕКТ:</a:t>
            </a:r>
            <a:r>
              <a:rPr lang="en-US" sz="2199" dirty="0"/>
              <a:t> </a:t>
            </a:r>
            <a:r>
              <a:rPr lang="ru-RU" sz="2199" dirty="0"/>
              <a:t>РАЗРАБОТКА НОРМ ВРЕМЕНИ </a:t>
            </a:r>
            <a:br>
              <a:rPr lang="ru-RU" sz="2199" dirty="0"/>
            </a:br>
            <a:r>
              <a:rPr lang="ru-RU" sz="2199" dirty="0"/>
              <a:t>НА ОСНОВЕ «МАШИННОГО ЗРЕНИЯ»</a:t>
            </a:r>
            <a:r>
              <a:rPr lang="en-US" sz="2199" dirty="0"/>
              <a:t> (</a:t>
            </a:r>
            <a:r>
              <a:rPr lang="ru-RU" sz="2199" dirty="0"/>
              <a:t>ОБУЧЕНИЕ СИСТЕМЫ) </a:t>
            </a:r>
          </a:p>
        </p:txBody>
      </p:sp>
      <p:grpSp>
        <p:nvGrpSpPr>
          <p:cNvPr id="7" name="Группа">
            <a:extLst>
              <a:ext uri="{FF2B5EF4-FFF2-40B4-BE49-F238E27FC236}">
                <a16:creationId xmlns:a16="http://schemas.microsoft.com/office/drawing/2014/main" id="{E4B7E8F3-EA5B-2BE2-369C-0C3019CDC21D}"/>
              </a:ext>
            </a:extLst>
          </p:cNvPr>
          <p:cNvGrpSpPr>
            <a:grpSpLocks/>
          </p:cNvGrpSpPr>
          <p:nvPr/>
        </p:nvGrpSpPr>
        <p:grpSpPr bwMode="auto">
          <a:xfrm>
            <a:off x="1437456" y="1166066"/>
            <a:ext cx="9313912" cy="5547154"/>
            <a:chOff x="0" y="0"/>
            <a:chExt cx="15077954" cy="9918699"/>
          </a:xfrm>
        </p:grpSpPr>
        <p:sp>
          <p:nvSpPr>
            <p:cNvPr id="8" name="Фигура">
              <a:extLst>
                <a:ext uri="{FF2B5EF4-FFF2-40B4-BE49-F238E27FC236}">
                  <a16:creationId xmlns:a16="http://schemas.microsoft.com/office/drawing/2014/main" id="{835A1BC8-82A6-9E02-AD83-A8F88CE19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796" y="9054963"/>
              <a:ext cx="8861942" cy="863737"/>
            </a:xfrm>
            <a:custGeom>
              <a:avLst/>
              <a:gdLst>
                <a:gd name="T0" fmla="*/ 4430971 w 21600"/>
                <a:gd name="T1" fmla="*/ 431869 h 21600"/>
                <a:gd name="T2" fmla="*/ 4430971 w 21600"/>
                <a:gd name="T3" fmla="*/ 431869 h 21600"/>
                <a:gd name="T4" fmla="*/ 4430971 w 21600"/>
                <a:gd name="T5" fmla="*/ 431869 h 21600"/>
                <a:gd name="T6" fmla="*/ 4430971 w 21600"/>
                <a:gd name="T7" fmla="*/ 431869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0772" y="0"/>
                  </a:moveTo>
                  <a:lnTo>
                    <a:pt x="10770" y="109"/>
                  </a:lnTo>
                  <a:lnTo>
                    <a:pt x="81" y="19896"/>
                  </a:lnTo>
                  <a:lnTo>
                    <a:pt x="0" y="20534"/>
                  </a:lnTo>
                  <a:lnTo>
                    <a:pt x="61" y="21600"/>
                  </a:lnTo>
                  <a:lnTo>
                    <a:pt x="941" y="21281"/>
                  </a:lnTo>
                  <a:cubicBezTo>
                    <a:pt x="962" y="21290"/>
                    <a:pt x="982" y="21253"/>
                    <a:pt x="1001" y="21172"/>
                  </a:cubicBezTo>
                  <a:cubicBezTo>
                    <a:pt x="1020" y="21095"/>
                    <a:pt x="1036" y="20984"/>
                    <a:pt x="1050" y="20836"/>
                  </a:cubicBezTo>
                  <a:lnTo>
                    <a:pt x="1104" y="19887"/>
                  </a:lnTo>
                  <a:lnTo>
                    <a:pt x="10318" y="2174"/>
                  </a:lnTo>
                  <a:cubicBezTo>
                    <a:pt x="10415" y="2021"/>
                    <a:pt x="10514" y="1915"/>
                    <a:pt x="10612" y="1855"/>
                  </a:cubicBezTo>
                  <a:cubicBezTo>
                    <a:pt x="10836" y="1720"/>
                    <a:pt x="11061" y="1827"/>
                    <a:pt x="11282" y="2174"/>
                  </a:cubicBezTo>
                  <a:lnTo>
                    <a:pt x="20497" y="19887"/>
                  </a:lnTo>
                  <a:lnTo>
                    <a:pt x="20551" y="20836"/>
                  </a:lnTo>
                  <a:cubicBezTo>
                    <a:pt x="20564" y="20984"/>
                    <a:pt x="20581" y="21095"/>
                    <a:pt x="20599" y="21172"/>
                  </a:cubicBezTo>
                  <a:cubicBezTo>
                    <a:pt x="20618" y="21254"/>
                    <a:pt x="20638" y="21291"/>
                    <a:pt x="20659" y="21281"/>
                  </a:cubicBezTo>
                  <a:lnTo>
                    <a:pt x="21540" y="21600"/>
                  </a:lnTo>
                  <a:lnTo>
                    <a:pt x="21600" y="20534"/>
                  </a:lnTo>
                  <a:lnTo>
                    <a:pt x="21520" y="19896"/>
                  </a:lnTo>
                  <a:lnTo>
                    <a:pt x="10830" y="109"/>
                  </a:lnTo>
                  <a:lnTo>
                    <a:pt x="10828" y="0"/>
                  </a:lnTo>
                  <a:lnTo>
                    <a:pt x="10800" y="50"/>
                  </a:lnTo>
                  <a:lnTo>
                    <a:pt x="10772" y="0"/>
                  </a:ln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9" name="Фигура">
              <a:extLst>
                <a:ext uri="{FF2B5EF4-FFF2-40B4-BE49-F238E27FC236}">
                  <a16:creationId xmlns:a16="http://schemas.microsoft.com/office/drawing/2014/main" id="{9A4A0C2F-9E23-6FB5-B872-C07F80CD4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0994" y="8684987"/>
              <a:ext cx="3446701" cy="464810"/>
            </a:xfrm>
            <a:custGeom>
              <a:avLst/>
              <a:gdLst>
                <a:gd name="T0" fmla="*/ 1723351 w 21600"/>
                <a:gd name="T1" fmla="*/ 232405 h 21600"/>
                <a:gd name="T2" fmla="*/ 1723351 w 21600"/>
                <a:gd name="T3" fmla="*/ 232405 h 21600"/>
                <a:gd name="T4" fmla="*/ 1723351 w 21600"/>
                <a:gd name="T5" fmla="*/ 232405 h 21600"/>
                <a:gd name="T6" fmla="*/ 1723351 w 21600"/>
                <a:gd name="T7" fmla="*/ 232405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8" y="21165"/>
                    <a:pt x="121" y="20770"/>
                    <a:pt x="188" y="20418"/>
                  </a:cubicBezTo>
                  <a:cubicBezTo>
                    <a:pt x="366" y="19492"/>
                    <a:pt x="571" y="18887"/>
                    <a:pt x="786" y="18653"/>
                  </a:cubicBezTo>
                  <a:lnTo>
                    <a:pt x="21600" y="0"/>
                  </a:lnTo>
                  <a:lnTo>
                    <a:pt x="21584" y="2274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C9D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0" name="Фигура">
              <a:extLst>
                <a:ext uri="{FF2B5EF4-FFF2-40B4-BE49-F238E27FC236}">
                  <a16:creationId xmlns:a16="http://schemas.microsoft.com/office/drawing/2014/main" id="{6202DE70-E3EA-03F7-CBBD-A7C4E984E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737" y="9078154"/>
              <a:ext cx="2221684" cy="273821"/>
            </a:xfrm>
            <a:custGeom>
              <a:avLst/>
              <a:gdLst>
                <a:gd name="T0" fmla="*/ 1110842 w 21600"/>
                <a:gd name="T1" fmla="*/ 136911 h 21551"/>
                <a:gd name="T2" fmla="*/ 1110842 w 21600"/>
                <a:gd name="T3" fmla="*/ 136911 h 21551"/>
                <a:gd name="T4" fmla="*/ 1110842 w 21600"/>
                <a:gd name="T5" fmla="*/ 136911 h 21551"/>
                <a:gd name="T6" fmla="*/ 1110842 w 21600"/>
                <a:gd name="T7" fmla="*/ 136911 h 21551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51" extrusionOk="0">
                  <a:moveTo>
                    <a:pt x="47" y="17990"/>
                  </a:moveTo>
                  <a:lnTo>
                    <a:pt x="0" y="20300"/>
                  </a:lnTo>
                  <a:lnTo>
                    <a:pt x="2697" y="21521"/>
                  </a:lnTo>
                  <a:cubicBezTo>
                    <a:pt x="2778" y="21600"/>
                    <a:pt x="2860" y="21523"/>
                    <a:pt x="2936" y="21297"/>
                  </a:cubicBezTo>
                  <a:cubicBezTo>
                    <a:pt x="3006" y="21090"/>
                    <a:pt x="3070" y="20762"/>
                    <a:pt x="3122" y="20337"/>
                  </a:cubicBezTo>
                  <a:lnTo>
                    <a:pt x="3370" y="17820"/>
                  </a:lnTo>
                  <a:lnTo>
                    <a:pt x="21600" y="7250"/>
                  </a:lnTo>
                  <a:lnTo>
                    <a:pt x="21597" y="0"/>
                  </a:lnTo>
                  <a:lnTo>
                    <a:pt x="47" y="17990"/>
                  </a:ln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1" name="Фигура">
              <a:extLst>
                <a:ext uri="{FF2B5EF4-FFF2-40B4-BE49-F238E27FC236}">
                  <a16:creationId xmlns:a16="http://schemas.microsoft.com/office/drawing/2014/main" id="{5A1B993A-1833-3C11-BE77-0EE9DA6EF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1356" y="8659151"/>
              <a:ext cx="3885526" cy="652828"/>
            </a:xfrm>
            <a:custGeom>
              <a:avLst/>
              <a:gdLst>
                <a:gd name="T0" fmla="*/ 1942763 w 21600"/>
                <a:gd name="T1" fmla="*/ 326414 h 21600"/>
                <a:gd name="T2" fmla="*/ 1942763 w 21600"/>
                <a:gd name="T3" fmla="*/ 326414 h 21600"/>
                <a:gd name="T4" fmla="*/ 1942763 w 21600"/>
                <a:gd name="T5" fmla="*/ 326414 h 21600"/>
                <a:gd name="T6" fmla="*/ 1942763 w 21600"/>
                <a:gd name="T7" fmla="*/ 326414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55" y="17903"/>
                  </a:lnTo>
                  <a:cubicBezTo>
                    <a:pt x="187" y="17180"/>
                    <a:pt x="258" y="16537"/>
                    <a:pt x="356" y="16069"/>
                  </a:cubicBezTo>
                  <a:cubicBezTo>
                    <a:pt x="433" y="15698"/>
                    <a:pt x="525" y="15451"/>
                    <a:pt x="623" y="15350"/>
                  </a:cubicBezTo>
                  <a:lnTo>
                    <a:pt x="18888" y="2268"/>
                  </a:lnTo>
                  <a:cubicBezTo>
                    <a:pt x="19001" y="2156"/>
                    <a:pt x="19107" y="1875"/>
                    <a:pt x="19196" y="1451"/>
                  </a:cubicBezTo>
                  <a:cubicBezTo>
                    <a:pt x="19259" y="1155"/>
                    <a:pt x="19312" y="795"/>
                    <a:pt x="19353" y="389"/>
                  </a:cubicBezTo>
                  <a:lnTo>
                    <a:pt x="21600" y="0"/>
                  </a:lnTo>
                  <a:lnTo>
                    <a:pt x="21407" y="1110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C6C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2" name="Фигура">
              <a:extLst>
                <a:ext uri="{FF2B5EF4-FFF2-40B4-BE49-F238E27FC236}">
                  <a16:creationId xmlns:a16="http://schemas.microsoft.com/office/drawing/2014/main" id="{346BF64A-7C1C-A00C-78D8-C585DFAA2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664" y="9078154"/>
              <a:ext cx="2221690" cy="273821"/>
            </a:xfrm>
            <a:custGeom>
              <a:avLst/>
              <a:gdLst>
                <a:gd name="T0" fmla="*/ 1110845 w 21600"/>
                <a:gd name="T1" fmla="*/ 136911 h 21551"/>
                <a:gd name="T2" fmla="*/ 1110845 w 21600"/>
                <a:gd name="T3" fmla="*/ 136911 h 21551"/>
                <a:gd name="T4" fmla="*/ 1110845 w 21600"/>
                <a:gd name="T5" fmla="*/ 136911 h 21551"/>
                <a:gd name="T6" fmla="*/ 1110845 w 21600"/>
                <a:gd name="T7" fmla="*/ 136911 h 21551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51" extrusionOk="0">
                  <a:moveTo>
                    <a:pt x="21553" y="17990"/>
                  </a:moveTo>
                  <a:lnTo>
                    <a:pt x="21600" y="20300"/>
                  </a:lnTo>
                  <a:lnTo>
                    <a:pt x="18903" y="21521"/>
                  </a:lnTo>
                  <a:cubicBezTo>
                    <a:pt x="18822" y="21600"/>
                    <a:pt x="18740" y="21523"/>
                    <a:pt x="18664" y="21297"/>
                  </a:cubicBezTo>
                  <a:cubicBezTo>
                    <a:pt x="18594" y="21090"/>
                    <a:pt x="18530" y="20762"/>
                    <a:pt x="18478" y="20337"/>
                  </a:cubicBezTo>
                  <a:lnTo>
                    <a:pt x="18230" y="17820"/>
                  </a:lnTo>
                  <a:lnTo>
                    <a:pt x="0" y="7250"/>
                  </a:lnTo>
                  <a:lnTo>
                    <a:pt x="3" y="0"/>
                  </a:lnTo>
                  <a:lnTo>
                    <a:pt x="21553" y="17990"/>
                  </a:ln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3" name="Фигура">
              <a:extLst>
                <a:ext uri="{FF2B5EF4-FFF2-40B4-BE49-F238E27FC236}">
                  <a16:creationId xmlns:a16="http://schemas.microsoft.com/office/drawing/2014/main" id="{52BF762C-7CF4-C76B-B3DC-E623CC747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9821" y="8684987"/>
              <a:ext cx="3446560" cy="464810"/>
            </a:xfrm>
            <a:custGeom>
              <a:avLst/>
              <a:gdLst>
                <a:gd name="T0" fmla="*/ 1723280 w 21600"/>
                <a:gd name="T1" fmla="*/ 232405 h 21600"/>
                <a:gd name="T2" fmla="*/ 1723280 w 21600"/>
                <a:gd name="T3" fmla="*/ 232405 h 21600"/>
                <a:gd name="T4" fmla="*/ 1723280 w 21600"/>
                <a:gd name="T5" fmla="*/ 232405 h 21600"/>
                <a:gd name="T6" fmla="*/ 1723280 w 21600"/>
                <a:gd name="T7" fmla="*/ 232405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21542" y="21165"/>
                    <a:pt x="21479" y="20770"/>
                    <a:pt x="21412" y="20418"/>
                  </a:cubicBezTo>
                  <a:cubicBezTo>
                    <a:pt x="21234" y="19492"/>
                    <a:pt x="21029" y="18887"/>
                    <a:pt x="20814" y="18653"/>
                  </a:cubicBezTo>
                  <a:lnTo>
                    <a:pt x="0" y="0"/>
                  </a:lnTo>
                  <a:lnTo>
                    <a:pt x="16" y="2274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C9D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4" name="Фигура">
              <a:extLst>
                <a:ext uri="{FF2B5EF4-FFF2-40B4-BE49-F238E27FC236}">
                  <a16:creationId xmlns:a16="http://schemas.microsoft.com/office/drawing/2014/main" id="{EC1EE0B0-C3A5-01EB-D641-D88A6F1F4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1686" y="8659151"/>
              <a:ext cx="3885525" cy="652828"/>
            </a:xfrm>
            <a:custGeom>
              <a:avLst/>
              <a:gdLst>
                <a:gd name="T0" fmla="*/ 1942763 w 21600"/>
                <a:gd name="T1" fmla="*/ 326414 h 21600"/>
                <a:gd name="T2" fmla="*/ 1942763 w 21600"/>
                <a:gd name="T3" fmla="*/ 326414 h 21600"/>
                <a:gd name="T4" fmla="*/ 1942763 w 21600"/>
                <a:gd name="T5" fmla="*/ 326414 h 21600"/>
                <a:gd name="T6" fmla="*/ 1942763 w 21600"/>
                <a:gd name="T7" fmla="*/ 326414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445" y="17903"/>
                  </a:lnTo>
                  <a:cubicBezTo>
                    <a:pt x="21413" y="17180"/>
                    <a:pt x="21342" y="16537"/>
                    <a:pt x="21244" y="16069"/>
                  </a:cubicBezTo>
                  <a:cubicBezTo>
                    <a:pt x="21167" y="15698"/>
                    <a:pt x="21075" y="15451"/>
                    <a:pt x="20977" y="15350"/>
                  </a:cubicBezTo>
                  <a:lnTo>
                    <a:pt x="2712" y="2268"/>
                  </a:lnTo>
                  <a:cubicBezTo>
                    <a:pt x="2599" y="2156"/>
                    <a:pt x="2493" y="1875"/>
                    <a:pt x="2404" y="1451"/>
                  </a:cubicBezTo>
                  <a:cubicBezTo>
                    <a:pt x="2341" y="1155"/>
                    <a:pt x="2288" y="795"/>
                    <a:pt x="2247" y="389"/>
                  </a:cubicBezTo>
                  <a:lnTo>
                    <a:pt x="0" y="0"/>
                  </a:lnTo>
                  <a:lnTo>
                    <a:pt x="193" y="11105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C6C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5" name="Фигура">
              <a:extLst>
                <a:ext uri="{FF2B5EF4-FFF2-40B4-BE49-F238E27FC236}">
                  <a16:creationId xmlns:a16="http://schemas.microsoft.com/office/drawing/2014/main" id="{5092553A-A173-B93B-EE6B-1F7988689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3095" y="8684847"/>
              <a:ext cx="4302710" cy="1201386"/>
            </a:xfrm>
            <a:custGeom>
              <a:avLst/>
              <a:gdLst>
                <a:gd name="T0" fmla="*/ 2151355 w 21600"/>
                <a:gd name="T1" fmla="*/ 600693 h 21600"/>
                <a:gd name="T2" fmla="*/ 2151355 w 21600"/>
                <a:gd name="T3" fmla="*/ 600693 h 21600"/>
                <a:gd name="T4" fmla="*/ 2151355 w 21600"/>
                <a:gd name="T5" fmla="*/ 600693 h 21600"/>
                <a:gd name="T6" fmla="*/ 2151355 w 21600"/>
                <a:gd name="T7" fmla="*/ 600693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465" y="21600"/>
                  </a:moveTo>
                  <a:lnTo>
                    <a:pt x="21600" y="21413"/>
                  </a:lnTo>
                  <a:lnTo>
                    <a:pt x="21343" y="18621"/>
                  </a:lnTo>
                  <a:cubicBezTo>
                    <a:pt x="21301" y="18160"/>
                    <a:pt x="21225" y="17747"/>
                    <a:pt x="21123" y="17426"/>
                  </a:cubicBezTo>
                  <a:cubicBezTo>
                    <a:pt x="21043" y="17171"/>
                    <a:pt x="20948" y="16980"/>
                    <a:pt x="20846" y="16865"/>
                  </a:cubicBezTo>
                  <a:lnTo>
                    <a:pt x="1935" y="2112"/>
                  </a:lnTo>
                  <a:cubicBezTo>
                    <a:pt x="1704" y="1875"/>
                    <a:pt x="1480" y="1562"/>
                    <a:pt x="1265" y="1178"/>
                  </a:cubicBezTo>
                  <a:cubicBezTo>
                    <a:pt x="1085" y="857"/>
                    <a:pt x="912" y="487"/>
                    <a:pt x="748" y="72"/>
                  </a:cubicBezTo>
                  <a:lnTo>
                    <a:pt x="0" y="0"/>
                  </a:lnTo>
                  <a:lnTo>
                    <a:pt x="374" y="2551"/>
                  </a:lnTo>
                  <a:lnTo>
                    <a:pt x="21465" y="21600"/>
                  </a:lnTo>
                  <a:close/>
                </a:path>
              </a:pathLst>
            </a:custGeom>
            <a:solidFill>
              <a:srgbClr val="9C9D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6" name="Фигура">
              <a:extLst>
                <a:ext uri="{FF2B5EF4-FFF2-40B4-BE49-F238E27FC236}">
                  <a16:creationId xmlns:a16="http://schemas.microsoft.com/office/drawing/2014/main" id="{3A1F2132-2D33-EB1D-518F-17B61E575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220" y="8684590"/>
              <a:ext cx="4302749" cy="1201385"/>
            </a:xfrm>
            <a:custGeom>
              <a:avLst/>
              <a:gdLst>
                <a:gd name="T0" fmla="*/ 2151375 w 21600"/>
                <a:gd name="T1" fmla="*/ 600693 h 21600"/>
                <a:gd name="T2" fmla="*/ 2151375 w 21600"/>
                <a:gd name="T3" fmla="*/ 600693 h 21600"/>
                <a:gd name="T4" fmla="*/ 2151375 w 21600"/>
                <a:gd name="T5" fmla="*/ 600693 h 21600"/>
                <a:gd name="T6" fmla="*/ 2151375 w 21600"/>
                <a:gd name="T7" fmla="*/ 600693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35" y="21600"/>
                  </a:moveTo>
                  <a:lnTo>
                    <a:pt x="0" y="21413"/>
                  </a:lnTo>
                  <a:lnTo>
                    <a:pt x="257" y="18621"/>
                  </a:lnTo>
                  <a:cubicBezTo>
                    <a:pt x="299" y="18160"/>
                    <a:pt x="375" y="17747"/>
                    <a:pt x="477" y="17426"/>
                  </a:cubicBezTo>
                  <a:cubicBezTo>
                    <a:pt x="557" y="17171"/>
                    <a:pt x="652" y="16980"/>
                    <a:pt x="754" y="16865"/>
                  </a:cubicBezTo>
                  <a:lnTo>
                    <a:pt x="19665" y="2112"/>
                  </a:lnTo>
                  <a:cubicBezTo>
                    <a:pt x="19896" y="1875"/>
                    <a:pt x="20120" y="1562"/>
                    <a:pt x="20335" y="1178"/>
                  </a:cubicBezTo>
                  <a:cubicBezTo>
                    <a:pt x="20515" y="857"/>
                    <a:pt x="20688" y="487"/>
                    <a:pt x="20852" y="72"/>
                  </a:cubicBezTo>
                  <a:lnTo>
                    <a:pt x="21600" y="0"/>
                  </a:lnTo>
                  <a:lnTo>
                    <a:pt x="21226" y="2551"/>
                  </a:lnTo>
                  <a:lnTo>
                    <a:pt x="135" y="21600"/>
                  </a:lnTo>
                  <a:close/>
                </a:path>
              </a:pathLst>
            </a:custGeom>
            <a:solidFill>
              <a:srgbClr val="9C9D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7" name="Фигура">
              <a:extLst>
                <a:ext uri="{FF2B5EF4-FFF2-40B4-BE49-F238E27FC236}">
                  <a16:creationId xmlns:a16="http://schemas.microsoft.com/office/drawing/2014/main" id="{9D7B9110-3A7C-5CD0-24C8-297C9D6F9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072" y="8685366"/>
              <a:ext cx="8802860" cy="1198423"/>
            </a:xfrm>
            <a:custGeom>
              <a:avLst/>
              <a:gdLst>
                <a:gd name="T0" fmla="*/ 4401430 w 21600"/>
                <a:gd name="T1" fmla="*/ 599212 h 21600"/>
                <a:gd name="T2" fmla="*/ 4401430 w 21600"/>
                <a:gd name="T3" fmla="*/ 599212 h 21600"/>
                <a:gd name="T4" fmla="*/ 4401430 w 21600"/>
                <a:gd name="T5" fmla="*/ 599212 h 21600"/>
                <a:gd name="T6" fmla="*/ 4401430 w 21600"/>
                <a:gd name="T7" fmla="*/ 599212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0796" y="0"/>
                  </a:moveTo>
                  <a:lnTo>
                    <a:pt x="10189" y="169"/>
                  </a:lnTo>
                  <a:cubicBezTo>
                    <a:pt x="10127" y="523"/>
                    <a:pt x="10062" y="845"/>
                    <a:pt x="9994" y="1131"/>
                  </a:cubicBezTo>
                  <a:cubicBezTo>
                    <a:pt x="9880" y="1612"/>
                    <a:pt x="9758" y="1992"/>
                    <a:pt x="9632" y="2263"/>
                  </a:cubicBezTo>
                  <a:lnTo>
                    <a:pt x="368" y="17195"/>
                  </a:lnTo>
                  <a:cubicBezTo>
                    <a:pt x="318" y="17284"/>
                    <a:pt x="271" y="17456"/>
                    <a:pt x="231" y="17697"/>
                  </a:cubicBezTo>
                  <a:cubicBezTo>
                    <a:pt x="196" y="17909"/>
                    <a:pt x="168" y="18171"/>
                    <a:pt x="147" y="18466"/>
                  </a:cubicBezTo>
                  <a:cubicBezTo>
                    <a:pt x="117" y="18960"/>
                    <a:pt x="91" y="19463"/>
                    <a:pt x="67" y="19972"/>
                  </a:cubicBezTo>
                  <a:cubicBezTo>
                    <a:pt x="41" y="20508"/>
                    <a:pt x="19" y="21051"/>
                    <a:pt x="0" y="21600"/>
                  </a:cubicBezTo>
                  <a:lnTo>
                    <a:pt x="10283" y="7811"/>
                  </a:lnTo>
                  <a:cubicBezTo>
                    <a:pt x="10374" y="7695"/>
                    <a:pt x="10465" y="7606"/>
                    <a:pt x="10557" y="7551"/>
                  </a:cubicBezTo>
                  <a:cubicBezTo>
                    <a:pt x="10717" y="7454"/>
                    <a:pt x="10878" y="7454"/>
                    <a:pt x="11038" y="7551"/>
                  </a:cubicBezTo>
                  <a:cubicBezTo>
                    <a:pt x="11129" y="7606"/>
                    <a:pt x="11221" y="7695"/>
                    <a:pt x="11311" y="7811"/>
                  </a:cubicBezTo>
                  <a:lnTo>
                    <a:pt x="21600" y="21600"/>
                  </a:lnTo>
                  <a:cubicBezTo>
                    <a:pt x="21581" y="21051"/>
                    <a:pt x="21559" y="20508"/>
                    <a:pt x="21533" y="19972"/>
                  </a:cubicBezTo>
                  <a:cubicBezTo>
                    <a:pt x="21509" y="19463"/>
                    <a:pt x="21483" y="18960"/>
                    <a:pt x="21453" y="18466"/>
                  </a:cubicBezTo>
                  <a:cubicBezTo>
                    <a:pt x="21432" y="18171"/>
                    <a:pt x="21404" y="17909"/>
                    <a:pt x="21369" y="17697"/>
                  </a:cubicBezTo>
                  <a:cubicBezTo>
                    <a:pt x="21329" y="17456"/>
                    <a:pt x="21282" y="17284"/>
                    <a:pt x="21232" y="17195"/>
                  </a:cubicBezTo>
                  <a:lnTo>
                    <a:pt x="11963" y="2263"/>
                  </a:lnTo>
                  <a:cubicBezTo>
                    <a:pt x="11837" y="1994"/>
                    <a:pt x="11715" y="1614"/>
                    <a:pt x="11600" y="1131"/>
                  </a:cubicBezTo>
                  <a:cubicBezTo>
                    <a:pt x="11532" y="845"/>
                    <a:pt x="11467" y="524"/>
                    <a:pt x="11406" y="169"/>
                  </a:cubicBezTo>
                  <a:lnTo>
                    <a:pt x="10798" y="0"/>
                  </a:lnTo>
                  <a:lnTo>
                    <a:pt x="10796" y="0"/>
                  </a:lnTo>
                  <a:close/>
                </a:path>
              </a:pathLst>
            </a:custGeom>
            <a:solidFill>
              <a:srgbClr val="C6C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8" name="Фигура">
              <a:extLst>
                <a:ext uri="{FF2B5EF4-FFF2-40B4-BE49-F238E27FC236}">
                  <a16:creationId xmlns:a16="http://schemas.microsoft.com/office/drawing/2014/main" id="{385A0EAF-2476-B126-C6B8-817E3E946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077955" cy="8692417"/>
            </a:xfrm>
            <a:custGeom>
              <a:avLst/>
              <a:gdLst>
                <a:gd name="T0" fmla="*/ 7538978 w 21600"/>
                <a:gd name="T1" fmla="*/ 4346209 h 21600"/>
                <a:gd name="T2" fmla="*/ 7538978 w 21600"/>
                <a:gd name="T3" fmla="*/ 4346209 h 21600"/>
                <a:gd name="T4" fmla="*/ 7538978 w 21600"/>
                <a:gd name="T5" fmla="*/ 4346209 h 21600"/>
                <a:gd name="T6" fmla="*/ 7538978 w 21600"/>
                <a:gd name="T7" fmla="*/ 4346209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132" y="222"/>
                  </a:moveTo>
                  <a:lnTo>
                    <a:pt x="21465" y="222"/>
                  </a:lnTo>
                  <a:lnTo>
                    <a:pt x="21465" y="21378"/>
                  </a:lnTo>
                  <a:cubicBezTo>
                    <a:pt x="17910" y="21378"/>
                    <a:pt x="14354" y="21378"/>
                    <a:pt x="10799" y="21378"/>
                  </a:cubicBezTo>
                  <a:cubicBezTo>
                    <a:pt x="7243" y="21378"/>
                    <a:pt x="3687" y="21378"/>
                    <a:pt x="132" y="21378"/>
                  </a:cubicBezTo>
                  <a:lnTo>
                    <a:pt x="132" y="222"/>
                  </a:ln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</p:grpSp>
      <p:sp>
        <p:nvSpPr>
          <p:cNvPr id="20" name="Номер слайда 1">
            <a:extLst>
              <a:ext uri="{FF2B5EF4-FFF2-40B4-BE49-F238E27FC236}">
                <a16:creationId xmlns:a16="http://schemas.microsoft.com/office/drawing/2014/main" id="{99CDF823-0105-65F8-C27E-4EAE845227C0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tx1"/>
                </a:solidFill>
                <a:latin typeface="RussianRail G Pro Medium" panose="02000603040000020004" pitchFamily="50" charset="-52"/>
              </a:rPr>
              <a:pPr algn="ctr"/>
              <a:t>7</a:t>
            </a:fld>
            <a:endParaRPr lang="ru-RU" sz="1400" dirty="0">
              <a:solidFill>
                <a:schemeClr val="tx1"/>
              </a:solidFill>
              <a:latin typeface="RussianRail G Pro Medium" panose="02000603040000020004" pitchFamily="50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езультат CVAT.mp4">
            <a:hlinkClick r:id="" action="ppaction://media"/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490012" y="1214651"/>
            <a:ext cx="9208800" cy="4755600"/>
          </a:xfrm>
          <a:prstGeom prst="rect">
            <a:avLst/>
          </a:prstGeom>
        </p:spPr>
      </p:pic>
      <p:grpSp>
        <p:nvGrpSpPr>
          <p:cNvPr id="5" name="Группа">
            <a:extLst>
              <a:ext uri="{FF2B5EF4-FFF2-40B4-BE49-F238E27FC236}">
                <a16:creationId xmlns:a16="http://schemas.microsoft.com/office/drawing/2014/main" id="{633534C3-8A3C-5DA7-064E-5BF85CA21990}"/>
              </a:ext>
            </a:extLst>
          </p:cNvPr>
          <p:cNvGrpSpPr>
            <a:grpSpLocks/>
          </p:cNvGrpSpPr>
          <p:nvPr/>
        </p:nvGrpSpPr>
        <p:grpSpPr bwMode="auto">
          <a:xfrm>
            <a:off x="1437456" y="1166066"/>
            <a:ext cx="9313913" cy="5547155"/>
            <a:chOff x="0" y="0"/>
            <a:chExt cx="15077955" cy="9918700"/>
          </a:xfrm>
        </p:grpSpPr>
        <p:sp>
          <p:nvSpPr>
            <p:cNvPr id="6" name="Фигура">
              <a:extLst>
                <a:ext uri="{FF2B5EF4-FFF2-40B4-BE49-F238E27FC236}">
                  <a16:creationId xmlns:a16="http://schemas.microsoft.com/office/drawing/2014/main" id="{E3810EF7-4410-F36B-063C-F164C8B3D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796" y="9054963"/>
              <a:ext cx="8861942" cy="863737"/>
            </a:xfrm>
            <a:custGeom>
              <a:avLst/>
              <a:gdLst>
                <a:gd name="T0" fmla="*/ 4430971 w 21600"/>
                <a:gd name="T1" fmla="*/ 431869 h 21600"/>
                <a:gd name="T2" fmla="*/ 4430971 w 21600"/>
                <a:gd name="T3" fmla="*/ 431869 h 21600"/>
                <a:gd name="T4" fmla="*/ 4430971 w 21600"/>
                <a:gd name="T5" fmla="*/ 431869 h 21600"/>
                <a:gd name="T6" fmla="*/ 4430971 w 21600"/>
                <a:gd name="T7" fmla="*/ 431869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0772" y="0"/>
                  </a:moveTo>
                  <a:lnTo>
                    <a:pt x="10770" y="109"/>
                  </a:lnTo>
                  <a:lnTo>
                    <a:pt x="81" y="19896"/>
                  </a:lnTo>
                  <a:lnTo>
                    <a:pt x="0" y="20534"/>
                  </a:lnTo>
                  <a:lnTo>
                    <a:pt x="61" y="21600"/>
                  </a:lnTo>
                  <a:lnTo>
                    <a:pt x="941" y="21281"/>
                  </a:lnTo>
                  <a:cubicBezTo>
                    <a:pt x="962" y="21290"/>
                    <a:pt x="982" y="21253"/>
                    <a:pt x="1001" y="21172"/>
                  </a:cubicBezTo>
                  <a:cubicBezTo>
                    <a:pt x="1020" y="21095"/>
                    <a:pt x="1036" y="20984"/>
                    <a:pt x="1050" y="20836"/>
                  </a:cubicBezTo>
                  <a:lnTo>
                    <a:pt x="1104" y="19887"/>
                  </a:lnTo>
                  <a:lnTo>
                    <a:pt x="10318" y="2174"/>
                  </a:lnTo>
                  <a:cubicBezTo>
                    <a:pt x="10415" y="2021"/>
                    <a:pt x="10514" y="1915"/>
                    <a:pt x="10612" y="1855"/>
                  </a:cubicBezTo>
                  <a:cubicBezTo>
                    <a:pt x="10836" y="1720"/>
                    <a:pt x="11061" y="1827"/>
                    <a:pt x="11282" y="2174"/>
                  </a:cubicBezTo>
                  <a:lnTo>
                    <a:pt x="20497" y="19887"/>
                  </a:lnTo>
                  <a:lnTo>
                    <a:pt x="20551" y="20836"/>
                  </a:lnTo>
                  <a:cubicBezTo>
                    <a:pt x="20564" y="20984"/>
                    <a:pt x="20581" y="21095"/>
                    <a:pt x="20599" y="21172"/>
                  </a:cubicBezTo>
                  <a:cubicBezTo>
                    <a:pt x="20618" y="21254"/>
                    <a:pt x="20638" y="21291"/>
                    <a:pt x="20659" y="21281"/>
                  </a:cubicBezTo>
                  <a:lnTo>
                    <a:pt x="21540" y="21600"/>
                  </a:lnTo>
                  <a:lnTo>
                    <a:pt x="21600" y="20534"/>
                  </a:lnTo>
                  <a:lnTo>
                    <a:pt x="21520" y="19896"/>
                  </a:lnTo>
                  <a:lnTo>
                    <a:pt x="10830" y="109"/>
                  </a:lnTo>
                  <a:lnTo>
                    <a:pt x="10828" y="0"/>
                  </a:lnTo>
                  <a:lnTo>
                    <a:pt x="10800" y="50"/>
                  </a:lnTo>
                  <a:lnTo>
                    <a:pt x="10772" y="0"/>
                  </a:ln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7" name="Фигура">
              <a:extLst>
                <a:ext uri="{FF2B5EF4-FFF2-40B4-BE49-F238E27FC236}">
                  <a16:creationId xmlns:a16="http://schemas.microsoft.com/office/drawing/2014/main" id="{90FA8CE0-AEB6-4A2A-A1DE-71B8F0A21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0994" y="8684987"/>
              <a:ext cx="3446701" cy="464810"/>
            </a:xfrm>
            <a:custGeom>
              <a:avLst/>
              <a:gdLst>
                <a:gd name="T0" fmla="*/ 1723351 w 21600"/>
                <a:gd name="T1" fmla="*/ 232405 h 21600"/>
                <a:gd name="T2" fmla="*/ 1723351 w 21600"/>
                <a:gd name="T3" fmla="*/ 232405 h 21600"/>
                <a:gd name="T4" fmla="*/ 1723351 w 21600"/>
                <a:gd name="T5" fmla="*/ 232405 h 21600"/>
                <a:gd name="T6" fmla="*/ 1723351 w 21600"/>
                <a:gd name="T7" fmla="*/ 232405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8" y="21165"/>
                    <a:pt x="121" y="20770"/>
                    <a:pt x="188" y="20418"/>
                  </a:cubicBezTo>
                  <a:cubicBezTo>
                    <a:pt x="366" y="19492"/>
                    <a:pt x="571" y="18887"/>
                    <a:pt x="786" y="18653"/>
                  </a:cubicBezTo>
                  <a:lnTo>
                    <a:pt x="21600" y="0"/>
                  </a:lnTo>
                  <a:lnTo>
                    <a:pt x="21584" y="2274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C9D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8" name="Фигура">
              <a:extLst>
                <a:ext uri="{FF2B5EF4-FFF2-40B4-BE49-F238E27FC236}">
                  <a16:creationId xmlns:a16="http://schemas.microsoft.com/office/drawing/2014/main" id="{B46D635E-5024-0880-30A5-772F66EBB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737" y="9078154"/>
              <a:ext cx="2221684" cy="273821"/>
            </a:xfrm>
            <a:custGeom>
              <a:avLst/>
              <a:gdLst>
                <a:gd name="T0" fmla="*/ 1110842 w 21600"/>
                <a:gd name="T1" fmla="*/ 136911 h 21551"/>
                <a:gd name="T2" fmla="*/ 1110842 w 21600"/>
                <a:gd name="T3" fmla="*/ 136911 h 21551"/>
                <a:gd name="T4" fmla="*/ 1110842 w 21600"/>
                <a:gd name="T5" fmla="*/ 136911 h 21551"/>
                <a:gd name="T6" fmla="*/ 1110842 w 21600"/>
                <a:gd name="T7" fmla="*/ 136911 h 21551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51" extrusionOk="0">
                  <a:moveTo>
                    <a:pt x="47" y="17990"/>
                  </a:moveTo>
                  <a:lnTo>
                    <a:pt x="0" y="20300"/>
                  </a:lnTo>
                  <a:lnTo>
                    <a:pt x="2697" y="21521"/>
                  </a:lnTo>
                  <a:cubicBezTo>
                    <a:pt x="2778" y="21600"/>
                    <a:pt x="2860" y="21523"/>
                    <a:pt x="2936" y="21297"/>
                  </a:cubicBezTo>
                  <a:cubicBezTo>
                    <a:pt x="3006" y="21090"/>
                    <a:pt x="3070" y="20762"/>
                    <a:pt x="3122" y="20337"/>
                  </a:cubicBezTo>
                  <a:lnTo>
                    <a:pt x="3370" y="17820"/>
                  </a:lnTo>
                  <a:lnTo>
                    <a:pt x="21600" y="7250"/>
                  </a:lnTo>
                  <a:lnTo>
                    <a:pt x="21597" y="0"/>
                  </a:lnTo>
                  <a:lnTo>
                    <a:pt x="47" y="17990"/>
                  </a:ln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9" name="Фигура">
              <a:extLst>
                <a:ext uri="{FF2B5EF4-FFF2-40B4-BE49-F238E27FC236}">
                  <a16:creationId xmlns:a16="http://schemas.microsoft.com/office/drawing/2014/main" id="{0BD29814-7664-55C7-BB2F-F63B49BB4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1356" y="8659151"/>
              <a:ext cx="3885526" cy="652828"/>
            </a:xfrm>
            <a:custGeom>
              <a:avLst/>
              <a:gdLst>
                <a:gd name="T0" fmla="*/ 1942763 w 21600"/>
                <a:gd name="T1" fmla="*/ 326414 h 21600"/>
                <a:gd name="T2" fmla="*/ 1942763 w 21600"/>
                <a:gd name="T3" fmla="*/ 326414 h 21600"/>
                <a:gd name="T4" fmla="*/ 1942763 w 21600"/>
                <a:gd name="T5" fmla="*/ 326414 h 21600"/>
                <a:gd name="T6" fmla="*/ 1942763 w 21600"/>
                <a:gd name="T7" fmla="*/ 326414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55" y="17903"/>
                  </a:lnTo>
                  <a:cubicBezTo>
                    <a:pt x="187" y="17180"/>
                    <a:pt x="258" y="16537"/>
                    <a:pt x="356" y="16069"/>
                  </a:cubicBezTo>
                  <a:cubicBezTo>
                    <a:pt x="433" y="15698"/>
                    <a:pt x="525" y="15451"/>
                    <a:pt x="623" y="15350"/>
                  </a:cubicBezTo>
                  <a:lnTo>
                    <a:pt x="18888" y="2268"/>
                  </a:lnTo>
                  <a:cubicBezTo>
                    <a:pt x="19001" y="2156"/>
                    <a:pt x="19107" y="1875"/>
                    <a:pt x="19196" y="1451"/>
                  </a:cubicBezTo>
                  <a:cubicBezTo>
                    <a:pt x="19259" y="1155"/>
                    <a:pt x="19312" y="795"/>
                    <a:pt x="19353" y="389"/>
                  </a:cubicBezTo>
                  <a:lnTo>
                    <a:pt x="21600" y="0"/>
                  </a:lnTo>
                  <a:lnTo>
                    <a:pt x="21407" y="1110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C6C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0" name="Фигура">
              <a:extLst>
                <a:ext uri="{FF2B5EF4-FFF2-40B4-BE49-F238E27FC236}">
                  <a16:creationId xmlns:a16="http://schemas.microsoft.com/office/drawing/2014/main" id="{633DCA83-F4D1-610D-A994-E8B6E96A6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664" y="9078154"/>
              <a:ext cx="2221690" cy="273821"/>
            </a:xfrm>
            <a:custGeom>
              <a:avLst/>
              <a:gdLst>
                <a:gd name="T0" fmla="*/ 1110845 w 21600"/>
                <a:gd name="T1" fmla="*/ 136911 h 21551"/>
                <a:gd name="T2" fmla="*/ 1110845 w 21600"/>
                <a:gd name="T3" fmla="*/ 136911 h 21551"/>
                <a:gd name="T4" fmla="*/ 1110845 w 21600"/>
                <a:gd name="T5" fmla="*/ 136911 h 21551"/>
                <a:gd name="T6" fmla="*/ 1110845 w 21600"/>
                <a:gd name="T7" fmla="*/ 136911 h 21551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51" extrusionOk="0">
                  <a:moveTo>
                    <a:pt x="21553" y="17990"/>
                  </a:moveTo>
                  <a:lnTo>
                    <a:pt x="21600" y="20300"/>
                  </a:lnTo>
                  <a:lnTo>
                    <a:pt x="18903" y="21521"/>
                  </a:lnTo>
                  <a:cubicBezTo>
                    <a:pt x="18822" y="21600"/>
                    <a:pt x="18740" y="21523"/>
                    <a:pt x="18664" y="21297"/>
                  </a:cubicBezTo>
                  <a:cubicBezTo>
                    <a:pt x="18594" y="21090"/>
                    <a:pt x="18530" y="20762"/>
                    <a:pt x="18478" y="20337"/>
                  </a:cubicBezTo>
                  <a:lnTo>
                    <a:pt x="18230" y="17820"/>
                  </a:lnTo>
                  <a:lnTo>
                    <a:pt x="0" y="7250"/>
                  </a:lnTo>
                  <a:lnTo>
                    <a:pt x="3" y="0"/>
                  </a:lnTo>
                  <a:lnTo>
                    <a:pt x="21553" y="17990"/>
                  </a:ln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1" name="Фигура">
              <a:extLst>
                <a:ext uri="{FF2B5EF4-FFF2-40B4-BE49-F238E27FC236}">
                  <a16:creationId xmlns:a16="http://schemas.microsoft.com/office/drawing/2014/main" id="{3E4EEC10-E7C8-75F5-ECB3-E3D21048D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9821" y="8684987"/>
              <a:ext cx="3446560" cy="464810"/>
            </a:xfrm>
            <a:custGeom>
              <a:avLst/>
              <a:gdLst>
                <a:gd name="T0" fmla="*/ 1723280 w 21600"/>
                <a:gd name="T1" fmla="*/ 232405 h 21600"/>
                <a:gd name="T2" fmla="*/ 1723280 w 21600"/>
                <a:gd name="T3" fmla="*/ 232405 h 21600"/>
                <a:gd name="T4" fmla="*/ 1723280 w 21600"/>
                <a:gd name="T5" fmla="*/ 232405 h 21600"/>
                <a:gd name="T6" fmla="*/ 1723280 w 21600"/>
                <a:gd name="T7" fmla="*/ 232405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21542" y="21165"/>
                    <a:pt x="21479" y="20770"/>
                    <a:pt x="21412" y="20418"/>
                  </a:cubicBezTo>
                  <a:cubicBezTo>
                    <a:pt x="21234" y="19492"/>
                    <a:pt x="21029" y="18887"/>
                    <a:pt x="20814" y="18653"/>
                  </a:cubicBezTo>
                  <a:lnTo>
                    <a:pt x="0" y="0"/>
                  </a:lnTo>
                  <a:lnTo>
                    <a:pt x="16" y="2274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C9D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2" name="Фигура">
              <a:extLst>
                <a:ext uri="{FF2B5EF4-FFF2-40B4-BE49-F238E27FC236}">
                  <a16:creationId xmlns:a16="http://schemas.microsoft.com/office/drawing/2014/main" id="{DD7D312A-E04F-D342-38D2-F1898A931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1686" y="8659151"/>
              <a:ext cx="3885525" cy="652828"/>
            </a:xfrm>
            <a:custGeom>
              <a:avLst/>
              <a:gdLst>
                <a:gd name="T0" fmla="*/ 1942763 w 21600"/>
                <a:gd name="T1" fmla="*/ 326414 h 21600"/>
                <a:gd name="T2" fmla="*/ 1942763 w 21600"/>
                <a:gd name="T3" fmla="*/ 326414 h 21600"/>
                <a:gd name="T4" fmla="*/ 1942763 w 21600"/>
                <a:gd name="T5" fmla="*/ 326414 h 21600"/>
                <a:gd name="T6" fmla="*/ 1942763 w 21600"/>
                <a:gd name="T7" fmla="*/ 326414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445" y="17903"/>
                  </a:lnTo>
                  <a:cubicBezTo>
                    <a:pt x="21413" y="17180"/>
                    <a:pt x="21342" y="16537"/>
                    <a:pt x="21244" y="16069"/>
                  </a:cubicBezTo>
                  <a:cubicBezTo>
                    <a:pt x="21167" y="15698"/>
                    <a:pt x="21075" y="15451"/>
                    <a:pt x="20977" y="15350"/>
                  </a:cubicBezTo>
                  <a:lnTo>
                    <a:pt x="2712" y="2268"/>
                  </a:lnTo>
                  <a:cubicBezTo>
                    <a:pt x="2599" y="2156"/>
                    <a:pt x="2493" y="1875"/>
                    <a:pt x="2404" y="1451"/>
                  </a:cubicBezTo>
                  <a:cubicBezTo>
                    <a:pt x="2341" y="1155"/>
                    <a:pt x="2288" y="795"/>
                    <a:pt x="2247" y="389"/>
                  </a:cubicBezTo>
                  <a:lnTo>
                    <a:pt x="0" y="0"/>
                  </a:lnTo>
                  <a:lnTo>
                    <a:pt x="193" y="11105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C6C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3" name="Фигура">
              <a:extLst>
                <a:ext uri="{FF2B5EF4-FFF2-40B4-BE49-F238E27FC236}">
                  <a16:creationId xmlns:a16="http://schemas.microsoft.com/office/drawing/2014/main" id="{7F0A14FD-7A39-7751-B146-92AA1BACC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3095" y="8684847"/>
              <a:ext cx="4302710" cy="1201386"/>
            </a:xfrm>
            <a:custGeom>
              <a:avLst/>
              <a:gdLst>
                <a:gd name="T0" fmla="*/ 2151355 w 21600"/>
                <a:gd name="T1" fmla="*/ 600693 h 21600"/>
                <a:gd name="T2" fmla="*/ 2151355 w 21600"/>
                <a:gd name="T3" fmla="*/ 600693 h 21600"/>
                <a:gd name="T4" fmla="*/ 2151355 w 21600"/>
                <a:gd name="T5" fmla="*/ 600693 h 21600"/>
                <a:gd name="T6" fmla="*/ 2151355 w 21600"/>
                <a:gd name="T7" fmla="*/ 600693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21465" y="21600"/>
                  </a:moveTo>
                  <a:lnTo>
                    <a:pt x="21600" y="21413"/>
                  </a:lnTo>
                  <a:lnTo>
                    <a:pt x="21343" y="18621"/>
                  </a:lnTo>
                  <a:cubicBezTo>
                    <a:pt x="21301" y="18160"/>
                    <a:pt x="21225" y="17747"/>
                    <a:pt x="21123" y="17426"/>
                  </a:cubicBezTo>
                  <a:cubicBezTo>
                    <a:pt x="21043" y="17171"/>
                    <a:pt x="20948" y="16980"/>
                    <a:pt x="20846" y="16865"/>
                  </a:cubicBezTo>
                  <a:lnTo>
                    <a:pt x="1935" y="2112"/>
                  </a:lnTo>
                  <a:cubicBezTo>
                    <a:pt x="1704" y="1875"/>
                    <a:pt x="1480" y="1562"/>
                    <a:pt x="1265" y="1178"/>
                  </a:cubicBezTo>
                  <a:cubicBezTo>
                    <a:pt x="1085" y="857"/>
                    <a:pt x="912" y="487"/>
                    <a:pt x="748" y="72"/>
                  </a:cubicBezTo>
                  <a:lnTo>
                    <a:pt x="0" y="0"/>
                  </a:lnTo>
                  <a:lnTo>
                    <a:pt x="374" y="2551"/>
                  </a:lnTo>
                  <a:lnTo>
                    <a:pt x="21465" y="21600"/>
                  </a:lnTo>
                  <a:close/>
                </a:path>
              </a:pathLst>
            </a:custGeom>
            <a:solidFill>
              <a:srgbClr val="9C9D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4" name="Фигура">
              <a:extLst>
                <a:ext uri="{FF2B5EF4-FFF2-40B4-BE49-F238E27FC236}">
                  <a16:creationId xmlns:a16="http://schemas.microsoft.com/office/drawing/2014/main" id="{F4E6FCDE-5F4A-A919-B566-014847F17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220" y="8684590"/>
              <a:ext cx="4302749" cy="1201385"/>
            </a:xfrm>
            <a:custGeom>
              <a:avLst/>
              <a:gdLst>
                <a:gd name="T0" fmla="*/ 2151375 w 21600"/>
                <a:gd name="T1" fmla="*/ 600693 h 21600"/>
                <a:gd name="T2" fmla="*/ 2151375 w 21600"/>
                <a:gd name="T3" fmla="*/ 600693 h 21600"/>
                <a:gd name="T4" fmla="*/ 2151375 w 21600"/>
                <a:gd name="T5" fmla="*/ 600693 h 21600"/>
                <a:gd name="T6" fmla="*/ 2151375 w 21600"/>
                <a:gd name="T7" fmla="*/ 600693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35" y="21600"/>
                  </a:moveTo>
                  <a:lnTo>
                    <a:pt x="0" y="21413"/>
                  </a:lnTo>
                  <a:lnTo>
                    <a:pt x="257" y="18621"/>
                  </a:lnTo>
                  <a:cubicBezTo>
                    <a:pt x="299" y="18160"/>
                    <a:pt x="375" y="17747"/>
                    <a:pt x="477" y="17426"/>
                  </a:cubicBezTo>
                  <a:cubicBezTo>
                    <a:pt x="557" y="17171"/>
                    <a:pt x="652" y="16980"/>
                    <a:pt x="754" y="16865"/>
                  </a:cubicBezTo>
                  <a:lnTo>
                    <a:pt x="19665" y="2112"/>
                  </a:lnTo>
                  <a:cubicBezTo>
                    <a:pt x="19896" y="1875"/>
                    <a:pt x="20120" y="1562"/>
                    <a:pt x="20335" y="1178"/>
                  </a:cubicBezTo>
                  <a:cubicBezTo>
                    <a:pt x="20515" y="857"/>
                    <a:pt x="20688" y="487"/>
                    <a:pt x="20852" y="72"/>
                  </a:cubicBezTo>
                  <a:lnTo>
                    <a:pt x="21600" y="0"/>
                  </a:lnTo>
                  <a:lnTo>
                    <a:pt x="21226" y="2551"/>
                  </a:lnTo>
                  <a:lnTo>
                    <a:pt x="135" y="21600"/>
                  </a:lnTo>
                  <a:close/>
                </a:path>
              </a:pathLst>
            </a:custGeom>
            <a:solidFill>
              <a:srgbClr val="9C9D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5" name="Фигура">
              <a:extLst>
                <a:ext uri="{FF2B5EF4-FFF2-40B4-BE49-F238E27FC236}">
                  <a16:creationId xmlns:a16="http://schemas.microsoft.com/office/drawing/2014/main" id="{73E72950-3D40-EEC5-ECD0-622D8A6ED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071" y="8685365"/>
              <a:ext cx="8802859" cy="1198423"/>
            </a:xfrm>
            <a:custGeom>
              <a:avLst/>
              <a:gdLst>
                <a:gd name="T0" fmla="*/ 4401430 w 21600"/>
                <a:gd name="T1" fmla="*/ 599212 h 21600"/>
                <a:gd name="T2" fmla="*/ 4401430 w 21600"/>
                <a:gd name="T3" fmla="*/ 599212 h 21600"/>
                <a:gd name="T4" fmla="*/ 4401430 w 21600"/>
                <a:gd name="T5" fmla="*/ 599212 h 21600"/>
                <a:gd name="T6" fmla="*/ 4401430 w 21600"/>
                <a:gd name="T7" fmla="*/ 599212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0796" y="0"/>
                  </a:moveTo>
                  <a:lnTo>
                    <a:pt x="10189" y="169"/>
                  </a:lnTo>
                  <a:cubicBezTo>
                    <a:pt x="10127" y="523"/>
                    <a:pt x="10062" y="845"/>
                    <a:pt x="9994" y="1131"/>
                  </a:cubicBezTo>
                  <a:cubicBezTo>
                    <a:pt x="9880" y="1612"/>
                    <a:pt x="9758" y="1992"/>
                    <a:pt x="9632" y="2263"/>
                  </a:cubicBezTo>
                  <a:lnTo>
                    <a:pt x="368" y="17195"/>
                  </a:lnTo>
                  <a:cubicBezTo>
                    <a:pt x="318" y="17284"/>
                    <a:pt x="271" y="17456"/>
                    <a:pt x="231" y="17697"/>
                  </a:cubicBezTo>
                  <a:cubicBezTo>
                    <a:pt x="196" y="17909"/>
                    <a:pt x="168" y="18171"/>
                    <a:pt x="147" y="18466"/>
                  </a:cubicBezTo>
                  <a:cubicBezTo>
                    <a:pt x="117" y="18960"/>
                    <a:pt x="91" y="19463"/>
                    <a:pt x="67" y="19972"/>
                  </a:cubicBezTo>
                  <a:cubicBezTo>
                    <a:pt x="41" y="20508"/>
                    <a:pt x="19" y="21051"/>
                    <a:pt x="0" y="21600"/>
                  </a:cubicBezTo>
                  <a:lnTo>
                    <a:pt x="10283" y="7811"/>
                  </a:lnTo>
                  <a:cubicBezTo>
                    <a:pt x="10374" y="7695"/>
                    <a:pt x="10465" y="7606"/>
                    <a:pt x="10557" y="7551"/>
                  </a:cubicBezTo>
                  <a:cubicBezTo>
                    <a:pt x="10717" y="7454"/>
                    <a:pt x="10878" y="7454"/>
                    <a:pt x="11038" y="7551"/>
                  </a:cubicBezTo>
                  <a:cubicBezTo>
                    <a:pt x="11129" y="7606"/>
                    <a:pt x="11221" y="7695"/>
                    <a:pt x="11311" y="7811"/>
                  </a:cubicBezTo>
                  <a:lnTo>
                    <a:pt x="21600" y="21600"/>
                  </a:lnTo>
                  <a:cubicBezTo>
                    <a:pt x="21581" y="21051"/>
                    <a:pt x="21559" y="20508"/>
                    <a:pt x="21533" y="19972"/>
                  </a:cubicBezTo>
                  <a:cubicBezTo>
                    <a:pt x="21509" y="19463"/>
                    <a:pt x="21483" y="18960"/>
                    <a:pt x="21453" y="18466"/>
                  </a:cubicBezTo>
                  <a:cubicBezTo>
                    <a:pt x="21432" y="18171"/>
                    <a:pt x="21404" y="17909"/>
                    <a:pt x="21369" y="17697"/>
                  </a:cubicBezTo>
                  <a:cubicBezTo>
                    <a:pt x="21329" y="17456"/>
                    <a:pt x="21282" y="17284"/>
                    <a:pt x="21232" y="17195"/>
                  </a:cubicBezTo>
                  <a:lnTo>
                    <a:pt x="11963" y="2263"/>
                  </a:lnTo>
                  <a:cubicBezTo>
                    <a:pt x="11837" y="1994"/>
                    <a:pt x="11715" y="1614"/>
                    <a:pt x="11600" y="1131"/>
                  </a:cubicBezTo>
                  <a:cubicBezTo>
                    <a:pt x="11532" y="845"/>
                    <a:pt x="11467" y="524"/>
                    <a:pt x="11406" y="169"/>
                  </a:cubicBezTo>
                  <a:lnTo>
                    <a:pt x="10798" y="0"/>
                  </a:lnTo>
                  <a:lnTo>
                    <a:pt x="10796" y="0"/>
                  </a:lnTo>
                  <a:close/>
                </a:path>
              </a:pathLst>
            </a:custGeom>
            <a:solidFill>
              <a:srgbClr val="C6C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/>
            </a:p>
          </p:txBody>
        </p:sp>
        <p:sp>
          <p:nvSpPr>
            <p:cNvPr id="16" name="Фигура">
              <a:extLst>
                <a:ext uri="{FF2B5EF4-FFF2-40B4-BE49-F238E27FC236}">
                  <a16:creationId xmlns:a16="http://schemas.microsoft.com/office/drawing/2014/main" id="{E025240B-A309-89E7-58C1-1E2F87C67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077955" cy="8692417"/>
            </a:xfrm>
            <a:custGeom>
              <a:avLst/>
              <a:gdLst>
                <a:gd name="T0" fmla="*/ 7538978 w 21600"/>
                <a:gd name="T1" fmla="*/ 4346209 h 21600"/>
                <a:gd name="T2" fmla="*/ 7538978 w 21600"/>
                <a:gd name="T3" fmla="*/ 4346209 h 21600"/>
                <a:gd name="T4" fmla="*/ 7538978 w 21600"/>
                <a:gd name="T5" fmla="*/ 4346209 h 21600"/>
                <a:gd name="T6" fmla="*/ 7538978 w 21600"/>
                <a:gd name="T7" fmla="*/ 4346209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132" y="222"/>
                  </a:moveTo>
                  <a:lnTo>
                    <a:pt x="21465" y="222"/>
                  </a:lnTo>
                  <a:lnTo>
                    <a:pt x="21465" y="21378"/>
                  </a:lnTo>
                  <a:cubicBezTo>
                    <a:pt x="17910" y="21378"/>
                    <a:pt x="14354" y="21378"/>
                    <a:pt x="10799" y="21378"/>
                  </a:cubicBezTo>
                  <a:cubicBezTo>
                    <a:pt x="7243" y="21378"/>
                    <a:pt x="3687" y="21378"/>
                    <a:pt x="132" y="21378"/>
                  </a:cubicBezTo>
                  <a:lnTo>
                    <a:pt x="132" y="222"/>
                  </a:ln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 dirty="0"/>
            </a:p>
          </p:txBody>
        </p:sp>
      </p:grpSp>
      <p:sp>
        <p:nvSpPr>
          <p:cNvPr id="17" name="Подзаголовок 4">
            <a:extLst>
              <a:ext uri="{FF2B5EF4-FFF2-40B4-BE49-F238E27FC236}">
                <a16:creationId xmlns:a16="http://schemas.microsoft.com/office/drawing/2014/main" id="{4E475814-9840-C92B-96E7-5DAC5103CE23}"/>
              </a:ext>
            </a:extLst>
          </p:cNvPr>
          <p:cNvSpPr txBox="1">
            <a:spLocks/>
          </p:cNvSpPr>
          <p:nvPr/>
        </p:nvSpPr>
        <p:spPr>
          <a:xfrm>
            <a:off x="457400" y="337165"/>
            <a:ext cx="10817263" cy="6768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199" dirty="0"/>
              <a:t>/ ИСКУСТВЕННЫЙ ИНТЕЛЕКТ: РАЗРАБОТКА НОРМ ВРЕМЕНИ </a:t>
            </a:r>
            <a:br>
              <a:rPr lang="ru-RU" sz="2199" dirty="0"/>
            </a:br>
            <a:r>
              <a:rPr lang="ru-RU" sz="2199" dirty="0"/>
              <a:t>НА ОСНОВЕ «МАШИННОГО ЗРЕНИЯ» </a:t>
            </a:r>
            <a:r>
              <a:rPr lang="en-US" sz="2199" dirty="0"/>
              <a:t>(</a:t>
            </a:r>
            <a:r>
              <a:rPr lang="ru-RU" sz="2199" dirty="0"/>
              <a:t>РЕЗУЛЬТАТЫ ОБУЧЕНИЯ) </a:t>
            </a:r>
          </a:p>
        </p:txBody>
      </p:sp>
      <p:sp>
        <p:nvSpPr>
          <p:cNvPr id="21" name="Номер слайда 1">
            <a:extLst>
              <a:ext uri="{FF2B5EF4-FFF2-40B4-BE49-F238E27FC236}">
                <a16:creationId xmlns:a16="http://schemas.microsoft.com/office/drawing/2014/main" id="{0399AF54-22D2-1547-EB97-6CE7AC76D144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tx1"/>
                </a:solidFill>
                <a:latin typeface="RussianRail G Pro Medium" panose="02000603040000020004" pitchFamily="50" charset="-52"/>
              </a:rPr>
              <a:pPr algn="ctr"/>
              <a:t>8</a:t>
            </a:fld>
            <a:endParaRPr lang="ru-RU" sz="1400" dirty="0">
              <a:solidFill>
                <a:schemeClr val="tx1"/>
              </a:solidFill>
              <a:latin typeface="RussianRail G Pro Medium" panose="02000603040000020004" pitchFamily="50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4">
            <a:extLst>
              <a:ext uri="{FF2B5EF4-FFF2-40B4-BE49-F238E27FC236}">
                <a16:creationId xmlns:a16="http://schemas.microsoft.com/office/drawing/2014/main" id="{E062A207-73AA-8010-A44B-A84146CA619F}"/>
              </a:ext>
            </a:extLst>
          </p:cNvPr>
          <p:cNvSpPr txBox="1">
            <a:spLocks/>
          </p:cNvSpPr>
          <p:nvPr/>
        </p:nvSpPr>
        <p:spPr>
          <a:xfrm>
            <a:off x="457400" y="337165"/>
            <a:ext cx="10817263" cy="6768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lvl="0">
              <a:lnSpc>
                <a:spcPct val="112000"/>
              </a:lnSpc>
              <a:defRPr sz="2200">
                <a:latin typeface="RussianRail G Pro Medium" panose="02000603040000020004" pitchFamily="50" charset="-52"/>
                <a:ea typeface="Verdana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199" dirty="0"/>
              <a:t>/ РЕЗУЛЬТАТЫ РАЗМЕТКИ ОПЕРАЦИЙ </a:t>
            </a:r>
            <a:br>
              <a:rPr lang="ru-RU" sz="2199" dirty="0"/>
            </a:br>
            <a:r>
              <a:rPr lang="ru-RU" sz="2199" dirty="0"/>
              <a:t>С ИСПОЛЬЗОВАНИЕМ МАШИННОГО ЗРЕНИЯ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D7F492F9-7D23-1399-43C4-6D033A2B104C}"/>
              </a:ext>
            </a:extLst>
          </p:cNvPr>
          <p:cNvGrpSpPr/>
          <p:nvPr/>
        </p:nvGrpSpPr>
        <p:grpSpPr>
          <a:xfrm>
            <a:off x="474161" y="1095100"/>
            <a:ext cx="9623671" cy="5471129"/>
            <a:chOff x="503189" y="772366"/>
            <a:chExt cx="10525868" cy="598403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 l="1669" t="2395" r="2838" b="2024"/>
            <a:stretch/>
          </p:blipFill>
          <p:spPr bwMode="auto">
            <a:xfrm>
              <a:off x="587896" y="774658"/>
              <a:ext cx="10283825" cy="5896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Фигура">
              <a:extLst>
                <a:ext uri="{FF2B5EF4-FFF2-40B4-BE49-F238E27FC236}">
                  <a16:creationId xmlns:a16="http://schemas.microsoft.com/office/drawing/2014/main" id="{798D6FED-176A-DAB6-1E35-01CC20EA0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89" y="772366"/>
              <a:ext cx="10525868" cy="5984034"/>
            </a:xfrm>
            <a:custGeom>
              <a:avLst/>
              <a:gdLst>
                <a:gd name="T0" fmla="*/ 7538978 w 21600"/>
                <a:gd name="T1" fmla="*/ 4346209 h 21600"/>
                <a:gd name="T2" fmla="*/ 7538978 w 21600"/>
                <a:gd name="T3" fmla="*/ 4346209 h 21600"/>
                <a:gd name="T4" fmla="*/ 7538978 w 21600"/>
                <a:gd name="T5" fmla="*/ 4346209 h 21600"/>
                <a:gd name="T6" fmla="*/ 7538978 w 21600"/>
                <a:gd name="T7" fmla="*/ 4346209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132" y="222"/>
                  </a:moveTo>
                  <a:lnTo>
                    <a:pt x="21465" y="222"/>
                  </a:lnTo>
                  <a:lnTo>
                    <a:pt x="21465" y="21378"/>
                  </a:lnTo>
                  <a:cubicBezTo>
                    <a:pt x="17910" y="21378"/>
                    <a:pt x="14354" y="21378"/>
                    <a:pt x="10799" y="21378"/>
                  </a:cubicBezTo>
                  <a:cubicBezTo>
                    <a:pt x="7243" y="21378"/>
                    <a:pt x="3687" y="21378"/>
                    <a:pt x="132" y="21378"/>
                  </a:cubicBezTo>
                  <a:lnTo>
                    <a:pt x="132" y="222"/>
                  </a:ln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/>
            <a:p>
              <a:endParaRPr lang="ru-RU" dirty="0"/>
            </a:p>
          </p:txBody>
        </p:sp>
      </p:grpSp>
      <p:sp>
        <p:nvSpPr>
          <p:cNvPr id="16" name="Номер слайда 1">
            <a:extLst>
              <a:ext uri="{FF2B5EF4-FFF2-40B4-BE49-F238E27FC236}">
                <a16:creationId xmlns:a16="http://schemas.microsoft.com/office/drawing/2014/main" id="{9D5A5CA7-DD85-F65C-4A4D-6A1132F342B8}"/>
              </a:ext>
            </a:extLst>
          </p:cNvPr>
          <p:cNvSpPr txBox="1">
            <a:spLocks/>
          </p:cNvSpPr>
          <p:nvPr/>
        </p:nvSpPr>
        <p:spPr>
          <a:xfrm rot="5400000">
            <a:off x="11748419" y="6308603"/>
            <a:ext cx="336551" cy="740811"/>
          </a:xfrm>
          <a:prstGeom prst="rect">
            <a:avLst/>
          </a:prstGeom>
        </p:spPr>
        <p:txBody>
          <a:bodyPr vert="vert270" lIns="162514" tIns="81256" rIns="162514" bIns="81256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400">
                <a:solidFill>
                  <a:schemeClr val="tx1"/>
                </a:solidFill>
                <a:latin typeface="RussianRail G Pro Medium" panose="02000603040000020004" pitchFamily="50" charset="-52"/>
              </a:rPr>
              <a:pPr algn="ctr"/>
              <a:t>9</a:t>
            </a:fld>
            <a:endParaRPr lang="ru-RU" sz="1400" dirty="0">
              <a:solidFill>
                <a:schemeClr val="tx1"/>
              </a:solidFill>
              <a:latin typeface="RussianRail G Pro Medium" panose="02000603040000020004" pitchFamily="50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679</Words>
  <Application>Microsoft Office PowerPoint</Application>
  <PresentationFormat>Произвольный</PresentationFormat>
  <Paragraphs>128</Paragraphs>
  <Slides>13</Slides>
  <Notes>8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RussianRail G Pro</vt:lpstr>
      <vt:lpstr>Verdana</vt:lpstr>
      <vt:lpstr>Arial</vt:lpstr>
      <vt:lpstr>RussianRail G Pro Medium</vt:lpstr>
      <vt:lpstr>Тема Office</vt:lpstr>
      <vt:lpstr>ПРАКТИКИ ПРИМЕНЕНИЯ ТЕХНОЛОГИЙ ИСКУССТВЕННОГО ИНТЕЛЛЕКТА В УПРАВЛЕНИИ ТРУДОВЫМИ РЕСУРСАМИ  НА ЖЕЛЕЗНОДОРОЖНОМ ТРАНСПОРТЕ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ПРАКТИКИ ПРИМЕНЕНИЯ ТЕХНОЛОГИЙ ИСКУССТВЕННОГО ИНТЕЛЛЕКТА В УПРАВЛЕНИИ ТРУДОВЫМИ РЕСУРСАМИ  НА ЖЕЛЕЗНОДОРОЖНОМ ТРАНСПОРТЕ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Привлечение  работников к работе в выходной день</dc:title>
  <dc:creator>Пользователь Windows</dc:creator>
  <cp:lastModifiedBy>4306</cp:lastModifiedBy>
  <cp:revision>145</cp:revision>
  <dcterms:created xsi:type="dcterms:W3CDTF">2023-03-28T06:25:01Z</dcterms:created>
  <dcterms:modified xsi:type="dcterms:W3CDTF">2023-06-06T08:19:21Z</dcterms:modified>
</cp:coreProperties>
</file>