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8"/>
  </p:handoutMasterIdLst>
  <p:sldIdLst>
    <p:sldId id="259" r:id="rId2"/>
    <p:sldId id="260" r:id="rId3"/>
    <p:sldId id="261" r:id="rId4"/>
    <p:sldId id="273" r:id="rId5"/>
    <p:sldId id="262" r:id="rId6"/>
    <p:sldId id="263" r:id="rId7"/>
    <p:sldId id="264" r:id="rId8"/>
    <p:sldId id="265" r:id="rId9"/>
    <p:sldId id="274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21" autoAdjust="0"/>
    <p:restoredTop sz="94660"/>
  </p:normalViewPr>
  <p:slideViewPr>
    <p:cSldViewPr>
      <p:cViewPr varScale="1">
        <p:scale>
          <a:sx n="73" d="100"/>
          <a:sy n="73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BCF6FBA-33D6-4364-9716-3C335CC89029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4D72475-F1C0-4CE8-B0D5-0AD6516555C6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981075"/>
            <a:ext cx="26289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6C12E-6729-4B3A-9BD5-48328801802D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79D35-AA8B-4B8F-B60F-26E3858F6F3F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1ACB5-0F68-49FF-B249-85848FB96F71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0917E-8658-495C-AC9C-9B3C0AB23181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B2F98-5015-4EF2-9DF1-8B22CF965950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73AC5-5F30-4CEF-AE9E-2E428A44062B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64CC9-EFEB-470D-AE91-A29DB5F672AB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59273-9350-4143-905A-B7BEC1BC9ADA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EB8DC-03D5-478E-9E6E-95020875C95A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C3607-3603-441A-BED3-FD032DCA4B96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58DFB-4D60-468D-830A-FF3538FAC441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E9813-A5B6-49C4-AC0B-E1F0039FAD95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C9B2C-F7EB-4758-8C5D-67B75F5ACBFE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C4EF9-3C39-4901-B76E-73D7E2FAD941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BBB3D-B504-4248-A67F-675053B830D4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11749-84AF-465A-A8C1-1B02E10BE283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9840C-9639-4689-957A-0023FDD091D5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453BF-4E68-4C4F-AA14-0FE604893DB7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06343-66AF-4A8F-B815-E0B5753AA00B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D9625-4184-46F0-91FC-A851501E3E05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2E003-9955-45E3-9201-B4C498F88C5D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1961F-0840-4F35-984F-3071150B7128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D1F5B0-CE73-4AFF-8F91-EF7616E9F051}" type="datetimeFigureOut">
              <a:rPr lang="bs-Latn-BA"/>
              <a:pPr>
                <a:defRPr/>
              </a:pPr>
              <a:t>05.06.2017.</a:t>
            </a:fld>
            <a:endParaRPr lang="bs-Latn-B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s-Latn-B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EF3599-55F2-42E8-98F3-8FD5B3D31E6E}" type="slidenum">
              <a:rPr lang="bs-Latn-BA"/>
              <a:pPr>
                <a:defRPr/>
              </a:pPr>
              <a:t>‹#›</a:t>
            </a:fld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%20&#1076;&#1083;&#1103;%20Alex%20Ferguson%20presentation\&#1052;&#1072;&#1089;&#1090;&#1077;&#1088;&#1072;%20&#1096;&#1090;&#1088;&#1072;&#1092;&#1085;&#1099;&#1093;%20_%20&#1044;&#1101;&#1074;&#1080;&#1076;%20&#1041;&#1077;&#1082;&#1093;&#1101;&#1084;%20(online-video-cutter.com).mp4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88;&#1077;&#1079;&#1077;&#1085;&#1090;&#1072;&#1094;&#1080;&#1103;%20MU\2008%20Champions%20League%20Final%20-%20Van%20der%20Sar's%20Brilliant%20Save!!%20(online-video-cutter.com).mp4" TargetMode="Externa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%20&#1076;&#1083;&#1103;%20Alex%20Ferguson%20presentation\&#1052;&#1070;-&#1040;.mp4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%20&#1076;&#1083;&#1103;%20Alex%20Ferguson%20presentation\Memorable%20Match%20&#9658;%20Manchester%20United%202%20vs%201%20Bayern%20Munich%20-%2026%20May%201999%20_%20English%20Commentary%20&#1074;&#1099;&#1088;&#1077;&#1079;&#1082;&#1072;.mp4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88;&#1077;&#1079;&#1077;&#1085;&#1090;&#1072;&#1094;&#1080;&#1103;%20MU\Ryan%20Giggs%20v%20Arsenal%20(FA%20Cup%20Semi-Final%20Replay%201999)%20(online-video-cutter.com).mp4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38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14339" name="Рисунок 9"/>
          <p:cNvPicPr>
            <a:picLocks noChangeAspect="1"/>
          </p:cNvPicPr>
          <p:nvPr/>
        </p:nvPicPr>
        <p:blipFill>
          <a:blip r:embed="rId3"/>
          <a:srcRect b="7249"/>
          <a:stretch>
            <a:fillRect/>
          </a:stretch>
        </p:blipFill>
        <p:spPr bwMode="auto">
          <a:xfrm>
            <a:off x="0" y="0"/>
            <a:ext cx="74517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55576" y="5373216"/>
            <a:ext cx="8676456" cy="22775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 w="0">
                  <a:solidFill>
                    <a:srgbClr val="FFFF99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Алекс Фергюсон как ключевой </a:t>
            </a:r>
            <a:r>
              <a:rPr lang="ru-RU" sz="4400" dirty="0" err="1">
                <a:ln w="0">
                  <a:solidFill>
                    <a:srgbClr val="FFFF99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актор</a:t>
            </a:r>
            <a:r>
              <a:rPr lang="ru-RU" sz="4400" dirty="0">
                <a:ln w="0">
                  <a:solidFill>
                    <a:srgbClr val="FFFF99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 сценарного менеджмента.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554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23559" name="Мастера штрафных _ Дэвид Бекхэм (online-video-cutter.com)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66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55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35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4578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24579" name="Рисунок 1"/>
          <p:cNvPicPr>
            <a:picLocks noChangeAspect="1"/>
          </p:cNvPicPr>
          <p:nvPr/>
        </p:nvPicPr>
        <p:blipFill>
          <a:blip r:embed="rId3"/>
          <a:srcRect l="2249" r="23622" b="4688"/>
          <a:stretch>
            <a:fillRect/>
          </a:stretch>
        </p:blipFill>
        <p:spPr bwMode="auto">
          <a:xfrm>
            <a:off x="3035300" y="976313"/>
            <a:ext cx="59245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1003300"/>
            <a:ext cx="2744788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02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25603" name="Рисунок 1"/>
          <p:cNvPicPr>
            <a:picLocks noChangeAspect="1"/>
          </p:cNvPicPr>
          <p:nvPr/>
        </p:nvPicPr>
        <p:blipFill>
          <a:blip r:embed="rId3"/>
          <a:srcRect t="12190"/>
          <a:stretch>
            <a:fillRect/>
          </a:stretch>
        </p:blipFill>
        <p:spPr bwMode="auto">
          <a:xfrm>
            <a:off x="-757238" y="30163"/>
            <a:ext cx="11191876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662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26629" name="2008 Champions League Final - Van der Sar's Brilliant Save!! (online-video-cutter.com)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805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2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0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525" y="-19050"/>
            <a:ext cx="9144000" cy="6858000"/>
          </a:xfrm>
        </p:spPr>
      </p:pic>
      <p:pic>
        <p:nvPicPr>
          <p:cNvPr id="27651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6038" y="1484313"/>
            <a:ext cx="6384925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550" y="549275"/>
            <a:ext cx="2401888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74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28675" name="Рисунок 1"/>
          <p:cNvPicPr>
            <a:picLocks noChangeAspect="1"/>
          </p:cNvPicPr>
          <p:nvPr/>
        </p:nvPicPr>
        <p:blipFill>
          <a:blip r:embed="rId3"/>
          <a:srcRect b="5450"/>
          <a:stretch>
            <a:fillRect/>
          </a:stretch>
        </p:blipFill>
        <p:spPr bwMode="auto">
          <a:xfrm>
            <a:off x="0" y="-819150"/>
            <a:ext cx="91440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9698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2969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12763" y="-171450"/>
            <a:ext cx="10169526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2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38" y="-1588"/>
            <a:ext cx="9144000" cy="6858001"/>
          </a:xfrm>
        </p:spPr>
      </p:pic>
      <p:pic>
        <p:nvPicPr>
          <p:cNvPr id="15363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4000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87450" y="3189288"/>
            <a:ext cx="7540625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i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Глобальность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i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Требл</a:t>
            </a:r>
            <a:endParaRPr lang="ru-RU" sz="6000" i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i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Лужники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i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8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221163"/>
            <a:ext cx="3206750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0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pic>
        <p:nvPicPr>
          <p:cNvPr id="17414" name="МЮ-А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5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434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</p:spPr>
      </p:pic>
      <p:pic>
        <p:nvPicPr>
          <p:cNvPr id="18435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87350"/>
            <a:ext cx="9144000" cy="608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58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</p:spPr>
      </p:pic>
      <p:pic>
        <p:nvPicPr>
          <p:cNvPr id="19461" name="Memorable Match ► Manchester United 2 vs 1 Bayern Munich - 26 May 1999 _ English Commentary вырезка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34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6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482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9144000" cy="6858000"/>
          </a:xfrm>
        </p:spPr>
      </p:pic>
      <p:pic>
        <p:nvPicPr>
          <p:cNvPr id="20483" name="Рисунок 1"/>
          <p:cNvPicPr>
            <a:picLocks noChangeAspect="1"/>
          </p:cNvPicPr>
          <p:nvPr/>
        </p:nvPicPr>
        <p:blipFill>
          <a:blip r:embed="rId3"/>
          <a:srcRect l="819" b="3799"/>
          <a:stretch>
            <a:fillRect/>
          </a:stretch>
        </p:blipFill>
        <p:spPr bwMode="auto">
          <a:xfrm>
            <a:off x="-17463" y="-963613"/>
            <a:ext cx="9161463" cy="6800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0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188913"/>
            <a:ext cx="9144000" cy="7046913"/>
          </a:xfrm>
        </p:spPr>
      </p:pic>
      <p:pic>
        <p:nvPicPr>
          <p:cNvPr id="21509" name="Ryan Giggs v Arsenal (FA Cup Semi-Final Replay 1999) (online-video-cutter.com)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-1179513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0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0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9144000" cy="6858000"/>
          </a:xfrm>
        </p:spPr>
      </p:pic>
      <p:pic>
        <p:nvPicPr>
          <p:cNvPr id="22531" name="Рисунок 1"/>
          <p:cNvPicPr>
            <a:picLocks noChangeAspect="1"/>
          </p:cNvPicPr>
          <p:nvPr/>
        </p:nvPicPr>
        <p:blipFill>
          <a:blip r:embed="rId3"/>
          <a:srcRect l="819" b="3799"/>
          <a:stretch>
            <a:fillRect/>
          </a:stretch>
        </p:blipFill>
        <p:spPr bwMode="auto">
          <a:xfrm>
            <a:off x="-17463" y="-963613"/>
            <a:ext cx="9161463" cy="6800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4</Words>
  <Application>Microsoft Office PowerPoint</Application>
  <PresentationFormat>Экран (4:3)</PresentationFormat>
  <Paragraphs>4</Paragraphs>
  <Slides>16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Arial</vt:lpstr>
      <vt:lpstr>Calibri Light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Victoria Tuaeva</dc:creator>
  <cp:lastModifiedBy>Windows User</cp:lastModifiedBy>
  <cp:revision>20</cp:revision>
  <dcterms:created xsi:type="dcterms:W3CDTF">2017-06-02T16:22:17Z</dcterms:created>
  <dcterms:modified xsi:type="dcterms:W3CDTF">2017-06-05T12:42:48Z</dcterms:modified>
</cp:coreProperties>
</file>