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7.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8.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9.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10.xml" ContentType="application/vnd.openxmlformats-officedocument.theme+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theme/theme11.xml" ContentType="application/vnd.openxmlformats-officedocument.theme+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12.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13.xml" ContentType="application/vnd.openxmlformats-officedocument.theme+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theme/theme14.xml" ContentType="application/vnd.openxmlformats-officedocument.theme+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theme/theme15.xml" ContentType="application/vnd.openxmlformats-officedocument.theme+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theme/theme16.xml" ContentType="application/vnd.openxmlformats-officedocument.theme+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theme/theme17.xml" ContentType="application/vnd.openxmlformats-officedocument.theme+xml"/>
  <Override PartName="/ppt/theme/theme18.xml" ContentType="application/vnd.openxmlformats-officedocument.theme+xml"/>
  <Override PartName="/ppt/theme/theme1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6798" r:id="rId2"/>
    <p:sldMasterId id="2147488814" r:id="rId3"/>
    <p:sldMasterId id="2147488826" r:id="rId4"/>
    <p:sldMasterId id="2147488839" r:id="rId5"/>
    <p:sldMasterId id="2147488851" r:id="rId6"/>
    <p:sldMasterId id="2147488864" r:id="rId7"/>
    <p:sldMasterId id="2147488876" r:id="rId8"/>
    <p:sldMasterId id="2147488889" r:id="rId9"/>
    <p:sldMasterId id="2147488901" r:id="rId10"/>
    <p:sldMasterId id="2147488913" r:id="rId11"/>
    <p:sldMasterId id="2147488925" r:id="rId12"/>
    <p:sldMasterId id="2147488938" r:id="rId13"/>
    <p:sldMasterId id="2147488950" r:id="rId14"/>
    <p:sldMasterId id="2147488962" r:id="rId15"/>
    <p:sldMasterId id="2147488974" r:id="rId16"/>
    <p:sldMasterId id="2147488987" r:id="rId17"/>
  </p:sldMasterIdLst>
  <p:notesMasterIdLst>
    <p:notesMasterId r:id="rId114"/>
  </p:notesMasterIdLst>
  <p:handoutMasterIdLst>
    <p:handoutMasterId r:id="rId115"/>
  </p:handoutMasterIdLst>
  <p:sldIdLst>
    <p:sldId id="1487" r:id="rId18"/>
    <p:sldId id="1337" r:id="rId19"/>
    <p:sldId id="1369" r:id="rId20"/>
    <p:sldId id="1399" r:id="rId21"/>
    <p:sldId id="1354" r:id="rId22"/>
    <p:sldId id="1423" r:id="rId23"/>
    <p:sldId id="1371" r:id="rId24"/>
    <p:sldId id="1376" r:id="rId25"/>
    <p:sldId id="1372" r:id="rId26"/>
    <p:sldId id="1374" r:id="rId27"/>
    <p:sldId id="1375" r:id="rId28"/>
    <p:sldId id="1377" r:id="rId29"/>
    <p:sldId id="1378" r:id="rId30"/>
    <p:sldId id="1373" r:id="rId31"/>
    <p:sldId id="1381" r:id="rId32"/>
    <p:sldId id="1382" r:id="rId33"/>
    <p:sldId id="1383" r:id="rId34"/>
    <p:sldId id="1384" r:id="rId35"/>
    <p:sldId id="1385" r:id="rId36"/>
    <p:sldId id="1387" r:id="rId37"/>
    <p:sldId id="1391" r:id="rId38"/>
    <p:sldId id="1390" r:id="rId39"/>
    <p:sldId id="1380" r:id="rId40"/>
    <p:sldId id="1395" r:id="rId41"/>
    <p:sldId id="1393" r:id="rId42"/>
    <p:sldId id="1394" r:id="rId43"/>
    <p:sldId id="1400" r:id="rId44"/>
    <p:sldId id="1401" r:id="rId45"/>
    <p:sldId id="1403" r:id="rId46"/>
    <p:sldId id="1405" r:id="rId47"/>
    <p:sldId id="1404" r:id="rId48"/>
    <p:sldId id="1406" r:id="rId49"/>
    <p:sldId id="1407" r:id="rId50"/>
    <p:sldId id="1353" r:id="rId51"/>
    <p:sldId id="1480" r:id="rId52"/>
    <p:sldId id="1425" r:id="rId53"/>
    <p:sldId id="1426" r:id="rId54"/>
    <p:sldId id="1482" r:id="rId55"/>
    <p:sldId id="1427" r:id="rId56"/>
    <p:sldId id="1428" r:id="rId57"/>
    <p:sldId id="1429" r:id="rId58"/>
    <p:sldId id="1430" r:id="rId59"/>
    <p:sldId id="1431" r:id="rId60"/>
    <p:sldId id="1432" r:id="rId61"/>
    <p:sldId id="1433" r:id="rId62"/>
    <p:sldId id="1434" r:id="rId63"/>
    <p:sldId id="1435" r:id="rId64"/>
    <p:sldId id="1436" r:id="rId65"/>
    <p:sldId id="1437" r:id="rId66"/>
    <p:sldId id="1438" r:id="rId67"/>
    <p:sldId id="1439" r:id="rId68"/>
    <p:sldId id="1440" r:id="rId69"/>
    <p:sldId id="1441" r:id="rId70"/>
    <p:sldId id="1442" r:id="rId71"/>
    <p:sldId id="1443" r:id="rId72"/>
    <p:sldId id="1444" r:id="rId73"/>
    <p:sldId id="1445" r:id="rId74"/>
    <p:sldId id="1446" r:id="rId75"/>
    <p:sldId id="1447" r:id="rId76"/>
    <p:sldId id="1448" r:id="rId77"/>
    <p:sldId id="1449" r:id="rId78"/>
    <p:sldId id="1450" r:id="rId79"/>
    <p:sldId id="1451" r:id="rId80"/>
    <p:sldId id="1452" r:id="rId81"/>
    <p:sldId id="1453" r:id="rId82"/>
    <p:sldId id="1454" r:id="rId83"/>
    <p:sldId id="1455" r:id="rId84"/>
    <p:sldId id="1456" r:id="rId85"/>
    <p:sldId id="1457" r:id="rId86"/>
    <p:sldId id="1458" r:id="rId87"/>
    <p:sldId id="1459" r:id="rId88"/>
    <p:sldId id="1460" r:id="rId89"/>
    <p:sldId id="1461" r:id="rId90"/>
    <p:sldId id="1462" r:id="rId91"/>
    <p:sldId id="1463" r:id="rId92"/>
    <p:sldId id="1464" r:id="rId93"/>
    <p:sldId id="1465" r:id="rId94"/>
    <p:sldId id="1466" r:id="rId95"/>
    <p:sldId id="1483" r:id="rId96"/>
    <p:sldId id="1484" r:id="rId97"/>
    <p:sldId id="1485" r:id="rId98"/>
    <p:sldId id="1467" r:id="rId99"/>
    <p:sldId id="1468" r:id="rId100"/>
    <p:sldId id="1469" r:id="rId101"/>
    <p:sldId id="1470" r:id="rId102"/>
    <p:sldId id="1471" r:id="rId103"/>
    <p:sldId id="1472" r:id="rId104"/>
    <p:sldId id="1473" r:id="rId105"/>
    <p:sldId id="1486" r:id="rId106"/>
    <p:sldId id="1474" r:id="rId107"/>
    <p:sldId id="1481" r:id="rId108"/>
    <p:sldId id="1475" r:id="rId109"/>
    <p:sldId id="1476" r:id="rId110"/>
    <p:sldId id="1477" r:id="rId111"/>
    <p:sldId id="1478" r:id="rId112"/>
    <p:sldId id="1479" r:id="rId11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1828" autoAdjust="0"/>
    <p:restoredTop sz="94550" autoAdjust="0"/>
  </p:normalViewPr>
  <p:slideViewPr>
    <p:cSldViewPr>
      <p:cViewPr>
        <p:scale>
          <a:sx n="103" d="100"/>
          <a:sy n="103" d="100"/>
        </p:scale>
        <p:origin x="2520" y="2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9.xml"/><Relationship Id="rId117" Type="http://schemas.openxmlformats.org/officeDocument/2006/relationships/viewProps" Target="viewProps.xml"/><Relationship Id="rId21" Type="http://schemas.openxmlformats.org/officeDocument/2006/relationships/slide" Target="slides/slide4.xml"/><Relationship Id="rId42" Type="http://schemas.openxmlformats.org/officeDocument/2006/relationships/slide" Target="slides/slide25.xml"/><Relationship Id="rId47" Type="http://schemas.openxmlformats.org/officeDocument/2006/relationships/slide" Target="slides/slide30.xml"/><Relationship Id="rId63" Type="http://schemas.openxmlformats.org/officeDocument/2006/relationships/slide" Target="slides/slide46.xml"/><Relationship Id="rId68" Type="http://schemas.openxmlformats.org/officeDocument/2006/relationships/slide" Target="slides/slide51.xml"/><Relationship Id="rId84" Type="http://schemas.openxmlformats.org/officeDocument/2006/relationships/slide" Target="slides/slide67.xml"/><Relationship Id="rId89" Type="http://schemas.openxmlformats.org/officeDocument/2006/relationships/slide" Target="slides/slide72.xml"/><Relationship Id="rId112" Type="http://schemas.openxmlformats.org/officeDocument/2006/relationships/slide" Target="slides/slide95.xml"/><Relationship Id="rId16" Type="http://schemas.openxmlformats.org/officeDocument/2006/relationships/slideMaster" Target="slideMasters/slideMaster16.xml"/><Relationship Id="rId107" Type="http://schemas.openxmlformats.org/officeDocument/2006/relationships/slide" Target="slides/slide90.xml"/><Relationship Id="rId11" Type="http://schemas.openxmlformats.org/officeDocument/2006/relationships/slideMaster" Target="slideMasters/slideMaster11.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slide" Target="slides/slide20.xml"/><Relationship Id="rId40" Type="http://schemas.openxmlformats.org/officeDocument/2006/relationships/slide" Target="slides/slide23.xml"/><Relationship Id="rId45" Type="http://schemas.openxmlformats.org/officeDocument/2006/relationships/slide" Target="slides/slide28.xml"/><Relationship Id="rId53" Type="http://schemas.openxmlformats.org/officeDocument/2006/relationships/slide" Target="slides/slide36.xml"/><Relationship Id="rId58" Type="http://schemas.openxmlformats.org/officeDocument/2006/relationships/slide" Target="slides/slide41.xml"/><Relationship Id="rId66" Type="http://schemas.openxmlformats.org/officeDocument/2006/relationships/slide" Target="slides/slide49.xml"/><Relationship Id="rId74" Type="http://schemas.openxmlformats.org/officeDocument/2006/relationships/slide" Target="slides/slide57.xml"/><Relationship Id="rId79" Type="http://schemas.openxmlformats.org/officeDocument/2006/relationships/slide" Target="slides/slide62.xml"/><Relationship Id="rId87" Type="http://schemas.openxmlformats.org/officeDocument/2006/relationships/slide" Target="slides/slide70.xml"/><Relationship Id="rId102" Type="http://schemas.openxmlformats.org/officeDocument/2006/relationships/slide" Target="slides/slide85.xml"/><Relationship Id="rId110" Type="http://schemas.openxmlformats.org/officeDocument/2006/relationships/slide" Target="slides/slide93.xml"/><Relationship Id="rId115" Type="http://schemas.openxmlformats.org/officeDocument/2006/relationships/handoutMaster" Target="handoutMasters/handoutMaster1.xml"/><Relationship Id="rId5" Type="http://schemas.openxmlformats.org/officeDocument/2006/relationships/slideMaster" Target="slideMasters/slideMaster5.xml"/><Relationship Id="rId61" Type="http://schemas.openxmlformats.org/officeDocument/2006/relationships/slide" Target="slides/slide44.xml"/><Relationship Id="rId82" Type="http://schemas.openxmlformats.org/officeDocument/2006/relationships/slide" Target="slides/slide65.xml"/><Relationship Id="rId90" Type="http://schemas.openxmlformats.org/officeDocument/2006/relationships/slide" Target="slides/slide73.xml"/><Relationship Id="rId95" Type="http://schemas.openxmlformats.org/officeDocument/2006/relationships/slide" Target="slides/slide78.xml"/><Relationship Id="rId19" Type="http://schemas.openxmlformats.org/officeDocument/2006/relationships/slide" Target="slides/slide2.xml"/><Relationship Id="rId14" Type="http://schemas.openxmlformats.org/officeDocument/2006/relationships/slideMaster" Target="slideMasters/slideMaster14.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slide" Target="slides/slide18.xml"/><Relationship Id="rId43" Type="http://schemas.openxmlformats.org/officeDocument/2006/relationships/slide" Target="slides/slide26.xml"/><Relationship Id="rId48" Type="http://schemas.openxmlformats.org/officeDocument/2006/relationships/slide" Target="slides/slide31.xml"/><Relationship Id="rId56" Type="http://schemas.openxmlformats.org/officeDocument/2006/relationships/slide" Target="slides/slide39.xml"/><Relationship Id="rId64" Type="http://schemas.openxmlformats.org/officeDocument/2006/relationships/slide" Target="slides/slide47.xml"/><Relationship Id="rId69" Type="http://schemas.openxmlformats.org/officeDocument/2006/relationships/slide" Target="slides/slide52.xml"/><Relationship Id="rId77" Type="http://schemas.openxmlformats.org/officeDocument/2006/relationships/slide" Target="slides/slide60.xml"/><Relationship Id="rId100" Type="http://schemas.openxmlformats.org/officeDocument/2006/relationships/slide" Target="slides/slide83.xml"/><Relationship Id="rId105" Type="http://schemas.openxmlformats.org/officeDocument/2006/relationships/slide" Target="slides/slide88.xml"/><Relationship Id="rId113" Type="http://schemas.openxmlformats.org/officeDocument/2006/relationships/slide" Target="slides/slide96.xml"/><Relationship Id="rId118"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34.xml"/><Relationship Id="rId72" Type="http://schemas.openxmlformats.org/officeDocument/2006/relationships/slide" Target="slides/slide55.xml"/><Relationship Id="rId80" Type="http://schemas.openxmlformats.org/officeDocument/2006/relationships/slide" Target="slides/slide63.xml"/><Relationship Id="rId85" Type="http://schemas.openxmlformats.org/officeDocument/2006/relationships/slide" Target="slides/slide68.xml"/><Relationship Id="rId93" Type="http://schemas.openxmlformats.org/officeDocument/2006/relationships/slide" Target="slides/slide76.xml"/><Relationship Id="rId98" Type="http://schemas.openxmlformats.org/officeDocument/2006/relationships/slide" Target="slides/slide8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46" Type="http://schemas.openxmlformats.org/officeDocument/2006/relationships/slide" Target="slides/slide29.xml"/><Relationship Id="rId59" Type="http://schemas.openxmlformats.org/officeDocument/2006/relationships/slide" Target="slides/slide42.xml"/><Relationship Id="rId67" Type="http://schemas.openxmlformats.org/officeDocument/2006/relationships/slide" Target="slides/slide50.xml"/><Relationship Id="rId103" Type="http://schemas.openxmlformats.org/officeDocument/2006/relationships/slide" Target="slides/slide86.xml"/><Relationship Id="rId108" Type="http://schemas.openxmlformats.org/officeDocument/2006/relationships/slide" Target="slides/slide91.xml"/><Relationship Id="rId116" Type="http://schemas.openxmlformats.org/officeDocument/2006/relationships/presProps" Target="presProps.xml"/><Relationship Id="rId20" Type="http://schemas.openxmlformats.org/officeDocument/2006/relationships/slide" Target="slides/slide3.xml"/><Relationship Id="rId41" Type="http://schemas.openxmlformats.org/officeDocument/2006/relationships/slide" Target="slides/slide24.xml"/><Relationship Id="rId54" Type="http://schemas.openxmlformats.org/officeDocument/2006/relationships/slide" Target="slides/slide37.xml"/><Relationship Id="rId62" Type="http://schemas.openxmlformats.org/officeDocument/2006/relationships/slide" Target="slides/slide45.xml"/><Relationship Id="rId70" Type="http://schemas.openxmlformats.org/officeDocument/2006/relationships/slide" Target="slides/slide53.xml"/><Relationship Id="rId75" Type="http://schemas.openxmlformats.org/officeDocument/2006/relationships/slide" Target="slides/slide58.xml"/><Relationship Id="rId83" Type="http://schemas.openxmlformats.org/officeDocument/2006/relationships/slide" Target="slides/slide66.xml"/><Relationship Id="rId88" Type="http://schemas.openxmlformats.org/officeDocument/2006/relationships/slide" Target="slides/slide71.xml"/><Relationship Id="rId91" Type="http://schemas.openxmlformats.org/officeDocument/2006/relationships/slide" Target="slides/slide74.xml"/><Relationship Id="rId96" Type="http://schemas.openxmlformats.org/officeDocument/2006/relationships/slide" Target="slides/slide79.xml"/><Relationship Id="rId111"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49" Type="http://schemas.openxmlformats.org/officeDocument/2006/relationships/slide" Target="slides/slide32.xml"/><Relationship Id="rId57" Type="http://schemas.openxmlformats.org/officeDocument/2006/relationships/slide" Target="slides/slide40.xml"/><Relationship Id="rId106" Type="http://schemas.openxmlformats.org/officeDocument/2006/relationships/slide" Target="slides/slide89.xml"/><Relationship Id="rId114" Type="http://schemas.openxmlformats.org/officeDocument/2006/relationships/notesMaster" Target="notesMasters/notesMaster1.xml"/><Relationship Id="rId119" Type="http://schemas.openxmlformats.org/officeDocument/2006/relationships/tableStyles" Target="tableStyles.xml"/><Relationship Id="rId10" Type="http://schemas.openxmlformats.org/officeDocument/2006/relationships/slideMaster" Target="slideMasters/slideMaster10.xml"/><Relationship Id="rId31" Type="http://schemas.openxmlformats.org/officeDocument/2006/relationships/slide" Target="slides/slide14.xml"/><Relationship Id="rId44" Type="http://schemas.openxmlformats.org/officeDocument/2006/relationships/slide" Target="slides/slide27.xml"/><Relationship Id="rId52" Type="http://schemas.openxmlformats.org/officeDocument/2006/relationships/slide" Target="slides/slide35.xml"/><Relationship Id="rId60" Type="http://schemas.openxmlformats.org/officeDocument/2006/relationships/slide" Target="slides/slide43.xml"/><Relationship Id="rId65" Type="http://schemas.openxmlformats.org/officeDocument/2006/relationships/slide" Target="slides/slide48.xml"/><Relationship Id="rId73" Type="http://schemas.openxmlformats.org/officeDocument/2006/relationships/slide" Target="slides/slide56.xml"/><Relationship Id="rId78" Type="http://schemas.openxmlformats.org/officeDocument/2006/relationships/slide" Target="slides/slide61.xml"/><Relationship Id="rId81" Type="http://schemas.openxmlformats.org/officeDocument/2006/relationships/slide" Target="slides/slide64.xml"/><Relationship Id="rId86" Type="http://schemas.openxmlformats.org/officeDocument/2006/relationships/slide" Target="slides/slide69.xml"/><Relationship Id="rId94" Type="http://schemas.openxmlformats.org/officeDocument/2006/relationships/slide" Target="slides/slide77.xml"/><Relationship Id="rId99" Type="http://schemas.openxmlformats.org/officeDocument/2006/relationships/slide" Target="slides/slide82.xml"/><Relationship Id="rId101" Type="http://schemas.openxmlformats.org/officeDocument/2006/relationships/slide" Target="slides/slide84.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 Target="slides/slide1.xml"/><Relationship Id="rId39" Type="http://schemas.openxmlformats.org/officeDocument/2006/relationships/slide" Target="slides/slide22.xml"/><Relationship Id="rId109" Type="http://schemas.openxmlformats.org/officeDocument/2006/relationships/slide" Target="slides/slide92.xml"/><Relationship Id="rId34" Type="http://schemas.openxmlformats.org/officeDocument/2006/relationships/slide" Target="slides/slide17.xml"/><Relationship Id="rId50" Type="http://schemas.openxmlformats.org/officeDocument/2006/relationships/slide" Target="slides/slide33.xml"/><Relationship Id="rId55" Type="http://schemas.openxmlformats.org/officeDocument/2006/relationships/slide" Target="slides/slide38.xml"/><Relationship Id="rId76" Type="http://schemas.openxmlformats.org/officeDocument/2006/relationships/slide" Target="slides/slide59.xml"/><Relationship Id="rId97" Type="http://schemas.openxmlformats.org/officeDocument/2006/relationships/slide" Target="slides/slide80.xml"/><Relationship Id="rId104" Type="http://schemas.openxmlformats.org/officeDocument/2006/relationships/slide" Target="slides/slide87.xml"/><Relationship Id="rId7" Type="http://schemas.openxmlformats.org/officeDocument/2006/relationships/slideMaster" Target="slideMasters/slideMaster7.xml"/><Relationship Id="rId71" Type="http://schemas.openxmlformats.org/officeDocument/2006/relationships/slide" Target="slides/slide54.xml"/><Relationship Id="rId92" Type="http://schemas.openxmlformats.org/officeDocument/2006/relationships/slide" Target="slides/slide75.xml"/><Relationship Id="rId2" Type="http://schemas.openxmlformats.org/officeDocument/2006/relationships/slideMaster" Target="slideMasters/slideMaster2.xml"/><Relationship Id="rId29"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ru-RU"/>
          </a:p>
        </p:txBody>
      </p:sp>
      <p:sp>
        <p:nvSpPr>
          <p:cNvPr id="512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fld id="{5F5C11F0-5CB6-44D1-A458-48F5D0E100C6}" type="datetime1">
              <a:rPr lang="ru-RU"/>
              <a:pPr>
                <a:defRPr/>
              </a:pPr>
              <a:t>21.09.2018</a:t>
            </a:fld>
            <a:endParaRPr lang="ru-RU"/>
          </a:p>
        </p:txBody>
      </p:sp>
      <p:sp>
        <p:nvSpPr>
          <p:cNvPr id="512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ru-RU"/>
          </a:p>
        </p:txBody>
      </p:sp>
      <p:sp>
        <p:nvSpPr>
          <p:cNvPr id="512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20B0A486-19D3-4751-883E-F746D4EE8897}" type="slidenum">
              <a:rPr lang="ru-RU"/>
              <a:pPr>
                <a:defRPr/>
              </a:pPr>
              <a:t>‹#›</a:t>
            </a:fld>
            <a:endParaRPr lang="ru-RU"/>
          </a:p>
        </p:txBody>
      </p:sp>
    </p:spTree>
    <p:extLst>
      <p:ext uri="{BB962C8B-B14F-4D97-AF65-F5344CB8AC3E}">
        <p14:creationId xmlns:p14="http://schemas.microsoft.com/office/powerpoint/2010/main" val="23695164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ru-RU"/>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fld id="{959191CC-2BA8-485F-A335-6FC0D08C0A85}" type="datetime1">
              <a:rPr lang="ru-RU"/>
              <a:pPr>
                <a:defRPr/>
              </a:pPr>
              <a:t>21.09.2018</a:t>
            </a:fld>
            <a:endParaRPr lang="ru-RU"/>
          </a:p>
        </p:txBody>
      </p:sp>
      <p:sp>
        <p:nvSpPr>
          <p:cNvPr id="655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ru-RU"/>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C5E56EDD-48B3-467A-AA2E-A4CA9FAB9A93}" type="slidenum">
              <a:rPr lang="ru-RU"/>
              <a:pPr>
                <a:defRPr/>
              </a:pPr>
              <a:t>‹#›</a:t>
            </a:fld>
            <a:endParaRPr lang="ru-RU"/>
          </a:p>
        </p:txBody>
      </p:sp>
    </p:spTree>
    <p:extLst>
      <p:ext uri="{BB962C8B-B14F-4D97-AF65-F5344CB8AC3E}">
        <p14:creationId xmlns:p14="http://schemas.microsoft.com/office/powerpoint/2010/main" val="1316902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C98E9FB-7129-4073-B330-7C5423A7765B}" type="slidenum">
              <a:rPr lang="ru-RU" altLang="ru-RU" smtClean="0">
                <a:solidFill>
                  <a:srgbClr val="000000"/>
                </a:solidFill>
              </a:rPr>
              <a:pPr eaLnBrk="1" hangingPunct="1">
                <a:spcBef>
                  <a:spcPct val="0"/>
                </a:spcBef>
              </a:pPr>
              <a:t>1</a:t>
            </a:fld>
            <a:endParaRPr lang="ru-RU" altLang="ru-RU" smtClean="0">
              <a:solidFill>
                <a:srgbClr val="000000"/>
              </a:solidFill>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A3CF7970-5B1D-478C-9EC0-040D91242C37}" type="slidenum">
              <a:rPr lang="ru-RU" altLang="ru-RU">
                <a:solidFill>
                  <a:srgbClr val="000000"/>
                </a:solidFill>
              </a:rPr>
              <a:pPr algn="r" eaLnBrk="1" hangingPunct="1">
                <a:spcBef>
                  <a:spcPct val="0"/>
                </a:spcBef>
              </a:pPr>
              <a:t>34</a:t>
            </a:fld>
            <a:endParaRPr lang="ru-RU" altLang="ru-RU">
              <a:solidFill>
                <a:srgbClr val="000000"/>
              </a:solidFill>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A3CF7970-5B1D-478C-9EC0-040D91242C37}" type="slidenum">
              <a:rPr lang="ru-RU" altLang="ru-RU">
                <a:solidFill>
                  <a:srgbClr val="000000"/>
                </a:solidFill>
              </a:rPr>
              <a:pPr algn="r" eaLnBrk="1" hangingPunct="1">
                <a:spcBef>
                  <a:spcPct val="0"/>
                </a:spcBef>
              </a:pPr>
              <a:t>35</a:t>
            </a:fld>
            <a:endParaRPr lang="ru-RU" altLang="ru-RU">
              <a:solidFill>
                <a:srgbClr val="000000"/>
              </a:solidFill>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7"/>
          <p:cNvSpPr>
            <a:spLocks noGrp="1" noChangeArrowheads="1"/>
          </p:cNvSpPr>
          <p:nvPr>
            <p:ph type="sldNum" sz="quarter" idx="5"/>
          </p:nvPr>
        </p:nvSpPr>
        <p:spPr>
          <a:noFill/>
        </p:spPr>
        <p:txBody>
          <a:bodyPr/>
          <a:lstStyle/>
          <a:p>
            <a:fld id="{AF30BA0D-775B-4222-B441-C1A2BE86AB11}" type="slidenum">
              <a:rPr lang="ru-RU" altLang="ru-RU">
                <a:solidFill>
                  <a:srgbClr val="000000"/>
                </a:solidFill>
                <a:cs typeface="Arial" charset="0"/>
              </a:rPr>
              <a:pPr/>
              <a:t>36</a:t>
            </a:fld>
            <a:endParaRPr lang="ru-RU" altLang="ru-RU">
              <a:solidFill>
                <a:srgbClr val="000000"/>
              </a:solidFill>
              <a:cs typeface="Arial" charset="0"/>
            </a:endParaRPr>
          </a:p>
        </p:txBody>
      </p:sp>
      <p:sp>
        <p:nvSpPr>
          <p:cNvPr id="203779" name="Rectangle 2"/>
          <p:cNvSpPr>
            <a:spLocks noGrp="1" noRot="1" noChangeAspect="1" noChangeArrowheads="1" noTextEdit="1"/>
          </p:cNvSpPr>
          <p:nvPr>
            <p:ph type="sldImg"/>
          </p:nvPr>
        </p:nvSpPr>
        <p:spPr>
          <a:ln/>
        </p:spPr>
      </p:sp>
      <p:sp>
        <p:nvSpPr>
          <p:cNvPr id="203780" name="Rectangle 3"/>
          <p:cNvSpPr>
            <a:spLocks noGrp="1" noChangeArrowheads="1"/>
          </p:cNvSpPr>
          <p:nvPr>
            <p:ph type="body" idx="1"/>
          </p:nvPr>
        </p:nvSpPr>
        <p:spPr>
          <a:noFill/>
          <a:ln/>
        </p:spPr>
        <p:txBody>
          <a:bodyPr/>
          <a:lstStyle/>
          <a:p>
            <a:pPr eaLnBrk="1" hangingPunct="1"/>
            <a:endParaRPr lang="ru-RU" altLang="ru-RU"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1DDB170-AB73-4200-8EE8-DF4128C6FC8D}" type="slidenum">
              <a:rPr lang="ru-RU" altLang="ru-RU" sz="1200">
                <a:solidFill>
                  <a:srgbClr val="000000"/>
                </a:solidFill>
                <a:latin typeface="Arial" charset="0"/>
              </a:rPr>
              <a:pPr algn="r"/>
              <a:t>38</a:t>
            </a:fld>
            <a:endParaRPr lang="ru-RU" altLang="ru-RU" sz="1200">
              <a:solidFill>
                <a:srgbClr val="000000"/>
              </a:solidFill>
              <a:latin typeface="Arial" charset="0"/>
            </a:endParaRPr>
          </a:p>
        </p:txBody>
      </p:sp>
      <p:sp>
        <p:nvSpPr>
          <p:cNvPr id="267267" name="Rectangle 2"/>
          <p:cNvSpPr>
            <a:spLocks noGrp="1" noRot="1" noChangeAspect="1" noChangeArrowheads="1" noTextEdit="1"/>
          </p:cNvSpPr>
          <p:nvPr>
            <p:ph type="sldImg"/>
          </p:nvPr>
        </p:nvSpPr>
        <p:spPr>
          <a:ln/>
        </p:spPr>
      </p:sp>
      <p:sp>
        <p:nvSpPr>
          <p:cNvPr id="267268" name="Rectangle 3"/>
          <p:cNvSpPr>
            <a:spLocks noGrp="1" noChangeArrowheads="1"/>
          </p:cNvSpPr>
          <p:nvPr>
            <p:ph type="body" idx="1"/>
          </p:nvPr>
        </p:nvSpPr>
        <p:spPr>
          <a:noFill/>
          <a:ln/>
        </p:spPr>
        <p:txBody>
          <a:bodyPr/>
          <a:lstStyle/>
          <a:p>
            <a:pPr eaLnBrk="1" hangingPunct="1"/>
            <a:endParaRPr lang="ru-RU" altLang="ru-RU"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7"/>
          <p:cNvSpPr>
            <a:spLocks noGrp="1" noChangeArrowheads="1"/>
          </p:cNvSpPr>
          <p:nvPr>
            <p:ph type="sldNum" sz="quarter" idx="5"/>
          </p:nvPr>
        </p:nvSpPr>
        <p:spPr>
          <a:noFill/>
        </p:spPr>
        <p:txBody>
          <a:bodyPr/>
          <a:lstStyle/>
          <a:p>
            <a:fld id="{A653E34E-D347-4367-A4F7-29A78EACD838}" type="slidenum">
              <a:rPr lang="ru-RU" altLang="ru-RU">
                <a:solidFill>
                  <a:srgbClr val="000000"/>
                </a:solidFill>
              </a:rPr>
              <a:pPr/>
              <a:t>39</a:t>
            </a:fld>
            <a:endParaRPr lang="ru-RU" altLang="ru-RU">
              <a:solidFill>
                <a:srgbClr val="000000"/>
              </a:solidFill>
            </a:endParaRPr>
          </a:p>
        </p:txBody>
      </p:sp>
      <p:sp>
        <p:nvSpPr>
          <p:cNvPr id="204803" name="Rectangle 2"/>
          <p:cNvSpPr>
            <a:spLocks noGrp="1" noRot="1" noChangeAspect="1" noChangeArrowheads="1" noTextEdit="1"/>
          </p:cNvSpPr>
          <p:nvPr>
            <p:ph type="sldImg"/>
          </p:nvPr>
        </p:nvSpPr>
        <p:spPr>
          <a:ln/>
        </p:spPr>
      </p:sp>
      <p:sp>
        <p:nvSpPr>
          <p:cNvPr id="204804"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7"/>
          <p:cNvSpPr>
            <a:spLocks noGrp="1" noChangeArrowheads="1"/>
          </p:cNvSpPr>
          <p:nvPr>
            <p:ph type="sldNum" sz="quarter" idx="5"/>
          </p:nvPr>
        </p:nvSpPr>
        <p:spPr>
          <a:noFill/>
        </p:spPr>
        <p:txBody>
          <a:bodyPr/>
          <a:lstStyle/>
          <a:p>
            <a:fld id="{AE9A2030-B049-468C-9CA8-C59D9C3E8F7F}" type="slidenum">
              <a:rPr lang="ru-RU" altLang="ru-RU">
                <a:solidFill>
                  <a:srgbClr val="000000"/>
                </a:solidFill>
              </a:rPr>
              <a:pPr/>
              <a:t>40</a:t>
            </a:fld>
            <a:endParaRPr lang="ru-RU" altLang="ru-RU">
              <a:solidFill>
                <a:srgbClr val="000000"/>
              </a:solidFill>
            </a:endParaRPr>
          </a:p>
        </p:txBody>
      </p:sp>
      <p:sp>
        <p:nvSpPr>
          <p:cNvPr id="205827" name="Rectangle 2"/>
          <p:cNvSpPr>
            <a:spLocks noGrp="1" noRot="1" noChangeAspect="1" noChangeArrowheads="1" noTextEdit="1"/>
          </p:cNvSpPr>
          <p:nvPr>
            <p:ph type="sldImg"/>
          </p:nvPr>
        </p:nvSpPr>
        <p:spPr>
          <a:ln/>
        </p:spPr>
      </p:sp>
      <p:sp>
        <p:nvSpPr>
          <p:cNvPr id="205828"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7"/>
          <p:cNvSpPr>
            <a:spLocks noGrp="1" noChangeArrowheads="1"/>
          </p:cNvSpPr>
          <p:nvPr>
            <p:ph type="sldNum" sz="quarter" idx="5"/>
          </p:nvPr>
        </p:nvSpPr>
        <p:spPr>
          <a:noFill/>
        </p:spPr>
        <p:txBody>
          <a:bodyPr/>
          <a:lstStyle/>
          <a:p>
            <a:fld id="{7140ECAE-BA6A-469E-8233-5C31F616616F}" type="slidenum">
              <a:rPr lang="ru-RU" altLang="ru-RU">
                <a:solidFill>
                  <a:srgbClr val="000000"/>
                </a:solidFill>
              </a:rPr>
              <a:pPr/>
              <a:t>41</a:t>
            </a:fld>
            <a:endParaRPr lang="ru-RU" altLang="ru-RU">
              <a:solidFill>
                <a:srgbClr val="000000"/>
              </a:solidFill>
            </a:endParaRPr>
          </a:p>
        </p:txBody>
      </p:sp>
      <p:sp>
        <p:nvSpPr>
          <p:cNvPr id="206851" name="Rectangle 2"/>
          <p:cNvSpPr>
            <a:spLocks noGrp="1" noRot="1" noChangeAspect="1" noChangeArrowheads="1" noTextEdit="1"/>
          </p:cNvSpPr>
          <p:nvPr>
            <p:ph type="sldImg"/>
          </p:nvPr>
        </p:nvSpPr>
        <p:spPr>
          <a:ln/>
        </p:spPr>
      </p:sp>
      <p:sp>
        <p:nvSpPr>
          <p:cNvPr id="206852"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7"/>
          <p:cNvSpPr>
            <a:spLocks noGrp="1" noChangeArrowheads="1"/>
          </p:cNvSpPr>
          <p:nvPr>
            <p:ph type="sldNum" sz="quarter" idx="5"/>
          </p:nvPr>
        </p:nvSpPr>
        <p:spPr>
          <a:noFill/>
        </p:spPr>
        <p:txBody>
          <a:bodyPr/>
          <a:lstStyle/>
          <a:p>
            <a:fld id="{E26D3A43-F9F5-41F8-A4DF-5175CDCE2BCA}" type="slidenum">
              <a:rPr lang="ru-RU" altLang="ru-RU">
                <a:solidFill>
                  <a:srgbClr val="000000"/>
                </a:solidFill>
              </a:rPr>
              <a:pPr/>
              <a:t>42</a:t>
            </a:fld>
            <a:endParaRPr lang="ru-RU" altLang="ru-RU">
              <a:solidFill>
                <a:srgbClr val="000000"/>
              </a:solidFill>
            </a:endParaRPr>
          </a:p>
        </p:txBody>
      </p:sp>
      <p:sp>
        <p:nvSpPr>
          <p:cNvPr id="207875" name="Rectangle 2"/>
          <p:cNvSpPr>
            <a:spLocks noGrp="1" noRot="1" noChangeAspect="1" noChangeArrowheads="1" noTextEdit="1"/>
          </p:cNvSpPr>
          <p:nvPr>
            <p:ph type="sldImg"/>
          </p:nvPr>
        </p:nvSpPr>
        <p:spPr>
          <a:ln/>
        </p:spPr>
      </p:sp>
      <p:sp>
        <p:nvSpPr>
          <p:cNvPr id="207876"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p:spPr>
        <p:txBody>
          <a:bodyPr/>
          <a:lstStyle/>
          <a:p>
            <a:fld id="{8200764A-F820-4243-BDA9-C370F2E2EF15}" type="slidenum">
              <a:rPr lang="ru-RU" altLang="ru-RU">
                <a:solidFill>
                  <a:srgbClr val="000000"/>
                </a:solidFill>
              </a:rPr>
              <a:pPr/>
              <a:t>43</a:t>
            </a:fld>
            <a:endParaRPr lang="ru-RU" altLang="ru-RU">
              <a:solidFill>
                <a:srgbClr val="000000"/>
              </a:solidFill>
            </a:endParaRPr>
          </a:p>
        </p:txBody>
      </p:sp>
      <p:sp>
        <p:nvSpPr>
          <p:cNvPr id="208899" name="Rectangle 2"/>
          <p:cNvSpPr>
            <a:spLocks noGrp="1" noRot="1" noChangeAspect="1" noChangeArrowheads="1" noTextEdit="1"/>
          </p:cNvSpPr>
          <p:nvPr>
            <p:ph type="sldImg"/>
          </p:nvPr>
        </p:nvSpPr>
        <p:spPr>
          <a:ln/>
        </p:spPr>
      </p:sp>
      <p:sp>
        <p:nvSpPr>
          <p:cNvPr id="208900"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7"/>
          <p:cNvSpPr>
            <a:spLocks noGrp="1" noChangeArrowheads="1"/>
          </p:cNvSpPr>
          <p:nvPr>
            <p:ph type="sldNum" sz="quarter" idx="5"/>
          </p:nvPr>
        </p:nvSpPr>
        <p:spPr>
          <a:noFill/>
        </p:spPr>
        <p:txBody>
          <a:bodyPr/>
          <a:lstStyle/>
          <a:p>
            <a:fld id="{D8AF3FB8-92B9-499F-AD7A-AF61BE76AC2D}" type="slidenum">
              <a:rPr lang="ru-RU" altLang="ru-RU">
                <a:solidFill>
                  <a:srgbClr val="000000"/>
                </a:solidFill>
              </a:rPr>
              <a:pPr/>
              <a:t>44</a:t>
            </a:fld>
            <a:endParaRPr lang="ru-RU" altLang="ru-RU">
              <a:solidFill>
                <a:srgbClr val="000000"/>
              </a:solidFill>
            </a:endParaRPr>
          </a:p>
        </p:txBody>
      </p:sp>
      <p:sp>
        <p:nvSpPr>
          <p:cNvPr id="209923" name="Rectangle 2"/>
          <p:cNvSpPr>
            <a:spLocks noGrp="1" noRot="1" noChangeAspect="1" noChangeArrowheads="1" noTextEdit="1"/>
          </p:cNvSpPr>
          <p:nvPr>
            <p:ph type="sldImg"/>
          </p:nvPr>
        </p:nvSpPr>
        <p:spPr>
          <a:ln/>
        </p:spPr>
      </p:sp>
      <p:sp>
        <p:nvSpPr>
          <p:cNvPr id="209924"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4A34F217-90F6-4A23-927D-A2E57217DC51}" type="slidenum">
              <a:rPr lang="ru-RU" altLang="ru-RU">
                <a:solidFill>
                  <a:srgbClr val="000000"/>
                </a:solidFill>
              </a:rPr>
              <a:pPr algn="r" eaLnBrk="1" hangingPunct="1">
                <a:spcBef>
                  <a:spcPct val="0"/>
                </a:spcBef>
              </a:pPr>
              <a:t>2</a:t>
            </a:fld>
            <a:endParaRPr lang="ru-RU" altLang="ru-RU">
              <a:solidFill>
                <a:srgbClr val="000000"/>
              </a:solidFill>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7"/>
          <p:cNvSpPr>
            <a:spLocks noGrp="1" noChangeArrowheads="1"/>
          </p:cNvSpPr>
          <p:nvPr>
            <p:ph type="sldNum" sz="quarter" idx="5"/>
          </p:nvPr>
        </p:nvSpPr>
        <p:spPr>
          <a:noFill/>
        </p:spPr>
        <p:txBody>
          <a:bodyPr/>
          <a:lstStyle/>
          <a:p>
            <a:fld id="{3758DA9D-F815-45FF-A8B4-E08948640918}" type="slidenum">
              <a:rPr lang="ru-RU" altLang="ru-RU">
                <a:solidFill>
                  <a:srgbClr val="000000"/>
                </a:solidFill>
              </a:rPr>
              <a:pPr/>
              <a:t>45</a:t>
            </a:fld>
            <a:endParaRPr lang="ru-RU" altLang="ru-RU">
              <a:solidFill>
                <a:srgbClr val="000000"/>
              </a:solidFill>
            </a:endParaRPr>
          </a:p>
        </p:txBody>
      </p:sp>
      <p:sp>
        <p:nvSpPr>
          <p:cNvPr id="210947" name="Rectangle 2"/>
          <p:cNvSpPr>
            <a:spLocks noGrp="1" noRot="1" noChangeAspect="1" noChangeArrowheads="1" noTextEdit="1"/>
          </p:cNvSpPr>
          <p:nvPr>
            <p:ph type="sldImg"/>
          </p:nvPr>
        </p:nvSpPr>
        <p:spPr>
          <a:ln/>
        </p:spPr>
      </p:sp>
      <p:sp>
        <p:nvSpPr>
          <p:cNvPr id="210948"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7"/>
          <p:cNvSpPr>
            <a:spLocks noGrp="1" noChangeArrowheads="1"/>
          </p:cNvSpPr>
          <p:nvPr>
            <p:ph type="sldNum" sz="quarter" idx="5"/>
          </p:nvPr>
        </p:nvSpPr>
        <p:spPr>
          <a:noFill/>
        </p:spPr>
        <p:txBody>
          <a:bodyPr/>
          <a:lstStyle/>
          <a:p>
            <a:fld id="{D170CF50-0D1B-44AA-A9EB-08C3A38CA4CC}" type="slidenum">
              <a:rPr lang="ru-RU" altLang="ru-RU">
                <a:solidFill>
                  <a:srgbClr val="000000"/>
                </a:solidFill>
              </a:rPr>
              <a:pPr/>
              <a:t>46</a:t>
            </a:fld>
            <a:endParaRPr lang="ru-RU" altLang="ru-RU">
              <a:solidFill>
                <a:srgbClr val="000000"/>
              </a:solidFill>
            </a:endParaRPr>
          </a:p>
        </p:txBody>
      </p:sp>
      <p:sp>
        <p:nvSpPr>
          <p:cNvPr id="211971" name="Rectangle 2"/>
          <p:cNvSpPr>
            <a:spLocks noGrp="1" noRot="1" noChangeAspect="1" noChangeArrowheads="1" noTextEdit="1"/>
          </p:cNvSpPr>
          <p:nvPr>
            <p:ph type="sldImg"/>
          </p:nvPr>
        </p:nvSpPr>
        <p:spPr>
          <a:ln/>
        </p:spPr>
      </p:sp>
      <p:sp>
        <p:nvSpPr>
          <p:cNvPr id="211972"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Rot="1" noChangeAspect="1" noChangeArrowheads="1" noTextEdit="1"/>
          </p:cNvSpPr>
          <p:nvPr>
            <p:ph type="sldImg"/>
          </p:nvPr>
        </p:nvSpPr>
        <p:spPr>
          <a:ln/>
        </p:spPr>
      </p:sp>
      <p:sp>
        <p:nvSpPr>
          <p:cNvPr id="212995" name="Rectangle 3"/>
          <p:cNvSpPr>
            <a:spLocks noGrp="1" noChangeArrowheads="1"/>
          </p:cNvSpPr>
          <p:nvPr>
            <p:ph type="body" idx="1"/>
          </p:nvPr>
        </p:nvSpPr>
        <p:spPr>
          <a:noFill/>
          <a:ln/>
        </p:spPr>
        <p:txBody>
          <a:bodyPr/>
          <a:lstStyle/>
          <a:p>
            <a:endParaRPr lang="ru-RU" altLang="ru-RU"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a:spLocks noGrp="1" noChangeArrowheads="1"/>
          </p:cNvSpPr>
          <p:nvPr>
            <p:ph type="sldNum" sz="quarter" idx="5"/>
          </p:nvPr>
        </p:nvSpPr>
        <p:spPr>
          <a:noFill/>
        </p:spPr>
        <p:txBody>
          <a:bodyPr/>
          <a:lstStyle/>
          <a:p>
            <a:fld id="{94475D61-5455-4C8F-884C-7958CAFEF463}" type="slidenum">
              <a:rPr lang="ru-RU" altLang="ru-RU">
                <a:solidFill>
                  <a:srgbClr val="000000"/>
                </a:solidFill>
              </a:rPr>
              <a:pPr/>
              <a:t>48</a:t>
            </a:fld>
            <a:endParaRPr lang="ru-RU" altLang="ru-RU">
              <a:solidFill>
                <a:srgbClr val="000000"/>
              </a:solidFill>
            </a:endParaRPr>
          </a:p>
        </p:txBody>
      </p:sp>
      <p:sp>
        <p:nvSpPr>
          <p:cNvPr id="214019" name="Rectangle 2"/>
          <p:cNvSpPr>
            <a:spLocks noGrp="1" noRot="1" noChangeAspect="1" noChangeArrowheads="1" noTextEdit="1"/>
          </p:cNvSpPr>
          <p:nvPr>
            <p:ph type="sldImg"/>
          </p:nvPr>
        </p:nvSpPr>
        <p:spPr>
          <a:ln/>
        </p:spPr>
      </p:sp>
      <p:sp>
        <p:nvSpPr>
          <p:cNvPr id="214020"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7"/>
          <p:cNvSpPr>
            <a:spLocks noGrp="1" noChangeArrowheads="1"/>
          </p:cNvSpPr>
          <p:nvPr>
            <p:ph type="sldNum" sz="quarter" idx="5"/>
          </p:nvPr>
        </p:nvSpPr>
        <p:spPr>
          <a:noFill/>
        </p:spPr>
        <p:txBody>
          <a:bodyPr/>
          <a:lstStyle/>
          <a:p>
            <a:fld id="{7AE34FDF-B992-4823-AE9C-BAD9D9893923}" type="slidenum">
              <a:rPr lang="ru-RU" altLang="ru-RU">
                <a:solidFill>
                  <a:srgbClr val="000000"/>
                </a:solidFill>
              </a:rPr>
              <a:pPr/>
              <a:t>49</a:t>
            </a:fld>
            <a:endParaRPr lang="ru-RU" altLang="ru-RU">
              <a:solidFill>
                <a:srgbClr val="000000"/>
              </a:solidFill>
            </a:endParaRPr>
          </a:p>
        </p:txBody>
      </p:sp>
      <p:sp>
        <p:nvSpPr>
          <p:cNvPr id="215043" name="Rectangle 2"/>
          <p:cNvSpPr>
            <a:spLocks noGrp="1" noRot="1" noChangeAspect="1" noChangeArrowheads="1" noTextEdit="1"/>
          </p:cNvSpPr>
          <p:nvPr>
            <p:ph type="sldImg"/>
          </p:nvPr>
        </p:nvSpPr>
        <p:spPr>
          <a:ln/>
        </p:spPr>
      </p:sp>
      <p:sp>
        <p:nvSpPr>
          <p:cNvPr id="215044"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7"/>
          <p:cNvSpPr>
            <a:spLocks noGrp="1" noChangeArrowheads="1"/>
          </p:cNvSpPr>
          <p:nvPr>
            <p:ph type="sldNum" sz="quarter" idx="5"/>
          </p:nvPr>
        </p:nvSpPr>
        <p:spPr>
          <a:noFill/>
        </p:spPr>
        <p:txBody>
          <a:bodyPr/>
          <a:lstStyle/>
          <a:p>
            <a:fld id="{2B027C0A-965D-422D-94AD-2EEF3332A77D}" type="slidenum">
              <a:rPr lang="ru-RU" altLang="ru-RU">
                <a:solidFill>
                  <a:srgbClr val="000000"/>
                </a:solidFill>
              </a:rPr>
              <a:pPr/>
              <a:t>50</a:t>
            </a:fld>
            <a:endParaRPr lang="ru-RU" altLang="ru-RU">
              <a:solidFill>
                <a:srgbClr val="000000"/>
              </a:solidFill>
            </a:endParaRPr>
          </a:p>
        </p:txBody>
      </p:sp>
      <p:sp>
        <p:nvSpPr>
          <p:cNvPr id="216067" name="Rectangle 2"/>
          <p:cNvSpPr>
            <a:spLocks noGrp="1" noRot="1" noChangeAspect="1" noChangeArrowheads="1" noTextEdit="1"/>
          </p:cNvSpPr>
          <p:nvPr>
            <p:ph type="sldImg"/>
          </p:nvPr>
        </p:nvSpPr>
        <p:spPr>
          <a:ln/>
        </p:spPr>
      </p:sp>
      <p:sp>
        <p:nvSpPr>
          <p:cNvPr id="216068"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7"/>
          <p:cNvSpPr>
            <a:spLocks noGrp="1" noChangeArrowheads="1"/>
          </p:cNvSpPr>
          <p:nvPr>
            <p:ph type="sldNum" sz="quarter" idx="5"/>
          </p:nvPr>
        </p:nvSpPr>
        <p:spPr>
          <a:noFill/>
        </p:spPr>
        <p:txBody>
          <a:bodyPr/>
          <a:lstStyle/>
          <a:p>
            <a:fld id="{111D5BCB-AD86-419E-BBFC-65062ADA673A}" type="slidenum">
              <a:rPr lang="ru-RU" altLang="ru-RU">
                <a:solidFill>
                  <a:srgbClr val="000000"/>
                </a:solidFill>
              </a:rPr>
              <a:pPr/>
              <a:t>51</a:t>
            </a:fld>
            <a:endParaRPr lang="ru-RU" altLang="ru-RU">
              <a:solidFill>
                <a:srgbClr val="000000"/>
              </a:solidFill>
            </a:endParaRPr>
          </a:p>
        </p:txBody>
      </p:sp>
      <p:sp>
        <p:nvSpPr>
          <p:cNvPr id="217091" name="Rectangle 2"/>
          <p:cNvSpPr>
            <a:spLocks noGrp="1" noRot="1" noChangeAspect="1" noChangeArrowheads="1" noTextEdit="1"/>
          </p:cNvSpPr>
          <p:nvPr>
            <p:ph type="sldImg"/>
          </p:nvPr>
        </p:nvSpPr>
        <p:spPr>
          <a:ln/>
        </p:spPr>
      </p:sp>
      <p:sp>
        <p:nvSpPr>
          <p:cNvPr id="217092"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p:cNvSpPr>
            <a:spLocks noGrp="1" noChangeArrowheads="1"/>
          </p:cNvSpPr>
          <p:nvPr>
            <p:ph type="sldNum" sz="quarter" idx="5"/>
          </p:nvPr>
        </p:nvSpPr>
        <p:spPr>
          <a:noFill/>
        </p:spPr>
        <p:txBody>
          <a:bodyPr/>
          <a:lstStyle/>
          <a:p>
            <a:fld id="{ADA29387-18C1-4127-82D1-9A35687CDA76}" type="slidenum">
              <a:rPr lang="ru-RU" altLang="ru-RU">
                <a:solidFill>
                  <a:srgbClr val="000000"/>
                </a:solidFill>
              </a:rPr>
              <a:pPr/>
              <a:t>52</a:t>
            </a:fld>
            <a:endParaRPr lang="ru-RU" altLang="ru-RU">
              <a:solidFill>
                <a:srgbClr val="000000"/>
              </a:solidFill>
            </a:endParaRPr>
          </a:p>
        </p:txBody>
      </p:sp>
      <p:sp>
        <p:nvSpPr>
          <p:cNvPr id="218115" name="Rectangle 2"/>
          <p:cNvSpPr>
            <a:spLocks noGrp="1" noRot="1" noChangeAspect="1" noChangeArrowheads="1" noTextEdit="1"/>
          </p:cNvSpPr>
          <p:nvPr>
            <p:ph type="sldImg"/>
          </p:nvPr>
        </p:nvSpPr>
        <p:spPr>
          <a:ln/>
        </p:spPr>
      </p:sp>
      <p:sp>
        <p:nvSpPr>
          <p:cNvPr id="218116"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7"/>
          <p:cNvSpPr>
            <a:spLocks noGrp="1" noChangeArrowheads="1"/>
          </p:cNvSpPr>
          <p:nvPr>
            <p:ph type="sldNum" sz="quarter" idx="5"/>
          </p:nvPr>
        </p:nvSpPr>
        <p:spPr>
          <a:noFill/>
        </p:spPr>
        <p:txBody>
          <a:bodyPr/>
          <a:lstStyle/>
          <a:p>
            <a:fld id="{179BD7F9-1098-4D00-A377-0F14F59D9F5E}" type="slidenum">
              <a:rPr lang="ru-RU" altLang="ru-RU">
                <a:solidFill>
                  <a:srgbClr val="000000"/>
                </a:solidFill>
              </a:rPr>
              <a:pPr/>
              <a:t>53</a:t>
            </a:fld>
            <a:endParaRPr lang="ru-RU" altLang="ru-RU">
              <a:solidFill>
                <a:srgbClr val="000000"/>
              </a:solidFill>
            </a:endParaRPr>
          </a:p>
        </p:txBody>
      </p:sp>
      <p:sp>
        <p:nvSpPr>
          <p:cNvPr id="219139" name="Rectangle 2"/>
          <p:cNvSpPr>
            <a:spLocks noGrp="1" noRot="1" noChangeAspect="1" noChangeArrowheads="1" noTextEdit="1"/>
          </p:cNvSpPr>
          <p:nvPr>
            <p:ph type="sldImg"/>
          </p:nvPr>
        </p:nvSpPr>
        <p:spPr>
          <a:ln/>
        </p:spPr>
      </p:sp>
      <p:sp>
        <p:nvSpPr>
          <p:cNvPr id="219140"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p>
            <a:fld id="{2BF6EE03-99CA-40FE-9F5D-FD739ED8BF5F}" type="slidenum">
              <a:rPr lang="ru-RU" altLang="ru-RU">
                <a:solidFill>
                  <a:srgbClr val="000000"/>
                </a:solidFill>
              </a:rPr>
              <a:pPr/>
              <a:t>54</a:t>
            </a:fld>
            <a:endParaRPr lang="ru-RU" altLang="ru-RU">
              <a:solidFill>
                <a:srgbClr val="000000"/>
              </a:solidFill>
            </a:endParaRPr>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4A34F217-90F6-4A23-927D-A2E57217DC51}" type="slidenum">
              <a:rPr lang="ru-RU" altLang="ru-RU">
                <a:solidFill>
                  <a:srgbClr val="000000"/>
                </a:solidFill>
              </a:rPr>
              <a:pPr algn="r" eaLnBrk="1" hangingPunct="1">
                <a:spcBef>
                  <a:spcPct val="0"/>
                </a:spcBef>
              </a:pPr>
              <a:t>3</a:t>
            </a:fld>
            <a:endParaRPr lang="ru-RU" altLang="ru-RU">
              <a:solidFill>
                <a:srgbClr val="000000"/>
              </a:solidFill>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7"/>
          <p:cNvSpPr>
            <a:spLocks noGrp="1" noChangeArrowheads="1"/>
          </p:cNvSpPr>
          <p:nvPr>
            <p:ph type="sldNum" sz="quarter" idx="5"/>
          </p:nvPr>
        </p:nvSpPr>
        <p:spPr>
          <a:noFill/>
        </p:spPr>
        <p:txBody>
          <a:bodyPr/>
          <a:lstStyle/>
          <a:p>
            <a:fld id="{7CC830E9-D6BD-462C-BFBA-0F15DA7F5CEC}" type="slidenum">
              <a:rPr lang="ru-RU" altLang="ru-RU">
                <a:solidFill>
                  <a:srgbClr val="000000"/>
                </a:solidFill>
              </a:rPr>
              <a:pPr/>
              <a:t>55</a:t>
            </a:fld>
            <a:endParaRPr lang="ru-RU" altLang="ru-RU">
              <a:solidFill>
                <a:srgbClr val="000000"/>
              </a:solidFill>
            </a:endParaRPr>
          </a:p>
        </p:txBody>
      </p:sp>
      <p:sp>
        <p:nvSpPr>
          <p:cNvPr id="221187" name="Rectangle 2"/>
          <p:cNvSpPr>
            <a:spLocks noGrp="1" noRot="1" noChangeAspect="1" noChangeArrowheads="1" noTextEdit="1"/>
          </p:cNvSpPr>
          <p:nvPr>
            <p:ph type="sldImg"/>
          </p:nvPr>
        </p:nvSpPr>
        <p:spPr>
          <a:ln/>
        </p:spPr>
      </p:sp>
      <p:sp>
        <p:nvSpPr>
          <p:cNvPr id="221188"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7"/>
          <p:cNvSpPr>
            <a:spLocks noGrp="1" noChangeArrowheads="1"/>
          </p:cNvSpPr>
          <p:nvPr>
            <p:ph type="sldNum" sz="quarter" idx="5"/>
          </p:nvPr>
        </p:nvSpPr>
        <p:spPr>
          <a:noFill/>
        </p:spPr>
        <p:txBody>
          <a:bodyPr/>
          <a:lstStyle/>
          <a:p>
            <a:fld id="{FF102001-CB64-4912-8AF8-10137B86BD69}" type="slidenum">
              <a:rPr lang="ru-RU" altLang="ru-RU">
                <a:solidFill>
                  <a:srgbClr val="000000"/>
                </a:solidFill>
              </a:rPr>
              <a:pPr/>
              <a:t>56</a:t>
            </a:fld>
            <a:endParaRPr lang="ru-RU" altLang="ru-RU">
              <a:solidFill>
                <a:srgbClr val="000000"/>
              </a:solidFill>
            </a:endParaRPr>
          </a:p>
        </p:txBody>
      </p:sp>
      <p:sp>
        <p:nvSpPr>
          <p:cNvPr id="222211" name="Rectangle 2"/>
          <p:cNvSpPr>
            <a:spLocks noGrp="1" noRot="1" noChangeAspect="1" noChangeArrowheads="1" noTextEdit="1"/>
          </p:cNvSpPr>
          <p:nvPr>
            <p:ph type="sldImg"/>
          </p:nvPr>
        </p:nvSpPr>
        <p:spPr>
          <a:ln/>
        </p:spPr>
      </p:sp>
      <p:sp>
        <p:nvSpPr>
          <p:cNvPr id="222212"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7"/>
          <p:cNvSpPr>
            <a:spLocks noGrp="1" noChangeArrowheads="1"/>
          </p:cNvSpPr>
          <p:nvPr>
            <p:ph type="sldNum" sz="quarter" idx="5"/>
          </p:nvPr>
        </p:nvSpPr>
        <p:spPr>
          <a:noFill/>
        </p:spPr>
        <p:txBody>
          <a:bodyPr/>
          <a:lstStyle/>
          <a:p>
            <a:fld id="{BAFD6961-BF4B-4798-B225-62714B6E6F57}" type="slidenum">
              <a:rPr lang="ru-RU" altLang="ru-RU">
                <a:solidFill>
                  <a:srgbClr val="000000"/>
                </a:solidFill>
              </a:rPr>
              <a:pPr/>
              <a:t>57</a:t>
            </a:fld>
            <a:endParaRPr lang="ru-RU" altLang="ru-RU">
              <a:solidFill>
                <a:srgbClr val="000000"/>
              </a:solidFill>
            </a:endParaRPr>
          </a:p>
        </p:txBody>
      </p:sp>
      <p:sp>
        <p:nvSpPr>
          <p:cNvPr id="223235" name="Rectangle 2"/>
          <p:cNvSpPr>
            <a:spLocks noGrp="1" noRot="1" noChangeAspect="1" noChangeArrowheads="1" noTextEdit="1"/>
          </p:cNvSpPr>
          <p:nvPr>
            <p:ph type="sldImg"/>
          </p:nvPr>
        </p:nvSpPr>
        <p:spPr>
          <a:ln/>
        </p:spPr>
      </p:sp>
      <p:sp>
        <p:nvSpPr>
          <p:cNvPr id="223236"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7"/>
          <p:cNvSpPr>
            <a:spLocks noGrp="1" noChangeArrowheads="1"/>
          </p:cNvSpPr>
          <p:nvPr>
            <p:ph type="sldNum" sz="quarter" idx="5"/>
          </p:nvPr>
        </p:nvSpPr>
        <p:spPr>
          <a:noFill/>
        </p:spPr>
        <p:txBody>
          <a:bodyPr/>
          <a:lstStyle/>
          <a:p>
            <a:fld id="{F9A9C613-1ABF-4860-BBBC-2FD1C4645310}" type="slidenum">
              <a:rPr lang="ru-RU" altLang="ru-RU">
                <a:solidFill>
                  <a:srgbClr val="000000"/>
                </a:solidFill>
              </a:rPr>
              <a:pPr/>
              <a:t>58</a:t>
            </a:fld>
            <a:endParaRPr lang="ru-RU" altLang="ru-RU">
              <a:solidFill>
                <a:srgbClr val="000000"/>
              </a:solidFill>
            </a:endParaRPr>
          </a:p>
        </p:txBody>
      </p:sp>
      <p:sp>
        <p:nvSpPr>
          <p:cNvPr id="224259" name="Rectangle 2"/>
          <p:cNvSpPr>
            <a:spLocks noGrp="1" noRot="1" noChangeAspect="1" noChangeArrowheads="1" noTextEdit="1"/>
          </p:cNvSpPr>
          <p:nvPr>
            <p:ph type="sldImg"/>
          </p:nvPr>
        </p:nvSpPr>
        <p:spPr>
          <a:ln/>
        </p:spPr>
      </p:sp>
      <p:sp>
        <p:nvSpPr>
          <p:cNvPr id="224260"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7"/>
          <p:cNvSpPr>
            <a:spLocks noGrp="1" noChangeArrowheads="1"/>
          </p:cNvSpPr>
          <p:nvPr>
            <p:ph type="sldNum" sz="quarter" idx="5"/>
          </p:nvPr>
        </p:nvSpPr>
        <p:spPr>
          <a:noFill/>
        </p:spPr>
        <p:txBody>
          <a:bodyPr/>
          <a:lstStyle/>
          <a:p>
            <a:fld id="{326D04A1-23E5-433F-B65A-BAE9400A1C05}" type="slidenum">
              <a:rPr lang="ru-RU" altLang="ru-RU">
                <a:solidFill>
                  <a:srgbClr val="000000"/>
                </a:solidFill>
              </a:rPr>
              <a:pPr/>
              <a:t>59</a:t>
            </a:fld>
            <a:endParaRPr lang="ru-RU" altLang="ru-RU">
              <a:solidFill>
                <a:srgbClr val="000000"/>
              </a:solidFill>
            </a:endParaRPr>
          </a:p>
        </p:txBody>
      </p:sp>
      <p:sp>
        <p:nvSpPr>
          <p:cNvPr id="247811" name="Rectangle 2"/>
          <p:cNvSpPr>
            <a:spLocks noGrp="1" noRot="1" noChangeAspect="1" noChangeArrowheads="1" noTextEdit="1"/>
          </p:cNvSpPr>
          <p:nvPr>
            <p:ph type="sldImg"/>
          </p:nvPr>
        </p:nvSpPr>
        <p:spPr>
          <a:ln/>
        </p:spPr>
      </p:sp>
      <p:sp>
        <p:nvSpPr>
          <p:cNvPr id="247812"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7"/>
          <p:cNvSpPr>
            <a:spLocks noGrp="1" noChangeArrowheads="1"/>
          </p:cNvSpPr>
          <p:nvPr>
            <p:ph type="sldNum" sz="quarter" idx="5"/>
          </p:nvPr>
        </p:nvSpPr>
        <p:spPr>
          <a:noFill/>
        </p:spPr>
        <p:txBody>
          <a:bodyPr/>
          <a:lstStyle/>
          <a:p>
            <a:fld id="{A80A8F2A-4834-4750-BFC8-591B9528ED0F}" type="slidenum">
              <a:rPr lang="ru-RU" altLang="ru-RU">
                <a:solidFill>
                  <a:srgbClr val="000000"/>
                </a:solidFill>
              </a:rPr>
              <a:pPr/>
              <a:t>60</a:t>
            </a:fld>
            <a:endParaRPr lang="ru-RU" altLang="ru-RU">
              <a:solidFill>
                <a:srgbClr val="000000"/>
              </a:solidFill>
            </a:endParaRPr>
          </a:p>
        </p:txBody>
      </p:sp>
      <p:sp>
        <p:nvSpPr>
          <p:cNvPr id="248835" name="Rectangle 2"/>
          <p:cNvSpPr>
            <a:spLocks noGrp="1" noRot="1" noChangeAspect="1" noChangeArrowheads="1" noTextEdit="1"/>
          </p:cNvSpPr>
          <p:nvPr>
            <p:ph type="sldImg"/>
          </p:nvPr>
        </p:nvSpPr>
        <p:spPr>
          <a:ln/>
        </p:spPr>
      </p:sp>
      <p:sp>
        <p:nvSpPr>
          <p:cNvPr id="248836"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7"/>
          <p:cNvSpPr>
            <a:spLocks noGrp="1" noChangeArrowheads="1"/>
          </p:cNvSpPr>
          <p:nvPr>
            <p:ph type="sldNum" sz="quarter" idx="5"/>
          </p:nvPr>
        </p:nvSpPr>
        <p:spPr>
          <a:noFill/>
        </p:spPr>
        <p:txBody>
          <a:bodyPr/>
          <a:lstStyle/>
          <a:p>
            <a:fld id="{F9F2EB86-4C18-47FF-95CB-CC7A05904393}" type="slidenum">
              <a:rPr lang="ru-RU" altLang="ru-RU">
                <a:solidFill>
                  <a:srgbClr val="000000"/>
                </a:solidFill>
              </a:rPr>
              <a:pPr/>
              <a:t>61</a:t>
            </a:fld>
            <a:endParaRPr lang="ru-RU" altLang="ru-RU">
              <a:solidFill>
                <a:srgbClr val="000000"/>
              </a:solidFill>
            </a:endParaRPr>
          </a:p>
        </p:txBody>
      </p:sp>
      <p:sp>
        <p:nvSpPr>
          <p:cNvPr id="249859" name="Rectangle 2"/>
          <p:cNvSpPr>
            <a:spLocks noGrp="1" noRot="1" noChangeAspect="1" noChangeArrowheads="1" noTextEdit="1"/>
          </p:cNvSpPr>
          <p:nvPr>
            <p:ph type="sldImg"/>
          </p:nvPr>
        </p:nvSpPr>
        <p:spPr>
          <a:ln/>
        </p:spPr>
      </p:sp>
      <p:sp>
        <p:nvSpPr>
          <p:cNvPr id="249860"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p:cNvSpPr>
            <a:spLocks noGrp="1" noChangeArrowheads="1"/>
          </p:cNvSpPr>
          <p:nvPr>
            <p:ph type="sldNum" sz="quarter" idx="5"/>
          </p:nvPr>
        </p:nvSpPr>
        <p:spPr>
          <a:noFill/>
        </p:spPr>
        <p:txBody>
          <a:bodyPr/>
          <a:lstStyle/>
          <a:p>
            <a:fld id="{DE5D15F5-84A4-4523-B3EF-303FC9614FCB}" type="slidenum">
              <a:rPr lang="ru-RU" altLang="ru-RU">
                <a:solidFill>
                  <a:srgbClr val="000000"/>
                </a:solidFill>
              </a:rPr>
              <a:pPr/>
              <a:t>62</a:t>
            </a:fld>
            <a:endParaRPr lang="ru-RU" altLang="ru-RU">
              <a:solidFill>
                <a:srgbClr val="000000"/>
              </a:solidFill>
            </a:endParaRPr>
          </a:p>
        </p:txBody>
      </p:sp>
      <p:sp>
        <p:nvSpPr>
          <p:cNvPr id="250883" name="Rectangle 2"/>
          <p:cNvSpPr>
            <a:spLocks noGrp="1" noRot="1" noChangeAspect="1" noChangeArrowheads="1" noTextEdit="1"/>
          </p:cNvSpPr>
          <p:nvPr>
            <p:ph type="sldImg"/>
          </p:nvPr>
        </p:nvSpPr>
        <p:spPr>
          <a:ln/>
        </p:spPr>
      </p:sp>
      <p:sp>
        <p:nvSpPr>
          <p:cNvPr id="250884"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7"/>
          <p:cNvSpPr>
            <a:spLocks noGrp="1" noChangeArrowheads="1"/>
          </p:cNvSpPr>
          <p:nvPr>
            <p:ph type="sldNum" sz="quarter" idx="5"/>
          </p:nvPr>
        </p:nvSpPr>
        <p:spPr>
          <a:noFill/>
        </p:spPr>
        <p:txBody>
          <a:bodyPr/>
          <a:lstStyle/>
          <a:p>
            <a:fld id="{6CCA877F-6FD7-441C-83C6-CDB6E5D9EC82}" type="slidenum">
              <a:rPr lang="ru-RU" altLang="ru-RU">
                <a:solidFill>
                  <a:srgbClr val="000000"/>
                </a:solidFill>
              </a:rPr>
              <a:pPr/>
              <a:t>63</a:t>
            </a:fld>
            <a:endParaRPr lang="ru-RU" altLang="ru-RU">
              <a:solidFill>
                <a:srgbClr val="000000"/>
              </a:solidFill>
            </a:endParaRPr>
          </a:p>
        </p:txBody>
      </p:sp>
      <p:sp>
        <p:nvSpPr>
          <p:cNvPr id="251907" name="Rectangle 2"/>
          <p:cNvSpPr>
            <a:spLocks noGrp="1" noRot="1" noChangeAspect="1" noChangeArrowheads="1" noTextEdit="1"/>
          </p:cNvSpPr>
          <p:nvPr>
            <p:ph type="sldImg"/>
          </p:nvPr>
        </p:nvSpPr>
        <p:spPr>
          <a:ln/>
        </p:spPr>
      </p:sp>
      <p:sp>
        <p:nvSpPr>
          <p:cNvPr id="251908"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7"/>
          <p:cNvSpPr>
            <a:spLocks noGrp="1" noChangeArrowheads="1"/>
          </p:cNvSpPr>
          <p:nvPr>
            <p:ph type="sldNum" sz="quarter" idx="5"/>
          </p:nvPr>
        </p:nvSpPr>
        <p:spPr>
          <a:noFill/>
        </p:spPr>
        <p:txBody>
          <a:bodyPr/>
          <a:lstStyle/>
          <a:p>
            <a:fld id="{D0A50B20-5D52-4B00-AEFF-5C6051610388}" type="slidenum">
              <a:rPr lang="ru-RU" altLang="ru-RU">
                <a:solidFill>
                  <a:srgbClr val="000000"/>
                </a:solidFill>
              </a:rPr>
              <a:pPr/>
              <a:t>64</a:t>
            </a:fld>
            <a:endParaRPr lang="ru-RU" altLang="ru-RU">
              <a:solidFill>
                <a:srgbClr val="000000"/>
              </a:solidFill>
            </a:endParaRPr>
          </a:p>
        </p:txBody>
      </p:sp>
      <p:sp>
        <p:nvSpPr>
          <p:cNvPr id="225283" name="Rectangle 2"/>
          <p:cNvSpPr>
            <a:spLocks noGrp="1" noRot="1" noChangeAspect="1" noChangeArrowheads="1" noTextEdit="1"/>
          </p:cNvSpPr>
          <p:nvPr>
            <p:ph type="sldImg"/>
          </p:nvPr>
        </p:nvSpPr>
        <p:spPr>
          <a:ln/>
        </p:spPr>
      </p:sp>
      <p:sp>
        <p:nvSpPr>
          <p:cNvPr id="225284"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4A34F217-90F6-4A23-927D-A2E57217DC51}" type="slidenum">
              <a:rPr lang="ru-RU" altLang="ru-RU">
                <a:solidFill>
                  <a:srgbClr val="000000"/>
                </a:solidFill>
              </a:rPr>
              <a:pPr algn="r" eaLnBrk="1" hangingPunct="1">
                <a:spcBef>
                  <a:spcPct val="0"/>
                </a:spcBef>
              </a:pPr>
              <a:t>4</a:t>
            </a:fld>
            <a:endParaRPr lang="ru-RU" altLang="ru-RU">
              <a:solidFill>
                <a:srgbClr val="000000"/>
              </a:solidFill>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7"/>
          <p:cNvSpPr>
            <a:spLocks noGrp="1" noChangeArrowheads="1"/>
          </p:cNvSpPr>
          <p:nvPr>
            <p:ph type="sldNum" sz="quarter" idx="5"/>
          </p:nvPr>
        </p:nvSpPr>
        <p:spPr>
          <a:noFill/>
        </p:spPr>
        <p:txBody>
          <a:bodyPr/>
          <a:lstStyle/>
          <a:p>
            <a:fld id="{D8486E29-A602-4B2E-83EB-11CDA173C56D}" type="slidenum">
              <a:rPr lang="ru-RU" altLang="ru-RU">
                <a:solidFill>
                  <a:srgbClr val="000000"/>
                </a:solidFill>
              </a:rPr>
              <a:pPr/>
              <a:t>65</a:t>
            </a:fld>
            <a:endParaRPr lang="ru-RU" altLang="ru-RU">
              <a:solidFill>
                <a:srgbClr val="000000"/>
              </a:solidFill>
            </a:endParaRPr>
          </a:p>
        </p:txBody>
      </p:sp>
      <p:sp>
        <p:nvSpPr>
          <p:cNvPr id="226307" name="Rectangle 2"/>
          <p:cNvSpPr>
            <a:spLocks noGrp="1" noRot="1" noChangeAspect="1" noChangeArrowheads="1" noTextEdit="1"/>
          </p:cNvSpPr>
          <p:nvPr>
            <p:ph type="sldImg"/>
          </p:nvPr>
        </p:nvSpPr>
        <p:spPr>
          <a:ln/>
        </p:spPr>
      </p:sp>
      <p:sp>
        <p:nvSpPr>
          <p:cNvPr id="226308"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p>
            <a:fld id="{2ED22EAA-0944-4031-B00E-D3025CA38662}" type="slidenum">
              <a:rPr lang="ru-RU" altLang="ru-RU">
                <a:solidFill>
                  <a:srgbClr val="000000"/>
                </a:solidFill>
              </a:rPr>
              <a:pPr/>
              <a:t>66</a:t>
            </a:fld>
            <a:endParaRPr lang="ru-RU" altLang="ru-RU">
              <a:solidFill>
                <a:srgbClr val="000000"/>
              </a:solidFill>
            </a:endParaRPr>
          </a:p>
        </p:txBody>
      </p:sp>
      <p:sp>
        <p:nvSpPr>
          <p:cNvPr id="227331" name="Rectangle 2"/>
          <p:cNvSpPr>
            <a:spLocks noGrp="1" noRot="1" noChangeAspect="1" noChangeArrowheads="1" noTextEdit="1"/>
          </p:cNvSpPr>
          <p:nvPr>
            <p:ph type="sldImg"/>
          </p:nvPr>
        </p:nvSpPr>
        <p:spPr>
          <a:ln/>
        </p:spPr>
      </p:sp>
      <p:sp>
        <p:nvSpPr>
          <p:cNvPr id="227332"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853DA94-31DD-494D-AC82-1E4605FB63D7}" type="slidenum">
              <a:rPr lang="ru-RU" altLang="ru-RU">
                <a:solidFill>
                  <a:srgbClr val="000000"/>
                </a:solidFill>
              </a:rPr>
              <a:pPr/>
              <a:t>67</a:t>
            </a:fld>
            <a:endParaRPr lang="ru-RU" altLang="ru-RU">
              <a:solidFill>
                <a:srgbClr val="000000"/>
              </a:solidFill>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7"/>
          <p:cNvSpPr>
            <a:spLocks noGrp="1" noChangeArrowheads="1"/>
          </p:cNvSpPr>
          <p:nvPr>
            <p:ph type="sldNum" sz="quarter" idx="5"/>
          </p:nvPr>
        </p:nvSpPr>
        <p:spPr>
          <a:noFill/>
        </p:spPr>
        <p:txBody>
          <a:bodyPr/>
          <a:lstStyle/>
          <a:p>
            <a:fld id="{71A7F2D7-0655-4EAA-BD8E-5B3D84B3B8D5}" type="slidenum">
              <a:rPr lang="ru-RU" altLang="ru-RU">
                <a:solidFill>
                  <a:srgbClr val="000000"/>
                </a:solidFill>
              </a:rPr>
              <a:pPr/>
              <a:t>68</a:t>
            </a:fld>
            <a:endParaRPr lang="ru-RU" altLang="ru-RU">
              <a:solidFill>
                <a:srgbClr val="000000"/>
              </a:solidFill>
            </a:endParaRPr>
          </a:p>
        </p:txBody>
      </p:sp>
      <p:sp>
        <p:nvSpPr>
          <p:cNvPr id="229379" name="Rectangle 2"/>
          <p:cNvSpPr>
            <a:spLocks noGrp="1" noRot="1" noChangeAspect="1" noChangeArrowheads="1" noTextEdit="1"/>
          </p:cNvSpPr>
          <p:nvPr>
            <p:ph type="sldImg"/>
          </p:nvPr>
        </p:nvSpPr>
        <p:spPr>
          <a:ln/>
        </p:spPr>
      </p:sp>
      <p:sp>
        <p:nvSpPr>
          <p:cNvPr id="229380"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7"/>
          <p:cNvSpPr>
            <a:spLocks noGrp="1" noChangeArrowheads="1"/>
          </p:cNvSpPr>
          <p:nvPr>
            <p:ph type="sldNum" sz="quarter" idx="5"/>
          </p:nvPr>
        </p:nvSpPr>
        <p:spPr>
          <a:noFill/>
        </p:spPr>
        <p:txBody>
          <a:bodyPr/>
          <a:lstStyle/>
          <a:p>
            <a:fld id="{BFEACB32-0B6B-414B-8DBA-D971F3A17B4D}" type="slidenum">
              <a:rPr lang="ru-RU" altLang="ru-RU">
                <a:solidFill>
                  <a:srgbClr val="000000"/>
                </a:solidFill>
              </a:rPr>
              <a:pPr/>
              <a:t>69</a:t>
            </a:fld>
            <a:endParaRPr lang="ru-RU" altLang="ru-RU">
              <a:solidFill>
                <a:srgbClr val="000000"/>
              </a:solidFill>
            </a:endParaRPr>
          </a:p>
        </p:txBody>
      </p:sp>
      <p:sp>
        <p:nvSpPr>
          <p:cNvPr id="230403" name="Rectangle 2"/>
          <p:cNvSpPr>
            <a:spLocks noGrp="1" noRot="1" noChangeAspect="1" noChangeArrowheads="1" noTextEdit="1"/>
          </p:cNvSpPr>
          <p:nvPr>
            <p:ph type="sldImg"/>
          </p:nvPr>
        </p:nvSpPr>
        <p:spPr>
          <a:ln/>
        </p:spPr>
      </p:sp>
      <p:sp>
        <p:nvSpPr>
          <p:cNvPr id="230404"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7"/>
          <p:cNvSpPr>
            <a:spLocks noGrp="1" noChangeArrowheads="1"/>
          </p:cNvSpPr>
          <p:nvPr>
            <p:ph type="sldNum" sz="quarter" idx="5"/>
          </p:nvPr>
        </p:nvSpPr>
        <p:spPr>
          <a:noFill/>
        </p:spPr>
        <p:txBody>
          <a:bodyPr/>
          <a:lstStyle/>
          <a:p>
            <a:fld id="{26C20C51-4E6B-41E6-962E-C0F4C2534312}" type="slidenum">
              <a:rPr lang="ru-RU" altLang="ru-RU">
                <a:solidFill>
                  <a:srgbClr val="000000"/>
                </a:solidFill>
              </a:rPr>
              <a:pPr/>
              <a:t>70</a:t>
            </a:fld>
            <a:endParaRPr lang="ru-RU" altLang="ru-RU">
              <a:solidFill>
                <a:srgbClr val="000000"/>
              </a:solidFill>
            </a:endParaRPr>
          </a:p>
        </p:txBody>
      </p:sp>
      <p:sp>
        <p:nvSpPr>
          <p:cNvPr id="231427" name="Rectangle 2"/>
          <p:cNvSpPr>
            <a:spLocks noGrp="1" noRot="1" noChangeAspect="1" noChangeArrowheads="1" noTextEdit="1"/>
          </p:cNvSpPr>
          <p:nvPr>
            <p:ph type="sldImg"/>
          </p:nvPr>
        </p:nvSpPr>
        <p:spPr>
          <a:ln/>
        </p:spPr>
      </p:sp>
      <p:sp>
        <p:nvSpPr>
          <p:cNvPr id="231428"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7"/>
          <p:cNvSpPr>
            <a:spLocks noGrp="1" noChangeArrowheads="1"/>
          </p:cNvSpPr>
          <p:nvPr>
            <p:ph type="sldNum" sz="quarter" idx="5"/>
          </p:nvPr>
        </p:nvSpPr>
        <p:spPr>
          <a:noFill/>
        </p:spPr>
        <p:txBody>
          <a:bodyPr/>
          <a:lstStyle/>
          <a:p>
            <a:fld id="{FA4E045B-8843-4C60-829B-BC2424F38C85}" type="slidenum">
              <a:rPr lang="ru-RU" altLang="ru-RU">
                <a:solidFill>
                  <a:srgbClr val="000000"/>
                </a:solidFill>
              </a:rPr>
              <a:pPr/>
              <a:t>71</a:t>
            </a:fld>
            <a:endParaRPr lang="ru-RU" altLang="ru-RU">
              <a:solidFill>
                <a:srgbClr val="000000"/>
              </a:solidFill>
            </a:endParaRPr>
          </a:p>
        </p:txBody>
      </p:sp>
      <p:sp>
        <p:nvSpPr>
          <p:cNvPr id="232451" name="Rectangle 2"/>
          <p:cNvSpPr>
            <a:spLocks noGrp="1" noRot="1" noChangeAspect="1" noChangeArrowheads="1" noTextEdit="1"/>
          </p:cNvSpPr>
          <p:nvPr>
            <p:ph type="sldImg"/>
          </p:nvPr>
        </p:nvSpPr>
        <p:spPr>
          <a:ln/>
        </p:spPr>
      </p:sp>
      <p:sp>
        <p:nvSpPr>
          <p:cNvPr id="232452"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8A6D286D-03BD-4A9F-9FB0-165666EF0BA3}" type="slidenum">
              <a:rPr lang="ru-RU" altLang="ru-RU" sz="1200">
                <a:solidFill>
                  <a:srgbClr val="000000"/>
                </a:solidFill>
                <a:latin typeface="Arial" charset="0"/>
              </a:rPr>
              <a:pPr algn="r"/>
              <a:t>72</a:t>
            </a:fld>
            <a:endParaRPr lang="ru-RU" altLang="ru-RU" sz="1200">
              <a:solidFill>
                <a:srgbClr val="000000"/>
              </a:solidFill>
              <a:latin typeface="Arial" charset="0"/>
            </a:endParaRPr>
          </a:p>
        </p:txBody>
      </p:sp>
      <p:sp>
        <p:nvSpPr>
          <p:cNvPr id="233475" name="Rectangle 2"/>
          <p:cNvSpPr>
            <a:spLocks noGrp="1" noRot="1" noChangeAspect="1" noChangeArrowheads="1" noTextEdit="1"/>
          </p:cNvSpPr>
          <p:nvPr>
            <p:ph type="sldImg"/>
          </p:nvPr>
        </p:nvSpPr>
        <p:spPr>
          <a:ln/>
        </p:spPr>
      </p:sp>
      <p:sp>
        <p:nvSpPr>
          <p:cNvPr id="233476" name="Rectangle 3"/>
          <p:cNvSpPr>
            <a:spLocks noGrp="1" noChangeArrowheads="1"/>
          </p:cNvSpPr>
          <p:nvPr>
            <p:ph type="body" idx="1"/>
          </p:nvPr>
        </p:nvSpPr>
        <p:spPr>
          <a:noFill/>
          <a:ln/>
        </p:spPr>
        <p:txBody>
          <a:bodyPr/>
          <a:lstStyle/>
          <a:p>
            <a:pPr eaLnBrk="1" hangingPunct="1"/>
            <a:endParaRPr lang="ru-RU" altLang="ru-RU"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08781B79-23A0-4236-B554-3300BD1B5E36}" type="slidenum">
              <a:rPr lang="ru-RU" altLang="ru-RU" sz="1200">
                <a:solidFill>
                  <a:srgbClr val="000000"/>
                </a:solidFill>
                <a:latin typeface="Arial" charset="0"/>
                <a:cs typeface="Arial" charset="0"/>
              </a:rPr>
              <a:pPr algn="r"/>
              <a:t>74</a:t>
            </a:fld>
            <a:endParaRPr lang="ru-RU" altLang="ru-RU" sz="1200">
              <a:solidFill>
                <a:srgbClr val="000000"/>
              </a:solidFill>
              <a:latin typeface="Arial" charset="0"/>
              <a:cs typeface="Arial" charset="0"/>
            </a:endParaRPr>
          </a:p>
        </p:txBody>
      </p:sp>
      <p:sp>
        <p:nvSpPr>
          <p:cNvPr id="234499" name="Rectangle 2"/>
          <p:cNvSpPr>
            <a:spLocks noGrp="1" noRot="1" noChangeAspect="1" noChangeArrowheads="1" noTextEdit="1"/>
          </p:cNvSpPr>
          <p:nvPr>
            <p:ph type="sldImg"/>
          </p:nvPr>
        </p:nvSpPr>
        <p:spPr>
          <a:ln/>
        </p:spPr>
      </p:sp>
      <p:sp>
        <p:nvSpPr>
          <p:cNvPr id="234500" name="Rectangle 3"/>
          <p:cNvSpPr>
            <a:spLocks noGrp="1" noChangeArrowheads="1"/>
          </p:cNvSpPr>
          <p:nvPr>
            <p:ph type="body" idx="1"/>
          </p:nvPr>
        </p:nvSpPr>
        <p:spPr>
          <a:noFill/>
          <a:ln/>
        </p:spPr>
        <p:txBody>
          <a:bodyPr/>
          <a:lstStyle/>
          <a:p>
            <a:pPr eaLnBrk="1" hangingPunct="1"/>
            <a:endParaRPr lang="ru-RU" altLang="ru-RU"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7"/>
          <p:cNvSpPr>
            <a:spLocks noGrp="1" noChangeArrowheads="1"/>
          </p:cNvSpPr>
          <p:nvPr>
            <p:ph type="sldNum" sz="quarter" idx="5"/>
          </p:nvPr>
        </p:nvSpPr>
        <p:spPr>
          <a:noFill/>
        </p:spPr>
        <p:txBody>
          <a:bodyPr/>
          <a:lstStyle/>
          <a:p>
            <a:fld id="{2BAE8E20-A2E7-4AEB-AE14-A4CE389DC8DA}" type="slidenum">
              <a:rPr lang="ru-RU" altLang="ru-RU">
                <a:solidFill>
                  <a:srgbClr val="000000"/>
                </a:solidFill>
              </a:rPr>
              <a:pPr/>
              <a:t>75</a:t>
            </a:fld>
            <a:endParaRPr lang="ru-RU" altLang="ru-RU">
              <a:solidFill>
                <a:srgbClr val="000000"/>
              </a:solidFill>
            </a:endParaRPr>
          </a:p>
        </p:txBody>
      </p:sp>
      <p:sp>
        <p:nvSpPr>
          <p:cNvPr id="235523" name="Rectangle 1026"/>
          <p:cNvSpPr>
            <a:spLocks noGrp="1" noRot="1" noChangeAspect="1" noChangeArrowheads="1" noTextEdit="1"/>
          </p:cNvSpPr>
          <p:nvPr>
            <p:ph type="sldImg"/>
          </p:nvPr>
        </p:nvSpPr>
        <p:spPr>
          <a:ln/>
        </p:spPr>
      </p:sp>
      <p:sp>
        <p:nvSpPr>
          <p:cNvPr id="235524" name="Rectangle 1027"/>
          <p:cNvSpPr>
            <a:spLocks noGrp="1" noChangeArrowheads="1"/>
          </p:cNvSpPr>
          <p:nvPr>
            <p:ph type="body" idx="1"/>
          </p:nvPr>
        </p:nvSpPr>
        <p:spPr>
          <a:noFill/>
          <a:ln/>
        </p:spPr>
        <p:txBody>
          <a:bodyPr/>
          <a:lstStyle/>
          <a:p>
            <a:endParaRPr lang="ru-RU" alt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E49E19EA-80D0-48B1-865B-B7368D72FC24}" type="slidenum">
              <a:rPr lang="ru-RU" altLang="ru-RU">
                <a:solidFill>
                  <a:srgbClr val="000000"/>
                </a:solidFill>
              </a:rPr>
              <a:pPr algn="r" eaLnBrk="1" hangingPunct="1">
                <a:spcBef>
                  <a:spcPct val="0"/>
                </a:spcBef>
              </a:pPr>
              <a:t>6</a:t>
            </a:fld>
            <a:endParaRPr lang="ru-RU" altLang="ru-RU">
              <a:solidFill>
                <a:srgbClr val="000000"/>
              </a:solidFill>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7"/>
          <p:cNvSpPr>
            <a:spLocks noGrp="1" noChangeArrowheads="1"/>
          </p:cNvSpPr>
          <p:nvPr>
            <p:ph type="sldNum" sz="quarter" idx="5"/>
          </p:nvPr>
        </p:nvSpPr>
        <p:spPr>
          <a:noFill/>
        </p:spPr>
        <p:txBody>
          <a:bodyPr/>
          <a:lstStyle/>
          <a:p>
            <a:fld id="{9D44A25B-E353-40CA-A188-7940A50C0CA1}" type="slidenum">
              <a:rPr lang="ru-RU" altLang="ru-RU">
                <a:solidFill>
                  <a:srgbClr val="000000"/>
                </a:solidFill>
              </a:rPr>
              <a:pPr/>
              <a:t>76</a:t>
            </a:fld>
            <a:endParaRPr lang="ru-RU" altLang="ru-RU">
              <a:solidFill>
                <a:srgbClr val="000000"/>
              </a:solidFill>
            </a:endParaRPr>
          </a:p>
        </p:txBody>
      </p:sp>
      <p:sp>
        <p:nvSpPr>
          <p:cNvPr id="236547" name="Rectangle 2"/>
          <p:cNvSpPr>
            <a:spLocks noGrp="1" noRot="1" noChangeAspect="1" noChangeArrowheads="1" noTextEdit="1"/>
          </p:cNvSpPr>
          <p:nvPr>
            <p:ph type="sldImg"/>
          </p:nvPr>
        </p:nvSpPr>
        <p:spPr>
          <a:ln/>
        </p:spPr>
      </p:sp>
      <p:sp>
        <p:nvSpPr>
          <p:cNvPr id="236548" name="Rectangle 3"/>
          <p:cNvSpPr>
            <a:spLocks noGrp="1" noChangeArrowheads="1"/>
          </p:cNvSpPr>
          <p:nvPr>
            <p:ph type="body" idx="1"/>
          </p:nvPr>
        </p:nvSpPr>
        <p:spPr>
          <a:noFill/>
          <a:ln/>
        </p:spPr>
        <p:txBody>
          <a:bodyPr/>
          <a:lstStyle/>
          <a:p>
            <a:endParaRPr lang="ru-RU" altLang="ru-RU"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7"/>
          <p:cNvSpPr>
            <a:spLocks noGrp="1" noChangeArrowheads="1"/>
          </p:cNvSpPr>
          <p:nvPr>
            <p:ph type="sldNum" sz="quarter" idx="5"/>
          </p:nvPr>
        </p:nvSpPr>
        <p:spPr>
          <a:noFill/>
        </p:spPr>
        <p:txBody>
          <a:bodyPr/>
          <a:lstStyle/>
          <a:p>
            <a:fld id="{0226CBB3-CEDE-4195-B4F1-01101FDCC4A3}" type="slidenum">
              <a:rPr lang="ru-RU" altLang="ru-RU">
                <a:solidFill>
                  <a:srgbClr val="000000"/>
                </a:solidFill>
              </a:rPr>
              <a:pPr/>
              <a:t>77</a:t>
            </a:fld>
            <a:endParaRPr lang="ru-RU" altLang="ru-RU">
              <a:solidFill>
                <a:srgbClr val="000000"/>
              </a:solidFill>
            </a:endParaRPr>
          </a:p>
        </p:txBody>
      </p:sp>
      <p:sp>
        <p:nvSpPr>
          <p:cNvPr id="237571" name="Rectangle 2"/>
          <p:cNvSpPr>
            <a:spLocks noGrp="1" noRot="1" noChangeAspect="1" noChangeArrowheads="1" noTextEdit="1"/>
          </p:cNvSpPr>
          <p:nvPr>
            <p:ph type="sldImg"/>
          </p:nvPr>
        </p:nvSpPr>
        <p:spPr>
          <a:ln/>
        </p:spPr>
      </p:sp>
      <p:sp>
        <p:nvSpPr>
          <p:cNvPr id="237572" name="Rectangle 3"/>
          <p:cNvSpPr>
            <a:spLocks noGrp="1" noChangeArrowheads="1"/>
          </p:cNvSpPr>
          <p:nvPr>
            <p:ph type="body" idx="1"/>
          </p:nvPr>
        </p:nvSpPr>
        <p:spPr>
          <a:noFill/>
          <a:ln/>
        </p:spPr>
        <p:txBody>
          <a:bodyPr/>
          <a:lstStyle/>
          <a:p>
            <a:endParaRPr lang="ru-RU" altLang="ru-RU"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7"/>
          <p:cNvSpPr>
            <a:spLocks noGrp="1" noChangeArrowheads="1"/>
          </p:cNvSpPr>
          <p:nvPr>
            <p:ph type="sldNum" sz="quarter" idx="5"/>
          </p:nvPr>
        </p:nvSpPr>
        <p:spPr>
          <a:noFill/>
        </p:spPr>
        <p:txBody>
          <a:bodyPr/>
          <a:lstStyle/>
          <a:p>
            <a:fld id="{67D52AFC-0CB1-4C6A-87AA-86B6E9507FFF}" type="slidenum">
              <a:rPr lang="ru-RU" altLang="ru-RU">
                <a:solidFill>
                  <a:srgbClr val="000000"/>
                </a:solidFill>
              </a:rPr>
              <a:pPr/>
              <a:t>79</a:t>
            </a:fld>
            <a:endParaRPr lang="ru-RU" altLang="ru-RU">
              <a:solidFill>
                <a:srgbClr val="000000"/>
              </a:solidFill>
            </a:endParaRPr>
          </a:p>
        </p:txBody>
      </p:sp>
      <p:sp>
        <p:nvSpPr>
          <p:cNvPr id="246787" name="Rectangle 2"/>
          <p:cNvSpPr>
            <a:spLocks noGrp="1" noRot="1" noChangeAspect="1" noChangeArrowheads="1" noTextEdit="1"/>
          </p:cNvSpPr>
          <p:nvPr>
            <p:ph type="sldImg"/>
          </p:nvPr>
        </p:nvSpPr>
        <p:spPr>
          <a:ln/>
        </p:spPr>
      </p:sp>
      <p:sp>
        <p:nvSpPr>
          <p:cNvPr id="246788"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7"/>
          <p:cNvSpPr>
            <a:spLocks noGrp="1" noChangeArrowheads="1"/>
          </p:cNvSpPr>
          <p:nvPr>
            <p:ph type="sldNum" sz="quarter" idx="5"/>
          </p:nvPr>
        </p:nvSpPr>
        <p:spPr>
          <a:noFill/>
        </p:spPr>
        <p:txBody>
          <a:bodyPr/>
          <a:lstStyle/>
          <a:p>
            <a:fld id="{67D52AFC-0CB1-4C6A-87AA-86B6E9507FFF}" type="slidenum">
              <a:rPr lang="ru-RU" altLang="ru-RU">
                <a:solidFill>
                  <a:srgbClr val="000000"/>
                </a:solidFill>
              </a:rPr>
              <a:pPr/>
              <a:t>80</a:t>
            </a:fld>
            <a:endParaRPr lang="ru-RU" altLang="ru-RU">
              <a:solidFill>
                <a:srgbClr val="000000"/>
              </a:solidFill>
            </a:endParaRPr>
          </a:p>
        </p:txBody>
      </p:sp>
      <p:sp>
        <p:nvSpPr>
          <p:cNvPr id="246787" name="Rectangle 2"/>
          <p:cNvSpPr>
            <a:spLocks noGrp="1" noRot="1" noChangeAspect="1" noChangeArrowheads="1" noTextEdit="1"/>
          </p:cNvSpPr>
          <p:nvPr>
            <p:ph type="sldImg"/>
          </p:nvPr>
        </p:nvSpPr>
        <p:spPr>
          <a:ln/>
        </p:spPr>
      </p:sp>
      <p:sp>
        <p:nvSpPr>
          <p:cNvPr id="246788"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7"/>
          <p:cNvSpPr>
            <a:spLocks noGrp="1" noChangeArrowheads="1"/>
          </p:cNvSpPr>
          <p:nvPr>
            <p:ph type="sldNum" sz="quarter" idx="5"/>
          </p:nvPr>
        </p:nvSpPr>
        <p:spPr>
          <a:noFill/>
        </p:spPr>
        <p:txBody>
          <a:bodyPr/>
          <a:lstStyle/>
          <a:p>
            <a:fld id="{67D52AFC-0CB1-4C6A-87AA-86B6E9507FFF}" type="slidenum">
              <a:rPr lang="ru-RU" altLang="ru-RU">
                <a:solidFill>
                  <a:srgbClr val="000000"/>
                </a:solidFill>
              </a:rPr>
              <a:pPr/>
              <a:t>81</a:t>
            </a:fld>
            <a:endParaRPr lang="ru-RU" altLang="ru-RU">
              <a:solidFill>
                <a:srgbClr val="000000"/>
              </a:solidFill>
            </a:endParaRPr>
          </a:p>
        </p:txBody>
      </p:sp>
      <p:sp>
        <p:nvSpPr>
          <p:cNvPr id="246787" name="Rectangle 2"/>
          <p:cNvSpPr>
            <a:spLocks noGrp="1" noRot="1" noChangeAspect="1" noChangeArrowheads="1" noTextEdit="1"/>
          </p:cNvSpPr>
          <p:nvPr>
            <p:ph type="sldImg"/>
          </p:nvPr>
        </p:nvSpPr>
        <p:spPr>
          <a:ln/>
        </p:spPr>
      </p:sp>
      <p:sp>
        <p:nvSpPr>
          <p:cNvPr id="246788"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AC70440-860F-4BFC-9C29-BF2C7841BA14}" type="slidenum">
              <a:rPr lang="ru-RU" altLang="ru-RU" sz="1200">
                <a:solidFill>
                  <a:srgbClr val="000000"/>
                </a:solidFill>
                <a:latin typeface="Arial" charset="0"/>
              </a:rPr>
              <a:pPr algn="r"/>
              <a:t>82</a:t>
            </a:fld>
            <a:endParaRPr lang="ru-RU" altLang="ru-RU" sz="1200">
              <a:solidFill>
                <a:srgbClr val="000000"/>
              </a:solidFill>
              <a:latin typeface="Arial" charset="0"/>
            </a:endParaRPr>
          </a:p>
        </p:txBody>
      </p:sp>
      <p:sp>
        <p:nvSpPr>
          <p:cNvPr id="238595" name="Rectangle 2"/>
          <p:cNvSpPr>
            <a:spLocks noGrp="1" noRot="1" noChangeAspect="1" noChangeArrowheads="1" noTextEdit="1"/>
          </p:cNvSpPr>
          <p:nvPr>
            <p:ph type="sldImg"/>
          </p:nvPr>
        </p:nvSpPr>
        <p:spPr>
          <a:ln/>
        </p:spPr>
      </p:sp>
      <p:sp>
        <p:nvSpPr>
          <p:cNvPr id="238596" name="Rectangle 3"/>
          <p:cNvSpPr>
            <a:spLocks noGrp="1" noChangeArrowheads="1"/>
          </p:cNvSpPr>
          <p:nvPr>
            <p:ph type="body" idx="1"/>
          </p:nvPr>
        </p:nvSpPr>
        <p:spPr>
          <a:noFill/>
          <a:ln/>
        </p:spPr>
        <p:txBody>
          <a:bodyPr/>
          <a:lstStyle/>
          <a:p>
            <a:pPr eaLnBrk="1" hangingPunct="1"/>
            <a:endParaRPr lang="ru-RU" altLang="ru-RU"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7"/>
          <p:cNvSpPr>
            <a:spLocks noGrp="1" noChangeArrowheads="1"/>
          </p:cNvSpPr>
          <p:nvPr>
            <p:ph type="sldNum" sz="quarter" idx="5"/>
          </p:nvPr>
        </p:nvSpPr>
        <p:spPr>
          <a:noFill/>
        </p:spPr>
        <p:txBody>
          <a:bodyPr/>
          <a:lstStyle/>
          <a:p>
            <a:fld id="{E094C9EF-1A0F-4E20-8815-1E555B6A9018}" type="slidenum">
              <a:rPr lang="ru-RU" altLang="ru-RU">
                <a:solidFill>
                  <a:srgbClr val="000000"/>
                </a:solidFill>
              </a:rPr>
              <a:pPr/>
              <a:t>83</a:t>
            </a:fld>
            <a:endParaRPr lang="ru-RU" altLang="ru-RU">
              <a:solidFill>
                <a:srgbClr val="000000"/>
              </a:solidFill>
            </a:endParaRPr>
          </a:p>
        </p:txBody>
      </p:sp>
      <p:sp>
        <p:nvSpPr>
          <p:cNvPr id="239619" name="Rectangle 2"/>
          <p:cNvSpPr>
            <a:spLocks noGrp="1" noRot="1" noChangeAspect="1" noChangeArrowheads="1" noTextEdit="1"/>
          </p:cNvSpPr>
          <p:nvPr>
            <p:ph type="sldImg"/>
          </p:nvPr>
        </p:nvSpPr>
        <p:spPr>
          <a:ln/>
        </p:spPr>
      </p:sp>
      <p:sp>
        <p:nvSpPr>
          <p:cNvPr id="239620"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7"/>
          <p:cNvSpPr>
            <a:spLocks noGrp="1" noChangeArrowheads="1"/>
          </p:cNvSpPr>
          <p:nvPr>
            <p:ph type="sldNum" sz="quarter" idx="5"/>
          </p:nvPr>
        </p:nvSpPr>
        <p:spPr>
          <a:noFill/>
        </p:spPr>
        <p:txBody>
          <a:bodyPr/>
          <a:lstStyle/>
          <a:p>
            <a:fld id="{E9C786F0-7EF4-48AD-85CA-7BF54DCF8CB6}" type="slidenum">
              <a:rPr lang="ru-RU" altLang="ru-RU">
                <a:solidFill>
                  <a:srgbClr val="000000"/>
                </a:solidFill>
              </a:rPr>
              <a:pPr/>
              <a:t>84</a:t>
            </a:fld>
            <a:endParaRPr lang="ru-RU" altLang="ru-RU">
              <a:solidFill>
                <a:srgbClr val="000000"/>
              </a:solidFill>
            </a:endParaRPr>
          </a:p>
        </p:txBody>
      </p:sp>
      <p:sp>
        <p:nvSpPr>
          <p:cNvPr id="240643" name="Rectangle 2"/>
          <p:cNvSpPr>
            <a:spLocks noGrp="1" noRot="1" noChangeAspect="1" noChangeArrowheads="1" noTextEdit="1"/>
          </p:cNvSpPr>
          <p:nvPr>
            <p:ph type="sldImg"/>
          </p:nvPr>
        </p:nvSpPr>
        <p:spPr>
          <a:ln/>
        </p:spPr>
      </p:sp>
      <p:sp>
        <p:nvSpPr>
          <p:cNvPr id="240644"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0CA86CD-B108-470D-BCAD-82A4F385091B}" type="slidenum">
              <a:rPr lang="ru-RU" altLang="ru-RU" sz="1200">
                <a:solidFill>
                  <a:srgbClr val="000000"/>
                </a:solidFill>
                <a:latin typeface="Arial" charset="0"/>
              </a:rPr>
              <a:pPr algn="r"/>
              <a:t>85</a:t>
            </a:fld>
            <a:endParaRPr lang="ru-RU" altLang="ru-RU" sz="1200">
              <a:solidFill>
                <a:srgbClr val="000000"/>
              </a:solidFill>
              <a:latin typeface="Arial" charset="0"/>
            </a:endParaRPr>
          </a:p>
        </p:txBody>
      </p:sp>
      <p:sp>
        <p:nvSpPr>
          <p:cNvPr id="241667" name="Rectangle 2"/>
          <p:cNvSpPr>
            <a:spLocks noGrp="1" noRot="1" noChangeAspect="1" noChangeArrowheads="1" noTextEdit="1"/>
          </p:cNvSpPr>
          <p:nvPr>
            <p:ph type="sldImg"/>
          </p:nvPr>
        </p:nvSpPr>
        <p:spPr>
          <a:ln/>
        </p:spPr>
      </p:sp>
      <p:sp>
        <p:nvSpPr>
          <p:cNvPr id="241668" name="Rectangle 3"/>
          <p:cNvSpPr>
            <a:spLocks noGrp="1" noChangeArrowheads="1"/>
          </p:cNvSpPr>
          <p:nvPr>
            <p:ph type="body" idx="1"/>
          </p:nvPr>
        </p:nvSpPr>
        <p:spPr>
          <a:noFill/>
          <a:ln/>
        </p:spPr>
        <p:txBody>
          <a:bodyPr/>
          <a:lstStyle/>
          <a:p>
            <a:pPr eaLnBrk="1" hangingPunct="1"/>
            <a:endParaRPr lang="ru-RU" altLang="ru-RU"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99ED50A-7EBB-40ED-BCF4-D181F585E9E4}" type="slidenum">
              <a:rPr lang="ru-RU" altLang="ru-RU" sz="1200">
                <a:solidFill>
                  <a:srgbClr val="000000"/>
                </a:solidFill>
                <a:latin typeface="Arial" charset="0"/>
              </a:rPr>
              <a:pPr algn="r"/>
              <a:t>86</a:t>
            </a:fld>
            <a:endParaRPr lang="ru-RU" altLang="ru-RU" sz="1200">
              <a:solidFill>
                <a:srgbClr val="000000"/>
              </a:solidFill>
              <a:latin typeface="Arial" charset="0"/>
            </a:endParaRPr>
          </a:p>
        </p:txBody>
      </p:sp>
      <p:sp>
        <p:nvSpPr>
          <p:cNvPr id="242691" name="Rectangle 2"/>
          <p:cNvSpPr>
            <a:spLocks noGrp="1" noRot="1" noChangeAspect="1" noChangeArrowheads="1" noTextEdit="1"/>
          </p:cNvSpPr>
          <p:nvPr>
            <p:ph type="sldImg"/>
          </p:nvPr>
        </p:nvSpPr>
        <p:spPr>
          <a:ln/>
        </p:spPr>
      </p:sp>
      <p:sp>
        <p:nvSpPr>
          <p:cNvPr id="242692" name="Rectangle 3"/>
          <p:cNvSpPr>
            <a:spLocks noGrp="1" noChangeArrowheads="1"/>
          </p:cNvSpPr>
          <p:nvPr>
            <p:ph type="body" idx="1"/>
          </p:nvPr>
        </p:nvSpPr>
        <p:spPr>
          <a:noFill/>
          <a:ln/>
        </p:spPr>
        <p:txBody>
          <a:bodyPr/>
          <a:lstStyle/>
          <a:p>
            <a:pPr eaLnBrk="1" hangingPunct="1"/>
            <a:endParaRPr lang="ru-RU" alt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a:defRPr/>
            </a:pPr>
            <a:fld id="{C5E56EDD-48B3-467A-AA2E-A4CA9FAB9A93}" type="slidenum">
              <a:rPr lang="ru-RU" smtClean="0"/>
              <a:pPr>
                <a:defRPr/>
              </a:pPr>
              <a:t>11</a:t>
            </a:fld>
            <a:endParaRPr lang="ru-RU"/>
          </a:p>
        </p:txBody>
      </p:sp>
    </p:spTree>
    <p:extLst>
      <p:ext uri="{BB962C8B-B14F-4D97-AF65-F5344CB8AC3E}">
        <p14:creationId xmlns:p14="http://schemas.microsoft.com/office/powerpoint/2010/main" val="10853942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0099A32-3E43-4AAA-AD9D-ED81B69B9134}" type="slidenum">
              <a:rPr lang="ru-RU" altLang="ru-RU" sz="1200">
                <a:solidFill>
                  <a:srgbClr val="000000"/>
                </a:solidFill>
                <a:latin typeface="Arial" charset="0"/>
              </a:rPr>
              <a:pPr algn="r"/>
              <a:t>87</a:t>
            </a:fld>
            <a:endParaRPr lang="ru-RU" altLang="ru-RU" sz="1200">
              <a:solidFill>
                <a:srgbClr val="000000"/>
              </a:solidFill>
              <a:latin typeface="Arial" charset="0"/>
            </a:endParaRPr>
          </a:p>
        </p:txBody>
      </p:sp>
      <p:sp>
        <p:nvSpPr>
          <p:cNvPr id="243715" name="Rectangle 2"/>
          <p:cNvSpPr>
            <a:spLocks noGrp="1" noRot="1" noChangeAspect="1" noChangeArrowheads="1" noTextEdit="1"/>
          </p:cNvSpPr>
          <p:nvPr>
            <p:ph type="sldImg"/>
          </p:nvPr>
        </p:nvSpPr>
        <p:spPr>
          <a:ln/>
        </p:spPr>
      </p:sp>
      <p:sp>
        <p:nvSpPr>
          <p:cNvPr id="243716" name="Rectangle 3"/>
          <p:cNvSpPr>
            <a:spLocks noGrp="1" noChangeArrowheads="1"/>
          </p:cNvSpPr>
          <p:nvPr>
            <p:ph type="body" idx="1"/>
          </p:nvPr>
        </p:nvSpPr>
        <p:spPr>
          <a:noFill/>
          <a:ln/>
        </p:spPr>
        <p:txBody>
          <a:bodyPr/>
          <a:lstStyle/>
          <a:p>
            <a:pPr eaLnBrk="1" hangingPunct="1"/>
            <a:endParaRPr lang="ru-RU" altLang="ru-RU"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08D06ED-C74F-4A6A-BC8E-0F86EA667CFB}" type="slidenum">
              <a:rPr lang="ru-RU" altLang="ru-RU" sz="1200">
                <a:solidFill>
                  <a:srgbClr val="000000"/>
                </a:solidFill>
                <a:latin typeface="Arial" charset="0"/>
              </a:rPr>
              <a:pPr algn="r"/>
              <a:t>88</a:t>
            </a:fld>
            <a:endParaRPr lang="ru-RU" altLang="ru-RU" sz="1200">
              <a:solidFill>
                <a:srgbClr val="000000"/>
              </a:solidFill>
              <a:latin typeface="Arial" charset="0"/>
            </a:endParaRPr>
          </a:p>
        </p:txBody>
      </p:sp>
      <p:sp>
        <p:nvSpPr>
          <p:cNvPr id="244739" name="Rectangle 2"/>
          <p:cNvSpPr>
            <a:spLocks noGrp="1" noRot="1" noChangeAspect="1" noChangeArrowheads="1" noTextEdit="1"/>
          </p:cNvSpPr>
          <p:nvPr>
            <p:ph type="sldImg"/>
          </p:nvPr>
        </p:nvSpPr>
        <p:spPr>
          <a:ln/>
        </p:spPr>
      </p:sp>
      <p:sp>
        <p:nvSpPr>
          <p:cNvPr id="244740" name="Rectangle 3"/>
          <p:cNvSpPr>
            <a:spLocks noGrp="1" noChangeArrowheads="1"/>
          </p:cNvSpPr>
          <p:nvPr>
            <p:ph type="body" idx="1"/>
          </p:nvPr>
        </p:nvSpPr>
        <p:spPr>
          <a:noFill/>
          <a:ln/>
        </p:spPr>
        <p:txBody>
          <a:bodyPr/>
          <a:lstStyle/>
          <a:p>
            <a:pPr eaLnBrk="1" hangingPunct="1"/>
            <a:endParaRPr lang="ru-RU" altLang="ru-RU"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7"/>
          <p:cNvSpPr>
            <a:spLocks noGrp="1" noChangeArrowheads="1"/>
          </p:cNvSpPr>
          <p:nvPr>
            <p:ph type="sldNum" sz="quarter" idx="5"/>
          </p:nvPr>
        </p:nvSpPr>
        <p:spPr>
          <a:noFill/>
        </p:spPr>
        <p:txBody>
          <a:bodyPr/>
          <a:lstStyle/>
          <a:p>
            <a:fld id="{67D52AFC-0CB1-4C6A-87AA-86B6E9507FFF}" type="slidenum">
              <a:rPr lang="ru-RU" altLang="ru-RU">
                <a:solidFill>
                  <a:srgbClr val="000000"/>
                </a:solidFill>
              </a:rPr>
              <a:pPr/>
              <a:t>89</a:t>
            </a:fld>
            <a:endParaRPr lang="ru-RU" altLang="ru-RU">
              <a:solidFill>
                <a:srgbClr val="000000"/>
              </a:solidFill>
            </a:endParaRPr>
          </a:p>
        </p:txBody>
      </p:sp>
      <p:sp>
        <p:nvSpPr>
          <p:cNvPr id="246787" name="Rectangle 2"/>
          <p:cNvSpPr>
            <a:spLocks noGrp="1" noRot="1" noChangeAspect="1" noChangeArrowheads="1" noTextEdit="1"/>
          </p:cNvSpPr>
          <p:nvPr>
            <p:ph type="sldImg"/>
          </p:nvPr>
        </p:nvSpPr>
        <p:spPr>
          <a:ln/>
        </p:spPr>
      </p:sp>
      <p:sp>
        <p:nvSpPr>
          <p:cNvPr id="246788"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48C12C9-075D-436B-8858-F1AF0AA7EF72}" type="slidenum">
              <a:rPr lang="ru-RU" altLang="ru-RU" sz="1200">
                <a:solidFill>
                  <a:srgbClr val="000000"/>
                </a:solidFill>
                <a:latin typeface="Arial" charset="0"/>
              </a:rPr>
              <a:pPr algn="r"/>
              <a:t>90</a:t>
            </a:fld>
            <a:endParaRPr lang="ru-RU" altLang="ru-RU" sz="1200">
              <a:solidFill>
                <a:srgbClr val="000000"/>
              </a:solidFill>
              <a:latin typeface="Arial" charset="0"/>
            </a:endParaRPr>
          </a:p>
        </p:txBody>
      </p:sp>
      <p:sp>
        <p:nvSpPr>
          <p:cNvPr id="245763" name="Rectangle 2"/>
          <p:cNvSpPr>
            <a:spLocks noGrp="1" noRot="1" noChangeAspect="1" noChangeArrowheads="1" noTextEdit="1"/>
          </p:cNvSpPr>
          <p:nvPr>
            <p:ph type="sldImg"/>
          </p:nvPr>
        </p:nvSpPr>
        <p:spPr>
          <a:ln/>
        </p:spPr>
      </p:sp>
      <p:sp>
        <p:nvSpPr>
          <p:cNvPr id="245764" name="Rectangle 3"/>
          <p:cNvSpPr>
            <a:spLocks noGrp="1" noChangeArrowheads="1"/>
          </p:cNvSpPr>
          <p:nvPr>
            <p:ph type="body" idx="1"/>
          </p:nvPr>
        </p:nvSpPr>
        <p:spPr>
          <a:noFill/>
          <a:ln/>
        </p:spPr>
        <p:txBody>
          <a:bodyPr/>
          <a:lstStyle/>
          <a:p>
            <a:pPr eaLnBrk="1" hangingPunct="1"/>
            <a:endParaRPr lang="ru-RU" altLang="ru-RU"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7"/>
          <p:cNvSpPr>
            <a:spLocks noGrp="1" noChangeArrowheads="1"/>
          </p:cNvSpPr>
          <p:nvPr>
            <p:ph type="sldNum" sz="quarter" idx="5"/>
          </p:nvPr>
        </p:nvSpPr>
        <p:spPr>
          <a:noFill/>
        </p:spPr>
        <p:txBody>
          <a:bodyPr/>
          <a:lstStyle/>
          <a:p>
            <a:fld id="{67D52AFC-0CB1-4C6A-87AA-86B6E9507FFF}" type="slidenum">
              <a:rPr lang="ru-RU" altLang="ru-RU">
                <a:solidFill>
                  <a:srgbClr val="000000"/>
                </a:solidFill>
              </a:rPr>
              <a:pPr/>
              <a:t>91</a:t>
            </a:fld>
            <a:endParaRPr lang="ru-RU" altLang="ru-RU">
              <a:solidFill>
                <a:srgbClr val="000000"/>
              </a:solidFill>
            </a:endParaRPr>
          </a:p>
        </p:txBody>
      </p:sp>
      <p:sp>
        <p:nvSpPr>
          <p:cNvPr id="246787" name="Rectangle 2"/>
          <p:cNvSpPr>
            <a:spLocks noGrp="1" noRot="1" noChangeAspect="1" noChangeArrowheads="1" noTextEdit="1"/>
          </p:cNvSpPr>
          <p:nvPr>
            <p:ph type="sldImg"/>
          </p:nvPr>
        </p:nvSpPr>
        <p:spPr>
          <a:ln/>
        </p:spPr>
      </p:sp>
      <p:sp>
        <p:nvSpPr>
          <p:cNvPr id="246788"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7"/>
          <p:cNvSpPr>
            <a:spLocks noGrp="1" noChangeArrowheads="1"/>
          </p:cNvSpPr>
          <p:nvPr>
            <p:ph type="sldNum" sz="quarter" idx="5"/>
          </p:nvPr>
        </p:nvSpPr>
        <p:spPr>
          <a:noFill/>
        </p:spPr>
        <p:txBody>
          <a:bodyPr/>
          <a:lstStyle/>
          <a:p>
            <a:fld id="{67D52AFC-0CB1-4C6A-87AA-86B6E9507FFF}" type="slidenum">
              <a:rPr lang="ru-RU" altLang="ru-RU">
                <a:solidFill>
                  <a:srgbClr val="000000"/>
                </a:solidFill>
              </a:rPr>
              <a:pPr/>
              <a:t>92</a:t>
            </a:fld>
            <a:endParaRPr lang="ru-RU" altLang="ru-RU">
              <a:solidFill>
                <a:srgbClr val="000000"/>
              </a:solidFill>
            </a:endParaRPr>
          </a:p>
        </p:txBody>
      </p:sp>
      <p:sp>
        <p:nvSpPr>
          <p:cNvPr id="246787" name="Rectangle 2"/>
          <p:cNvSpPr>
            <a:spLocks noGrp="1" noRot="1" noChangeAspect="1" noChangeArrowheads="1" noTextEdit="1"/>
          </p:cNvSpPr>
          <p:nvPr>
            <p:ph type="sldImg"/>
          </p:nvPr>
        </p:nvSpPr>
        <p:spPr>
          <a:ln/>
        </p:spPr>
      </p:sp>
      <p:sp>
        <p:nvSpPr>
          <p:cNvPr id="246788"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7"/>
          <p:cNvSpPr>
            <a:spLocks noGrp="1" noChangeArrowheads="1"/>
          </p:cNvSpPr>
          <p:nvPr>
            <p:ph type="sldNum" sz="quarter" idx="5"/>
          </p:nvPr>
        </p:nvSpPr>
        <p:spPr>
          <a:noFill/>
        </p:spPr>
        <p:txBody>
          <a:bodyPr/>
          <a:lstStyle/>
          <a:p>
            <a:fld id="{BB4D0F64-B82B-4D3C-88B8-D35A24393B51}" type="slidenum">
              <a:rPr lang="ru-RU" altLang="ru-RU">
                <a:solidFill>
                  <a:srgbClr val="000000"/>
                </a:solidFill>
              </a:rPr>
              <a:pPr/>
              <a:t>93</a:t>
            </a:fld>
            <a:endParaRPr lang="ru-RU" altLang="ru-RU">
              <a:solidFill>
                <a:srgbClr val="000000"/>
              </a:solidFill>
            </a:endParaRPr>
          </a:p>
        </p:txBody>
      </p:sp>
      <p:sp>
        <p:nvSpPr>
          <p:cNvPr id="252931" name="Rectangle 2"/>
          <p:cNvSpPr>
            <a:spLocks noGrp="1" noRot="1" noChangeAspect="1" noChangeArrowheads="1" noTextEdit="1"/>
          </p:cNvSpPr>
          <p:nvPr>
            <p:ph type="sldImg"/>
          </p:nvPr>
        </p:nvSpPr>
        <p:spPr>
          <a:ln/>
        </p:spPr>
      </p:sp>
      <p:sp>
        <p:nvSpPr>
          <p:cNvPr id="252932"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6C1F71FB-057A-402E-8544-A6F92CABF928}" type="slidenum">
              <a:rPr lang="ru-RU" altLang="ru-RU" sz="1200">
                <a:solidFill>
                  <a:srgbClr val="000000"/>
                </a:solidFill>
                <a:latin typeface="Arial" charset="0"/>
              </a:rPr>
              <a:pPr algn="r"/>
              <a:t>94</a:t>
            </a:fld>
            <a:endParaRPr lang="ru-RU" altLang="ru-RU" sz="1200">
              <a:solidFill>
                <a:srgbClr val="000000"/>
              </a:solidFill>
              <a:latin typeface="Arial" charset="0"/>
            </a:endParaRPr>
          </a:p>
        </p:txBody>
      </p:sp>
      <p:sp>
        <p:nvSpPr>
          <p:cNvPr id="253955" name="Rectangle 2"/>
          <p:cNvSpPr>
            <a:spLocks noGrp="1" noRot="1" noChangeAspect="1" noChangeArrowheads="1" noTextEdit="1"/>
          </p:cNvSpPr>
          <p:nvPr>
            <p:ph type="sldImg"/>
          </p:nvPr>
        </p:nvSpPr>
        <p:spPr>
          <a:ln/>
        </p:spPr>
      </p:sp>
      <p:sp>
        <p:nvSpPr>
          <p:cNvPr id="253956"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0B7F3E0B-606A-434D-8FD2-E0F7C4B1A6E2}" type="slidenum">
              <a:rPr lang="ru-RU" altLang="ru-RU" sz="1200">
                <a:solidFill>
                  <a:srgbClr val="000000"/>
                </a:solidFill>
                <a:latin typeface="Arial" charset="0"/>
              </a:rPr>
              <a:pPr algn="r"/>
              <a:t>95</a:t>
            </a:fld>
            <a:endParaRPr lang="ru-RU" altLang="ru-RU" sz="1200">
              <a:solidFill>
                <a:srgbClr val="000000"/>
              </a:solidFill>
              <a:latin typeface="Arial" charset="0"/>
            </a:endParaRPr>
          </a:p>
        </p:txBody>
      </p:sp>
      <p:sp>
        <p:nvSpPr>
          <p:cNvPr id="254979" name="Rectangle 2"/>
          <p:cNvSpPr>
            <a:spLocks noGrp="1" noRot="1" noChangeAspect="1" noChangeArrowheads="1" noTextEdit="1"/>
          </p:cNvSpPr>
          <p:nvPr>
            <p:ph type="sldImg"/>
          </p:nvPr>
        </p:nvSpPr>
        <p:spPr>
          <a:ln/>
        </p:spPr>
      </p:sp>
      <p:sp>
        <p:nvSpPr>
          <p:cNvPr id="254980" name="Rectangle 3"/>
          <p:cNvSpPr>
            <a:spLocks noGrp="1" noChangeArrowheads="1"/>
          </p:cNvSpPr>
          <p:nvPr>
            <p:ph type="body" idx="1"/>
          </p:nvPr>
        </p:nvSpPr>
        <p:spPr>
          <a:noFill/>
          <a:ln/>
        </p:spPr>
        <p:txBody>
          <a:bodyPr/>
          <a:lstStyle/>
          <a:p>
            <a:pPr eaLnBrk="1" hangingPunct="1"/>
            <a:endParaRPr lang="ru-RU" altLang="ru-RU"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7"/>
          <p:cNvSpPr>
            <a:spLocks noGrp="1" noChangeArrowheads="1"/>
          </p:cNvSpPr>
          <p:nvPr>
            <p:ph type="sldNum" sz="quarter" idx="5"/>
          </p:nvPr>
        </p:nvSpPr>
        <p:spPr>
          <a:noFill/>
        </p:spPr>
        <p:txBody>
          <a:bodyPr/>
          <a:lstStyle/>
          <a:p>
            <a:fld id="{306FF15C-0837-4E19-A2DA-D8F59A08A1DF}" type="slidenum">
              <a:rPr lang="ru-RU" altLang="ru-RU">
                <a:solidFill>
                  <a:srgbClr val="000000"/>
                </a:solidFill>
              </a:rPr>
              <a:pPr/>
              <a:t>96</a:t>
            </a:fld>
            <a:endParaRPr lang="ru-RU" altLang="ru-RU">
              <a:solidFill>
                <a:srgbClr val="000000"/>
              </a:solidFill>
            </a:endParaRPr>
          </a:p>
        </p:txBody>
      </p:sp>
      <p:sp>
        <p:nvSpPr>
          <p:cNvPr id="256003" name="Rectangle 2"/>
          <p:cNvSpPr>
            <a:spLocks noGrp="1" noRot="1" noChangeAspect="1" noChangeArrowheads="1" noTextEdit="1"/>
          </p:cNvSpPr>
          <p:nvPr>
            <p:ph type="sldImg"/>
          </p:nvPr>
        </p:nvSpPr>
        <p:spPr>
          <a:ln/>
        </p:spPr>
      </p:sp>
      <p:sp>
        <p:nvSpPr>
          <p:cNvPr id="256004" name="Rectangle 3"/>
          <p:cNvSpPr>
            <a:spLocks noGrp="1" noChangeArrowheads="1"/>
          </p:cNvSpPr>
          <p:nvPr>
            <p:ph type="body" idx="1"/>
          </p:nvPr>
        </p:nvSpPr>
        <p:spPr>
          <a:xfrm>
            <a:off x="914400" y="4343400"/>
            <a:ext cx="5029200" cy="4114800"/>
          </a:xfrm>
          <a:noFill/>
          <a:ln/>
        </p:spPr>
        <p:txBody>
          <a:bodyPr/>
          <a:lstStyle/>
          <a:p>
            <a:pPr eaLnBrk="1" hangingPunct="1"/>
            <a:endParaRPr lang="en-US" alt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E347DB13-88B0-47CA-A4A9-0C7F4ADD99CC}" type="slidenum">
              <a:rPr lang="ru-RU" altLang="ru-RU">
                <a:solidFill>
                  <a:srgbClr val="000000"/>
                </a:solidFill>
              </a:rPr>
              <a:pPr algn="r" eaLnBrk="1" hangingPunct="1">
                <a:spcBef>
                  <a:spcPct val="0"/>
                </a:spcBef>
              </a:pPr>
              <a:t>29</a:t>
            </a:fld>
            <a:endParaRPr lang="ru-RU" altLang="ru-RU">
              <a:solidFill>
                <a:srgbClr val="000000"/>
              </a:solidFill>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E347DB13-88B0-47CA-A4A9-0C7F4ADD99CC}" type="slidenum">
              <a:rPr lang="ru-RU" altLang="ru-RU">
                <a:solidFill>
                  <a:srgbClr val="000000"/>
                </a:solidFill>
              </a:rPr>
              <a:pPr algn="r" eaLnBrk="1" hangingPunct="1">
                <a:spcBef>
                  <a:spcPct val="0"/>
                </a:spcBef>
              </a:pPr>
              <a:t>30</a:t>
            </a:fld>
            <a:endParaRPr lang="ru-RU" altLang="ru-RU">
              <a:solidFill>
                <a:srgbClr val="000000"/>
              </a:solidFill>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fld id="{9802FCB5-7F25-4A6A-BB7F-51FAA81F8661}" type="slidenum">
              <a:rPr lang="ru-RU" altLang="ru-RU" smtClean="0">
                <a:solidFill>
                  <a:srgbClr val="000000"/>
                </a:solidFill>
                <a:latin typeface="Arial" pitchFamily="34" charset="0"/>
              </a:rPr>
              <a:pPr/>
              <a:t>33</a:t>
            </a:fld>
            <a:endParaRPr lang="ru-RU" altLang="ru-RU" smtClean="0">
              <a:solidFill>
                <a:srgbClr val="000000"/>
              </a:solidFill>
              <a:latin typeface="Arial" pitchFamily="34" charset="0"/>
            </a:endParaRPr>
          </a:p>
        </p:txBody>
      </p:sp>
      <p:sp>
        <p:nvSpPr>
          <p:cNvPr id="144387" name="Rectangle 2"/>
          <p:cNvSpPr>
            <a:spLocks noGrp="1" noRot="1" noChangeAspect="1" noChangeArrowheads="1" noTextEdit="1"/>
          </p:cNvSpPr>
          <p:nvPr>
            <p:ph type="sldImg"/>
          </p:nvPr>
        </p:nvSpPr>
        <p:spPr>
          <a:ln/>
        </p:spPr>
      </p:sp>
      <p:sp>
        <p:nvSpPr>
          <p:cNvPr id="14438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ru-RU"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C870CAF9-EC01-40F4-9A1D-49420B6BB846}"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9CC35A82-D5FC-46BB-B62E-3202186A3EDB}" type="slidenum">
              <a:rPr lang="ru-RU"/>
              <a:pPr>
                <a:defRPr/>
              </a:pPr>
              <a:t>‹#›</a:t>
            </a:fld>
            <a:endParaRPr lang="ru-RU"/>
          </a:p>
        </p:txBody>
      </p:sp>
    </p:spTree>
    <p:extLst>
      <p:ext uri="{BB962C8B-B14F-4D97-AF65-F5344CB8AC3E}">
        <p14:creationId xmlns:p14="http://schemas.microsoft.com/office/powerpoint/2010/main" val="25684843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81B079E0-C816-4A65-AB74-099324917AD3}"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C0BB1AA7-7A4A-45A6-85CC-1C231AD12D2C}" type="slidenum">
              <a:rPr lang="ru-RU"/>
              <a:pPr>
                <a:defRPr/>
              </a:pPr>
              <a:t>‹#›</a:t>
            </a:fld>
            <a:endParaRPr lang="ru-RU"/>
          </a:p>
        </p:txBody>
      </p:sp>
    </p:spTree>
    <p:extLst>
      <p:ext uri="{BB962C8B-B14F-4D97-AF65-F5344CB8AC3E}">
        <p14:creationId xmlns:p14="http://schemas.microsoft.com/office/powerpoint/2010/main" val="2765524095"/>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p:txBody>
          <a:bodyPr/>
          <a:lstStyle>
            <a:lvl1pPr>
              <a:defRPr>
                <a:cs typeface="Arial" charset="0"/>
              </a:defRPr>
            </a:lvl1pPr>
          </a:lstStyle>
          <a:p>
            <a:pPr>
              <a:defRPr/>
            </a:pPr>
            <a:fld id="{3748BE4F-8598-4542-9301-108C480B9145}" type="datetime1">
              <a:rPr lang="ru-RU"/>
              <a:pPr>
                <a:defRPr/>
              </a:pPr>
              <a:t>21.09.2018</a:t>
            </a:fld>
            <a:endParaRPr lang="ru-RU"/>
          </a:p>
        </p:txBody>
      </p:sp>
      <p:sp>
        <p:nvSpPr>
          <p:cNvPr id="6" name="Rectangle 41"/>
          <p:cNvSpPr>
            <a:spLocks noGrp="1" noChangeArrowheads="1"/>
          </p:cNvSpPr>
          <p:nvPr>
            <p:ph type="ftr" sz="quarter" idx="11"/>
          </p:nvPr>
        </p:nvSpPr>
        <p:spPr/>
        <p:txBody>
          <a:bodyPr/>
          <a:lstStyle>
            <a:lvl1pPr>
              <a:defRPr>
                <a:cs typeface="Arial" charset="0"/>
              </a:defRPr>
            </a:lvl1pPr>
          </a:lstStyle>
          <a:p>
            <a:pPr>
              <a:defRPr/>
            </a:pPr>
            <a:r>
              <a:rPr lang="ru-RU"/>
              <a:t>проф. МАРШЕВ В.И. (МГУ)</a:t>
            </a:r>
          </a:p>
        </p:txBody>
      </p:sp>
      <p:sp>
        <p:nvSpPr>
          <p:cNvPr id="7" name="Rectangle 42"/>
          <p:cNvSpPr>
            <a:spLocks noGrp="1" noChangeArrowheads="1"/>
          </p:cNvSpPr>
          <p:nvPr>
            <p:ph type="sldNum" sz="quarter" idx="12"/>
          </p:nvPr>
        </p:nvSpPr>
        <p:spPr/>
        <p:txBody>
          <a:bodyPr/>
          <a:lstStyle>
            <a:lvl1pPr>
              <a:defRPr smtClean="0">
                <a:cs typeface="Arial" charset="0"/>
              </a:defRPr>
            </a:lvl1pPr>
          </a:lstStyle>
          <a:p>
            <a:pPr>
              <a:defRPr/>
            </a:pPr>
            <a:fld id="{128ABFAE-DDFE-400F-9EE8-286DD7B31790}" type="slidenum">
              <a:rPr lang="ru-RU" altLang="ru-RU"/>
              <a:pPr>
                <a:defRPr/>
              </a:pPr>
              <a:t>‹#›</a:t>
            </a:fld>
            <a:endParaRPr lang="ru-RU" altLang="ru-RU"/>
          </a:p>
        </p:txBody>
      </p:sp>
    </p:spTree>
    <p:extLst>
      <p:ext uri="{BB962C8B-B14F-4D97-AF65-F5344CB8AC3E}">
        <p14:creationId xmlns:p14="http://schemas.microsoft.com/office/powerpoint/2010/main" val="155631604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p:txBody>
          <a:bodyPr/>
          <a:lstStyle>
            <a:lvl1pPr>
              <a:defRPr>
                <a:cs typeface="Arial" charset="0"/>
              </a:defRPr>
            </a:lvl1pPr>
          </a:lstStyle>
          <a:p>
            <a:pPr>
              <a:defRPr/>
            </a:pPr>
            <a:fld id="{63DF5F63-5096-4C48-A269-A24E24D4C7E4}" type="datetime1">
              <a:rPr lang="ru-RU"/>
              <a:pPr>
                <a:defRPr/>
              </a:pPr>
              <a:t>21.09.2018</a:t>
            </a:fld>
            <a:endParaRPr lang="ru-RU"/>
          </a:p>
        </p:txBody>
      </p:sp>
      <p:sp>
        <p:nvSpPr>
          <p:cNvPr id="6" name="Rectangle 41"/>
          <p:cNvSpPr>
            <a:spLocks noGrp="1" noChangeArrowheads="1"/>
          </p:cNvSpPr>
          <p:nvPr>
            <p:ph type="ftr" sz="quarter" idx="11"/>
          </p:nvPr>
        </p:nvSpPr>
        <p:spPr/>
        <p:txBody>
          <a:bodyPr/>
          <a:lstStyle>
            <a:lvl1pPr>
              <a:defRPr>
                <a:cs typeface="Arial" charset="0"/>
              </a:defRPr>
            </a:lvl1pPr>
          </a:lstStyle>
          <a:p>
            <a:pPr>
              <a:defRPr/>
            </a:pPr>
            <a:r>
              <a:rPr lang="ru-RU"/>
              <a:t>проф. МАРШЕВ В.И. (МГУ)</a:t>
            </a:r>
          </a:p>
        </p:txBody>
      </p:sp>
      <p:sp>
        <p:nvSpPr>
          <p:cNvPr id="7" name="Rectangle 42"/>
          <p:cNvSpPr>
            <a:spLocks noGrp="1" noChangeArrowheads="1"/>
          </p:cNvSpPr>
          <p:nvPr>
            <p:ph type="sldNum" sz="quarter" idx="12"/>
          </p:nvPr>
        </p:nvSpPr>
        <p:spPr/>
        <p:txBody>
          <a:bodyPr/>
          <a:lstStyle>
            <a:lvl1pPr>
              <a:defRPr smtClean="0">
                <a:cs typeface="Arial" charset="0"/>
              </a:defRPr>
            </a:lvl1pPr>
          </a:lstStyle>
          <a:p>
            <a:pPr>
              <a:defRPr/>
            </a:pPr>
            <a:fld id="{31565288-898E-4531-8A31-C895F78B14DD}" type="slidenum">
              <a:rPr lang="ru-RU" altLang="ru-RU"/>
              <a:pPr>
                <a:defRPr/>
              </a:pPr>
              <a:t>‹#›</a:t>
            </a:fld>
            <a:endParaRPr lang="ru-RU" altLang="ru-RU"/>
          </a:p>
        </p:txBody>
      </p:sp>
    </p:spTree>
    <p:extLst>
      <p:ext uri="{BB962C8B-B14F-4D97-AF65-F5344CB8AC3E}">
        <p14:creationId xmlns:p14="http://schemas.microsoft.com/office/powerpoint/2010/main" val="355329505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p:txBody>
          <a:bodyPr/>
          <a:lstStyle>
            <a:lvl1pPr>
              <a:defRPr>
                <a:cs typeface="Arial" charset="0"/>
              </a:defRPr>
            </a:lvl1pPr>
          </a:lstStyle>
          <a:p>
            <a:pPr>
              <a:defRPr/>
            </a:pPr>
            <a:fld id="{24D53241-3BD2-4768-B19B-1E6860A72C50}" type="datetime1">
              <a:rPr lang="ru-RU"/>
              <a:pPr>
                <a:defRPr/>
              </a:pPr>
              <a:t>21.09.2018</a:t>
            </a:fld>
            <a:endParaRPr lang="ru-RU"/>
          </a:p>
        </p:txBody>
      </p:sp>
      <p:sp>
        <p:nvSpPr>
          <p:cNvPr id="5" name="Rectangle 41"/>
          <p:cNvSpPr>
            <a:spLocks noGrp="1" noChangeArrowheads="1"/>
          </p:cNvSpPr>
          <p:nvPr>
            <p:ph type="ftr" sz="quarter" idx="11"/>
          </p:nvPr>
        </p:nvSpPr>
        <p:spPr/>
        <p:txBody>
          <a:bodyPr/>
          <a:lstStyle>
            <a:lvl1pPr>
              <a:defRPr>
                <a:cs typeface="Arial" charset="0"/>
              </a:defRPr>
            </a:lvl1pPr>
          </a:lstStyle>
          <a:p>
            <a:pPr>
              <a:defRPr/>
            </a:pPr>
            <a:r>
              <a:rPr lang="ru-RU"/>
              <a:t>проф. МАРШЕВ В.И. (МГУ)</a:t>
            </a:r>
          </a:p>
        </p:txBody>
      </p:sp>
      <p:sp>
        <p:nvSpPr>
          <p:cNvPr id="6" name="Rectangle 42"/>
          <p:cNvSpPr>
            <a:spLocks noGrp="1" noChangeArrowheads="1"/>
          </p:cNvSpPr>
          <p:nvPr>
            <p:ph type="sldNum" sz="quarter" idx="12"/>
          </p:nvPr>
        </p:nvSpPr>
        <p:spPr/>
        <p:txBody>
          <a:bodyPr/>
          <a:lstStyle>
            <a:lvl1pPr>
              <a:defRPr smtClean="0">
                <a:cs typeface="Arial" charset="0"/>
              </a:defRPr>
            </a:lvl1pPr>
          </a:lstStyle>
          <a:p>
            <a:pPr>
              <a:defRPr/>
            </a:pPr>
            <a:fld id="{3BD4805E-E978-42D7-AE0E-BE78164B7250}" type="slidenum">
              <a:rPr lang="ru-RU" altLang="ru-RU"/>
              <a:pPr>
                <a:defRPr/>
              </a:pPr>
              <a:t>‹#›</a:t>
            </a:fld>
            <a:endParaRPr lang="ru-RU" altLang="ru-RU"/>
          </a:p>
        </p:txBody>
      </p:sp>
    </p:spTree>
    <p:extLst>
      <p:ext uri="{BB962C8B-B14F-4D97-AF65-F5344CB8AC3E}">
        <p14:creationId xmlns:p14="http://schemas.microsoft.com/office/powerpoint/2010/main" val="63073677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p:txBody>
          <a:bodyPr/>
          <a:lstStyle>
            <a:lvl1pPr>
              <a:defRPr>
                <a:cs typeface="Arial" charset="0"/>
              </a:defRPr>
            </a:lvl1pPr>
          </a:lstStyle>
          <a:p>
            <a:pPr>
              <a:defRPr/>
            </a:pPr>
            <a:fld id="{B7D7363F-D68F-40D7-A034-99737B008020}" type="datetime1">
              <a:rPr lang="ru-RU"/>
              <a:pPr>
                <a:defRPr/>
              </a:pPr>
              <a:t>21.09.2018</a:t>
            </a:fld>
            <a:endParaRPr lang="ru-RU"/>
          </a:p>
        </p:txBody>
      </p:sp>
      <p:sp>
        <p:nvSpPr>
          <p:cNvPr id="5" name="Rectangle 41"/>
          <p:cNvSpPr>
            <a:spLocks noGrp="1" noChangeArrowheads="1"/>
          </p:cNvSpPr>
          <p:nvPr>
            <p:ph type="ftr" sz="quarter" idx="11"/>
          </p:nvPr>
        </p:nvSpPr>
        <p:spPr/>
        <p:txBody>
          <a:bodyPr/>
          <a:lstStyle>
            <a:lvl1pPr>
              <a:defRPr>
                <a:cs typeface="Arial" charset="0"/>
              </a:defRPr>
            </a:lvl1pPr>
          </a:lstStyle>
          <a:p>
            <a:pPr>
              <a:defRPr/>
            </a:pPr>
            <a:r>
              <a:rPr lang="ru-RU"/>
              <a:t>проф. МАРШЕВ В.И. (МГУ)</a:t>
            </a:r>
          </a:p>
        </p:txBody>
      </p:sp>
      <p:sp>
        <p:nvSpPr>
          <p:cNvPr id="6" name="Rectangle 42"/>
          <p:cNvSpPr>
            <a:spLocks noGrp="1" noChangeArrowheads="1"/>
          </p:cNvSpPr>
          <p:nvPr>
            <p:ph type="sldNum" sz="quarter" idx="12"/>
          </p:nvPr>
        </p:nvSpPr>
        <p:spPr/>
        <p:txBody>
          <a:bodyPr/>
          <a:lstStyle>
            <a:lvl1pPr>
              <a:defRPr smtClean="0">
                <a:cs typeface="Arial" charset="0"/>
              </a:defRPr>
            </a:lvl1pPr>
          </a:lstStyle>
          <a:p>
            <a:pPr>
              <a:defRPr/>
            </a:pPr>
            <a:fld id="{616CEA0F-979D-468F-A280-975DA3992DE5}" type="slidenum">
              <a:rPr lang="ru-RU" altLang="ru-RU"/>
              <a:pPr>
                <a:defRPr/>
              </a:pPr>
              <a:t>‹#›</a:t>
            </a:fld>
            <a:endParaRPr lang="ru-RU" altLang="ru-RU"/>
          </a:p>
        </p:txBody>
      </p:sp>
    </p:spTree>
    <p:extLst>
      <p:ext uri="{BB962C8B-B14F-4D97-AF65-F5344CB8AC3E}">
        <p14:creationId xmlns:p14="http://schemas.microsoft.com/office/powerpoint/2010/main" val="58124261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30725"/>
          </a:xfrm>
        </p:spPr>
        <p:txBody>
          <a:bodyPr/>
          <a:lstStyle/>
          <a:p>
            <a:pPr lvl="0"/>
            <a:endParaRPr lang="ru-RU" noProof="0" smtClean="0"/>
          </a:p>
        </p:txBody>
      </p:sp>
      <p:sp>
        <p:nvSpPr>
          <p:cNvPr id="4" name="Rectangle 40"/>
          <p:cNvSpPr>
            <a:spLocks noGrp="1" noChangeArrowheads="1"/>
          </p:cNvSpPr>
          <p:nvPr>
            <p:ph type="dt" sz="half" idx="10"/>
          </p:nvPr>
        </p:nvSpPr>
        <p:spPr/>
        <p:txBody>
          <a:bodyPr/>
          <a:lstStyle>
            <a:lvl1pPr>
              <a:defRPr>
                <a:cs typeface="Arial" charset="0"/>
              </a:defRPr>
            </a:lvl1pPr>
          </a:lstStyle>
          <a:p>
            <a:pPr>
              <a:defRPr/>
            </a:pPr>
            <a:fld id="{57DB8B3C-AF5B-4065-A0C5-57A9F4C96B26}" type="datetime1">
              <a:rPr lang="ru-RU"/>
              <a:pPr>
                <a:defRPr/>
              </a:pPr>
              <a:t>21.09.2018</a:t>
            </a:fld>
            <a:endParaRPr lang="ru-RU"/>
          </a:p>
        </p:txBody>
      </p:sp>
      <p:sp>
        <p:nvSpPr>
          <p:cNvPr id="5" name="Rectangle 41"/>
          <p:cNvSpPr>
            <a:spLocks noGrp="1" noChangeArrowheads="1"/>
          </p:cNvSpPr>
          <p:nvPr>
            <p:ph type="ftr" sz="quarter" idx="11"/>
          </p:nvPr>
        </p:nvSpPr>
        <p:spPr/>
        <p:txBody>
          <a:bodyPr/>
          <a:lstStyle>
            <a:lvl1pPr>
              <a:defRPr>
                <a:cs typeface="Arial" charset="0"/>
              </a:defRPr>
            </a:lvl1pPr>
          </a:lstStyle>
          <a:p>
            <a:pPr>
              <a:defRPr/>
            </a:pPr>
            <a:r>
              <a:rPr lang="ru-RU"/>
              <a:t>проф. МАРШЕВ В.И. (МГУ)</a:t>
            </a:r>
          </a:p>
        </p:txBody>
      </p:sp>
      <p:sp>
        <p:nvSpPr>
          <p:cNvPr id="6" name="Rectangle 42"/>
          <p:cNvSpPr>
            <a:spLocks noGrp="1" noChangeArrowheads="1"/>
          </p:cNvSpPr>
          <p:nvPr>
            <p:ph type="sldNum" sz="quarter" idx="12"/>
          </p:nvPr>
        </p:nvSpPr>
        <p:spPr/>
        <p:txBody>
          <a:bodyPr/>
          <a:lstStyle>
            <a:lvl1pPr>
              <a:defRPr smtClean="0">
                <a:cs typeface="Arial" charset="0"/>
              </a:defRPr>
            </a:lvl1pPr>
          </a:lstStyle>
          <a:p>
            <a:pPr>
              <a:defRPr/>
            </a:pPr>
            <a:fld id="{B0A0EA8E-41CD-4DFF-B3D8-48EAF1AD9102}" type="slidenum">
              <a:rPr lang="ru-RU" altLang="ru-RU"/>
              <a:pPr>
                <a:defRPr/>
              </a:pPr>
              <a:t>‹#›</a:t>
            </a:fld>
            <a:endParaRPr lang="ru-RU" altLang="ru-RU"/>
          </a:p>
        </p:txBody>
      </p:sp>
    </p:spTree>
    <p:extLst>
      <p:ext uri="{BB962C8B-B14F-4D97-AF65-F5344CB8AC3E}">
        <p14:creationId xmlns:p14="http://schemas.microsoft.com/office/powerpoint/2010/main" val="90692222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E0F051D6-417E-4F81-A21F-1F22813592C6}"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66A8DD7F-F14D-4330-8712-8AD7574A4B43}" type="slidenum">
              <a:rPr lang="ru-RU" altLang="ru-RU"/>
              <a:pPr>
                <a:defRPr/>
              </a:pPr>
              <a:t>‹#›</a:t>
            </a:fld>
            <a:endParaRPr lang="ru-RU" altLang="ru-RU"/>
          </a:p>
        </p:txBody>
      </p:sp>
    </p:spTree>
    <p:extLst>
      <p:ext uri="{BB962C8B-B14F-4D97-AF65-F5344CB8AC3E}">
        <p14:creationId xmlns:p14="http://schemas.microsoft.com/office/powerpoint/2010/main" val="301080188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0"/>
          <p:cNvSpPr>
            <a:spLocks noGrp="1" noChangeArrowheads="1"/>
          </p:cNvSpPr>
          <p:nvPr>
            <p:ph type="dt" sz="half" idx="10"/>
          </p:nvPr>
        </p:nvSpPr>
        <p:spPr>
          <a:ln/>
        </p:spPr>
        <p:txBody>
          <a:bodyPr/>
          <a:lstStyle>
            <a:lvl1pPr>
              <a:defRPr/>
            </a:lvl1pPr>
          </a:lstStyle>
          <a:p>
            <a:pPr>
              <a:defRPr/>
            </a:pPr>
            <a:fld id="{B49E3308-7C62-4F34-A7F4-2BDD58D8F0EF}"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1C5277BA-9963-40E0-A999-2CB2158ECB6C}" type="slidenum">
              <a:rPr lang="ru-RU" altLang="ru-RU"/>
              <a:pPr>
                <a:defRPr/>
              </a:pPr>
              <a:t>‹#›</a:t>
            </a:fld>
            <a:endParaRPr lang="ru-RU" altLang="ru-RU"/>
          </a:p>
        </p:txBody>
      </p:sp>
    </p:spTree>
    <p:extLst>
      <p:ext uri="{BB962C8B-B14F-4D97-AF65-F5344CB8AC3E}">
        <p14:creationId xmlns:p14="http://schemas.microsoft.com/office/powerpoint/2010/main" val="280041388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0"/>
          <p:cNvSpPr>
            <a:spLocks noGrp="1" noChangeArrowheads="1"/>
          </p:cNvSpPr>
          <p:nvPr>
            <p:ph type="dt" sz="half" idx="10"/>
          </p:nvPr>
        </p:nvSpPr>
        <p:spPr>
          <a:ln/>
        </p:spPr>
        <p:txBody>
          <a:bodyPr/>
          <a:lstStyle>
            <a:lvl1pPr>
              <a:defRPr/>
            </a:lvl1pPr>
          </a:lstStyle>
          <a:p>
            <a:pPr>
              <a:defRPr/>
            </a:pPr>
            <a:fld id="{C6A1F55B-3A55-4920-8732-57C3226E5E05}"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64784AC0-A5D5-4D6E-8AF6-128F98292285}" type="slidenum">
              <a:rPr lang="ru-RU" altLang="ru-RU"/>
              <a:pPr>
                <a:defRPr/>
              </a:pPr>
              <a:t>‹#›</a:t>
            </a:fld>
            <a:endParaRPr lang="ru-RU" altLang="ru-RU"/>
          </a:p>
        </p:txBody>
      </p:sp>
    </p:spTree>
    <p:extLst>
      <p:ext uri="{BB962C8B-B14F-4D97-AF65-F5344CB8AC3E}">
        <p14:creationId xmlns:p14="http://schemas.microsoft.com/office/powerpoint/2010/main" val="371534973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0"/>
          <p:cNvSpPr>
            <a:spLocks noGrp="1" noChangeArrowheads="1"/>
          </p:cNvSpPr>
          <p:nvPr>
            <p:ph type="dt" sz="half" idx="10"/>
          </p:nvPr>
        </p:nvSpPr>
        <p:spPr>
          <a:ln/>
        </p:spPr>
        <p:txBody>
          <a:bodyPr/>
          <a:lstStyle>
            <a:lvl1pPr>
              <a:defRPr/>
            </a:lvl1pPr>
          </a:lstStyle>
          <a:p>
            <a:pPr>
              <a:defRPr/>
            </a:pPr>
            <a:fld id="{E47A18F8-4FFF-48F1-91F9-B23E8FFB3576}" type="datetime1">
              <a:rPr lang="ru-RU"/>
              <a:pPr>
                <a:defRPr/>
              </a:pPr>
              <a:t>21.09.2018</a:t>
            </a:fld>
            <a:endParaRPr lang="ru-RU"/>
          </a:p>
        </p:txBody>
      </p:sp>
      <p:sp>
        <p:nvSpPr>
          <p:cNvPr id="8"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9" name="Rectangle 42"/>
          <p:cNvSpPr>
            <a:spLocks noGrp="1" noChangeArrowheads="1"/>
          </p:cNvSpPr>
          <p:nvPr>
            <p:ph type="sldNum" sz="quarter" idx="12"/>
          </p:nvPr>
        </p:nvSpPr>
        <p:spPr>
          <a:ln/>
        </p:spPr>
        <p:txBody>
          <a:bodyPr/>
          <a:lstStyle>
            <a:lvl1pPr>
              <a:defRPr/>
            </a:lvl1pPr>
          </a:lstStyle>
          <a:p>
            <a:pPr>
              <a:defRPr/>
            </a:pPr>
            <a:fld id="{BAAB8B50-EA92-4FBC-9934-D495BB69A544}" type="slidenum">
              <a:rPr lang="ru-RU" altLang="ru-RU"/>
              <a:pPr>
                <a:defRPr/>
              </a:pPr>
              <a:t>‹#›</a:t>
            </a:fld>
            <a:endParaRPr lang="ru-RU" altLang="ru-RU"/>
          </a:p>
        </p:txBody>
      </p:sp>
    </p:spTree>
    <p:extLst>
      <p:ext uri="{BB962C8B-B14F-4D97-AF65-F5344CB8AC3E}">
        <p14:creationId xmlns:p14="http://schemas.microsoft.com/office/powerpoint/2010/main" val="101584583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0"/>
          <p:cNvSpPr>
            <a:spLocks noGrp="1" noChangeArrowheads="1"/>
          </p:cNvSpPr>
          <p:nvPr>
            <p:ph type="dt" sz="half" idx="10"/>
          </p:nvPr>
        </p:nvSpPr>
        <p:spPr>
          <a:ln/>
        </p:spPr>
        <p:txBody>
          <a:bodyPr/>
          <a:lstStyle>
            <a:lvl1pPr>
              <a:defRPr/>
            </a:lvl1pPr>
          </a:lstStyle>
          <a:p>
            <a:pPr>
              <a:defRPr/>
            </a:pPr>
            <a:fld id="{18E5D424-B04F-4812-BFF4-C78B5F19B6C7}" type="datetime1">
              <a:rPr lang="ru-RU"/>
              <a:pPr>
                <a:defRPr/>
              </a:pPr>
              <a:t>21.09.2018</a:t>
            </a:fld>
            <a:endParaRPr lang="ru-RU"/>
          </a:p>
        </p:txBody>
      </p:sp>
      <p:sp>
        <p:nvSpPr>
          <p:cNvPr id="4"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5" name="Rectangle 42"/>
          <p:cNvSpPr>
            <a:spLocks noGrp="1" noChangeArrowheads="1"/>
          </p:cNvSpPr>
          <p:nvPr>
            <p:ph type="sldNum" sz="quarter" idx="12"/>
          </p:nvPr>
        </p:nvSpPr>
        <p:spPr>
          <a:ln/>
        </p:spPr>
        <p:txBody>
          <a:bodyPr/>
          <a:lstStyle>
            <a:lvl1pPr>
              <a:defRPr/>
            </a:lvl1pPr>
          </a:lstStyle>
          <a:p>
            <a:pPr>
              <a:defRPr/>
            </a:pPr>
            <a:fld id="{8DD06DCC-862E-4CA7-9B44-D1E0F4C1D3AF}" type="slidenum">
              <a:rPr lang="ru-RU" altLang="ru-RU"/>
              <a:pPr>
                <a:defRPr/>
              </a:pPr>
              <a:t>‹#›</a:t>
            </a:fld>
            <a:endParaRPr lang="ru-RU" altLang="ru-RU"/>
          </a:p>
        </p:txBody>
      </p:sp>
    </p:spTree>
    <p:extLst>
      <p:ext uri="{BB962C8B-B14F-4D97-AF65-F5344CB8AC3E}">
        <p14:creationId xmlns:p14="http://schemas.microsoft.com/office/powerpoint/2010/main" val="2403727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30725"/>
          </a:xfrm>
        </p:spPr>
        <p:txBody>
          <a:bodyPr/>
          <a:lstStyle/>
          <a:p>
            <a:pPr lvl="0"/>
            <a:endParaRPr lang="ru-RU" noProof="0" smtClean="0"/>
          </a:p>
        </p:txBody>
      </p:sp>
      <p:sp>
        <p:nvSpPr>
          <p:cNvPr id="4" name="Rectangle 40"/>
          <p:cNvSpPr>
            <a:spLocks noGrp="1" noChangeArrowheads="1"/>
          </p:cNvSpPr>
          <p:nvPr>
            <p:ph type="dt" sz="half" idx="10"/>
          </p:nvPr>
        </p:nvSpPr>
        <p:spPr>
          <a:ln/>
        </p:spPr>
        <p:txBody>
          <a:bodyPr/>
          <a:lstStyle>
            <a:lvl1pPr>
              <a:defRPr/>
            </a:lvl1pPr>
          </a:lstStyle>
          <a:p>
            <a:pPr>
              <a:defRPr/>
            </a:pPr>
            <a:fld id="{1CD00B12-34B8-429F-86BB-89B28F277BFC}"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9CEDAF88-F7DB-43C3-8111-139F73529BAE}" type="slidenum">
              <a:rPr lang="ru-RU"/>
              <a:pPr>
                <a:defRPr/>
              </a:pPr>
              <a:t>‹#›</a:t>
            </a:fld>
            <a:endParaRPr lang="ru-RU"/>
          </a:p>
        </p:txBody>
      </p:sp>
    </p:spTree>
    <p:extLst>
      <p:ext uri="{BB962C8B-B14F-4D97-AF65-F5344CB8AC3E}">
        <p14:creationId xmlns:p14="http://schemas.microsoft.com/office/powerpoint/2010/main" val="125530284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fld id="{B2B58428-D585-40C2-A2CD-675572A2E9E2}" type="datetime1">
              <a:rPr lang="ru-RU"/>
              <a:pPr>
                <a:defRPr/>
              </a:pPr>
              <a:t>21.09.2018</a:t>
            </a:fld>
            <a:endParaRPr lang="ru-RU"/>
          </a:p>
        </p:txBody>
      </p:sp>
      <p:sp>
        <p:nvSpPr>
          <p:cNvPr id="3"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4" name="Rectangle 42"/>
          <p:cNvSpPr>
            <a:spLocks noGrp="1" noChangeArrowheads="1"/>
          </p:cNvSpPr>
          <p:nvPr>
            <p:ph type="sldNum" sz="quarter" idx="12"/>
          </p:nvPr>
        </p:nvSpPr>
        <p:spPr>
          <a:ln/>
        </p:spPr>
        <p:txBody>
          <a:bodyPr/>
          <a:lstStyle>
            <a:lvl1pPr>
              <a:defRPr/>
            </a:lvl1pPr>
          </a:lstStyle>
          <a:p>
            <a:pPr>
              <a:defRPr/>
            </a:pPr>
            <a:fld id="{EBCBB18A-1391-49BF-B535-673DBC57D2E9}" type="slidenum">
              <a:rPr lang="ru-RU" altLang="ru-RU"/>
              <a:pPr>
                <a:defRPr/>
              </a:pPr>
              <a:t>‹#›</a:t>
            </a:fld>
            <a:endParaRPr lang="ru-RU" altLang="ru-RU"/>
          </a:p>
        </p:txBody>
      </p:sp>
    </p:spTree>
    <p:extLst>
      <p:ext uri="{BB962C8B-B14F-4D97-AF65-F5344CB8AC3E}">
        <p14:creationId xmlns:p14="http://schemas.microsoft.com/office/powerpoint/2010/main" val="337193580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B419043C-A726-4A8C-8C2D-1E095CA88835}"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F4B14012-7B4C-48F9-B9CF-6AA3FD645484}" type="slidenum">
              <a:rPr lang="ru-RU" altLang="ru-RU"/>
              <a:pPr>
                <a:defRPr/>
              </a:pPr>
              <a:t>‹#›</a:t>
            </a:fld>
            <a:endParaRPr lang="ru-RU" altLang="ru-RU"/>
          </a:p>
        </p:txBody>
      </p:sp>
    </p:spTree>
    <p:extLst>
      <p:ext uri="{BB962C8B-B14F-4D97-AF65-F5344CB8AC3E}">
        <p14:creationId xmlns:p14="http://schemas.microsoft.com/office/powerpoint/2010/main" val="64323174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8D2FE0C7-0F7D-498C-8836-ED7EF13F9608}"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751AF986-DD14-46A9-8AE3-43539886B63F}" type="slidenum">
              <a:rPr lang="ru-RU" altLang="ru-RU"/>
              <a:pPr>
                <a:defRPr/>
              </a:pPr>
              <a:t>‹#›</a:t>
            </a:fld>
            <a:endParaRPr lang="ru-RU" altLang="ru-RU"/>
          </a:p>
        </p:txBody>
      </p:sp>
    </p:spTree>
    <p:extLst>
      <p:ext uri="{BB962C8B-B14F-4D97-AF65-F5344CB8AC3E}">
        <p14:creationId xmlns:p14="http://schemas.microsoft.com/office/powerpoint/2010/main" val="308907411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D35EF35C-23C2-4166-A76B-174C89EE68AA}"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4170C219-8EBE-4506-8833-B1766FBF5598}" type="slidenum">
              <a:rPr lang="ru-RU" altLang="ru-RU"/>
              <a:pPr>
                <a:defRPr/>
              </a:pPr>
              <a:t>‹#›</a:t>
            </a:fld>
            <a:endParaRPr lang="ru-RU" altLang="ru-RU"/>
          </a:p>
        </p:txBody>
      </p:sp>
    </p:spTree>
    <p:extLst>
      <p:ext uri="{BB962C8B-B14F-4D97-AF65-F5344CB8AC3E}">
        <p14:creationId xmlns:p14="http://schemas.microsoft.com/office/powerpoint/2010/main" val="246162655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17D47F9D-461B-44E3-B8DC-D03EBE53E62A}"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CB0C0B43-41D2-4E1A-8B2F-91FF90034886}" type="slidenum">
              <a:rPr lang="ru-RU" altLang="ru-RU"/>
              <a:pPr>
                <a:defRPr/>
              </a:pPr>
              <a:t>‹#›</a:t>
            </a:fld>
            <a:endParaRPr lang="ru-RU" altLang="ru-RU"/>
          </a:p>
        </p:txBody>
      </p:sp>
    </p:spTree>
    <p:extLst>
      <p:ext uri="{BB962C8B-B14F-4D97-AF65-F5344CB8AC3E}">
        <p14:creationId xmlns:p14="http://schemas.microsoft.com/office/powerpoint/2010/main" val="214811189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30725"/>
          </a:xfrm>
        </p:spPr>
        <p:txBody>
          <a:bodyPr/>
          <a:lstStyle/>
          <a:p>
            <a:pPr lvl="0"/>
            <a:endParaRPr lang="ru-RU" noProof="0" smtClean="0"/>
          </a:p>
        </p:txBody>
      </p:sp>
      <p:sp>
        <p:nvSpPr>
          <p:cNvPr id="4" name="Rectangle 40"/>
          <p:cNvSpPr>
            <a:spLocks noGrp="1" noChangeArrowheads="1"/>
          </p:cNvSpPr>
          <p:nvPr>
            <p:ph type="dt" sz="half" idx="10"/>
          </p:nvPr>
        </p:nvSpPr>
        <p:spPr>
          <a:ln/>
        </p:spPr>
        <p:txBody>
          <a:bodyPr/>
          <a:lstStyle>
            <a:lvl1pPr>
              <a:defRPr/>
            </a:lvl1pPr>
          </a:lstStyle>
          <a:p>
            <a:pPr>
              <a:defRPr/>
            </a:pPr>
            <a:fld id="{BC79413D-947A-4AC0-AEF6-DF9606AD720D}"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65865F2E-2784-4D99-874D-6B059C421D65}" type="slidenum">
              <a:rPr lang="ru-RU" altLang="ru-RU"/>
              <a:pPr>
                <a:defRPr/>
              </a:pPr>
              <a:t>‹#›</a:t>
            </a:fld>
            <a:endParaRPr lang="ru-RU" altLang="ru-RU"/>
          </a:p>
        </p:txBody>
      </p:sp>
    </p:spTree>
    <p:extLst>
      <p:ext uri="{BB962C8B-B14F-4D97-AF65-F5344CB8AC3E}">
        <p14:creationId xmlns:p14="http://schemas.microsoft.com/office/powerpoint/2010/main" val="48765576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45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D603125B-C1F8-4106-AE78-FDAF77D57442}" type="datetimeFigureOut">
              <a:rPr lang="ru-RU">
                <a:solidFill>
                  <a:prstClr val="black">
                    <a:tint val="75000"/>
                  </a:prstClr>
                </a:solidFill>
              </a:rPr>
              <a:pPr>
                <a:defRPr/>
              </a:pPr>
              <a:t>21.09.2018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A680E3B-A1B6-4671-B0E0-F5252FC4D671}" type="slidenum">
              <a:rPr lang="ru-RU" altLang="ru-RU"/>
              <a:pPr>
                <a:defRPr/>
              </a:pPr>
              <a:t>‹#›</a:t>
            </a:fld>
            <a:endParaRPr lang="ru-RU" altLang="ru-RU"/>
          </a:p>
        </p:txBody>
      </p:sp>
    </p:spTree>
    <p:extLst>
      <p:ext uri="{BB962C8B-B14F-4D97-AF65-F5344CB8AC3E}">
        <p14:creationId xmlns:p14="http://schemas.microsoft.com/office/powerpoint/2010/main" val="769860537"/>
      </p:ext>
    </p:extLst>
  </p:cSld>
  <p:clrMapOvr>
    <a:masterClrMapping/>
  </p:clrMapOvr>
  <p:transition spd="med">
    <p:fade/>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603125B-C1F8-4106-AE78-FDAF77D57442}" type="datetimeFigureOut">
              <a:rPr lang="ru-RU">
                <a:solidFill>
                  <a:prstClr val="black">
                    <a:tint val="75000"/>
                  </a:prstClr>
                </a:solidFill>
              </a:rPr>
              <a:pPr>
                <a:defRPr/>
              </a:pPr>
              <a:t>21.09.2018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E48DDBB-0C42-4510-BD82-AA2F57DF34C7}" type="slidenum">
              <a:rPr lang="ru-RU" altLang="ru-RU"/>
              <a:pPr>
                <a:defRPr/>
              </a:pPr>
              <a:t>‹#›</a:t>
            </a:fld>
            <a:endParaRPr lang="ru-RU" altLang="ru-RU"/>
          </a:p>
        </p:txBody>
      </p:sp>
    </p:spTree>
    <p:extLst>
      <p:ext uri="{BB962C8B-B14F-4D97-AF65-F5344CB8AC3E}">
        <p14:creationId xmlns:p14="http://schemas.microsoft.com/office/powerpoint/2010/main" val="2980891938"/>
      </p:ext>
    </p:extLst>
  </p:cSld>
  <p:clrMapOvr>
    <a:masterClrMapping/>
  </p:clrMapOvr>
  <p:transition spd="med">
    <p:fade/>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9"/>
            <a:ext cx="7886700" cy="2852737"/>
          </a:xfrm>
        </p:spPr>
        <p:txBody>
          <a:bodyPr anchor="b"/>
          <a:lstStyle>
            <a:lvl1pPr>
              <a:defRPr sz="4500"/>
            </a:lvl1pPr>
          </a:lstStyle>
          <a:p>
            <a:r>
              <a:rPr lang="ru-RU" smtClean="0"/>
              <a:t>Образец заголовка</a:t>
            </a:r>
            <a:endParaRPr lang="ru-RU"/>
          </a:p>
        </p:txBody>
      </p:sp>
      <p:sp>
        <p:nvSpPr>
          <p:cNvPr id="3" name="Текст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D603125B-C1F8-4106-AE78-FDAF77D57442}" type="datetimeFigureOut">
              <a:rPr lang="ru-RU">
                <a:solidFill>
                  <a:prstClr val="black">
                    <a:tint val="75000"/>
                  </a:prstClr>
                </a:solidFill>
              </a:rPr>
              <a:pPr>
                <a:defRPr/>
              </a:pPr>
              <a:t>21.09.2018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0B6927CD-D1C0-4B5A-A761-C5C5BBDDAB7F}" type="slidenum">
              <a:rPr lang="ru-RU" altLang="ru-RU"/>
              <a:pPr>
                <a:defRPr/>
              </a:pPr>
              <a:t>‹#›</a:t>
            </a:fld>
            <a:endParaRPr lang="ru-RU" altLang="ru-RU"/>
          </a:p>
        </p:txBody>
      </p:sp>
    </p:spTree>
    <p:extLst>
      <p:ext uri="{BB962C8B-B14F-4D97-AF65-F5344CB8AC3E}">
        <p14:creationId xmlns:p14="http://schemas.microsoft.com/office/powerpoint/2010/main" val="3335564146"/>
      </p:ext>
    </p:extLst>
  </p:cSld>
  <p:clrMapOvr>
    <a:masterClrMapping/>
  </p:clrMapOvr>
  <p:transition spd="med">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D603125B-C1F8-4106-AE78-FDAF77D57442}" type="datetimeFigureOut">
              <a:rPr lang="ru-RU">
                <a:solidFill>
                  <a:prstClr val="black">
                    <a:tint val="75000"/>
                  </a:prstClr>
                </a:solidFill>
              </a:rPr>
              <a:pPr>
                <a:defRPr/>
              </a:pPr>
              <a:t>21.09.2018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F17F1C9F-436E-4388-AF87-F66AF47F23EC}" type="slidenum">
              <a:rPr lang="ru-RU" altLang="ru-RU"/>
              <a:pPr>
                <a:defRPr/>
              </a:pPr>
              <a:t>‹#›</a:t>
            </a:fld>
            <a:endParaRPr lang="ru-RU" altLang="ru-RU"/>
          </a:p>
        </p:txBody>
      </p:sp>
    </p:spTree>
    <p:extLst>
      <p:ext uri="{BB962C8B-B14F-4D97-AF65-F5344CB8AC3E}">
        <p14:creationId xmlns:p14="http://schemas.microsoft.com/office/powerpoint/2010/main" val="209682688"/>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79388" y="1052513"/>
            <a:ext cx="6119812" cy="1470025"/>
          </a:xfrm>
        </p:spPr>
        <p:txBody>
          <a:bodyPr tIns="45720"/>
          <a:lstStyle>
            <a:lvl1pPr>
              <a:defRPr sz="2400"/>
            </a:lvl1pPr>
          </a:lstStyle>
          <a:p>
            <a:r>
              <a:rPr lang="ru-RU"/>
              <a:t>Образец заголовка</a:t>
            </a:r>
          </a:p>
        </p:txBody>
      </p:sp>
      <p:sp>
        <p:nvSpPr>
          <p:cNvPr id="3075" name="Rectangle 3"/>
          <p:cNvSpPr>
            <a:spLocks noGrp="1" noChangeArrowheads="1"/>
          </p:cNvSpPr>
          <p:nvPr>
            <p:ph type="subTitle" idx="1"/>
          </p:nvPr>
        </p:nvSpPr>
        <p:spPr>
          <a:xfrm>
            <a:off x="179388" y="2420938"/>
            <a:ext cx="4464050" cy="1752600"/>
          </a:xfrm>
        </p:spPr>
        <p:txBody>
          <a:bodyPr/>
          <a:lstStyle>
            <a:lvl1pPr marL="0" indent="0">
              <a:buFont typeface="Wingdings" pitchFamily="2" charset="2"/>
              <a:buNone/>
              <a:defRPr b="0"/>
            </a:lvl1pPr>
          </a:lstStyle>
          <a:p>
            <a:r>
              <a:rPr lang="ru-RU"/>
              <a:t>Образец подзаголовка</a:t>
            </a:r>
          </a:p>
        </p:txBody>
      </p:sp>
      <p:sp>
        <p:nvSpPr>
          <p:cNvPr id="4" name="Rectangle 4"/>
          <p:cNvSpPr>
            <a:spLocks noGrp="1" noChangeArrowheads="1"/>
          </p:cNvSpPr>
          <p:nvPr>
            <p:ph type="dt" sz="half" idx="10"/>
          </p:nvPr>
        </p:nvSpPr>
        <p:spPr bwMode="auto">
          <a:xfrm>
            <a:off x="179388" y="41497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200">
                <a:solidFill>
                  <a:srgbClr val="204F88"/>
                </a:solidFill>
                <a:latin typeface="Arial" pitchFamily="34" charset="0"/>
              </a:defRPr>
            </a:lvl1pPr>
          </a:lstStyle>
          <a:p>
            <a:pPr>
              <a:defRPr/>
            </a:pPr>
            <a:fld id="{8B1224E2-48CA-4467-95CC-E72530321A16}" type="datetime1">
              <a:rPr lang="ru-RU"/>
              <a:pPr>
                <a:defRPr/>
              </a:pPr>
              <a:t>21.09.2018</a:t>
            </a:fld>
            <a:endParaRPr lang="ru-RU"/>
          </a:p>
        </p:txBody>
      </p:sp>
    </p:spTree>
    <p:extLst>
      <p:ext uri="{BB962C8B-B14F-4D97-AF65-F5344CB8AC3E}">
        <p14:creationId xmlns:p14="http://schemas.microsoft.com/office/powerpoint/2010/main" val="355151828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6"/>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Объект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Объект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D603125B-C1F8-4106-AE78-FDAF77D57442}" type="datetimeFigureOut">
              <a:rPr lang="ru-RU">
                <a:solidFill>
                  <a:prstClr val="black">
                    <a:tint val="75000"/>
                  </a:prstClr>
                </a:solidFill>
              </a:rPr>
              <a:pPr>
                <a:defRPr/>
              </a:pPr>
              <a:t>21.09.2018</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60629743-232F-4E34-8A4D-D4AF3CB68201}" type="slidenum">
              <a:rPr lang="ru-RU" altLang="ru-RU"/>
              <a:pPr>
                <a:defRPr/>
              </a:pPr>
              <a:t>‹#›</a:t>
            </a:fld>
            <a:endParaRPr lang="ru-RU" altLang="ru-RU"/>
          </a:p>
        </p:txBody>
      </p:sp>
    </p:spTree>
    <p:extLst>
      <p:ext uri="{BB962C8B-B14F-4D97-AF65-F5344CB8AC3E}">
        <p14:creationId xmlns:p14="http://schemas.microsoft.com/office/powerpoint/2010/main" val="3120587149"/>
      </p:ext>
    </p:extLst>
  </p:cSld>
  <p:clrMapOvr>
    <a:masterClrMapping/>
  </p:clrMapOvr>
  <p:transition spd="med">
    <p:fade/>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D603125B-C1F8-4106-AE78-FDAF77D57442}" type="datetimeFigureOut">
              <a:rPr lang="ru-RU">
                <a:solidFill>
                  <a:prstClr val="black">
                    <a:tint val="75000"/>
                  </a:prstClr>
                </a:solidFill>
              </a:rPr>
              <a:pPr>
                <a:defRPr/>
              </a:pPr>
              <a:t>21.09.2018</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7C9560A-32A4-4346-9041-215F368ADEB3}" type="slidenum">
              <a:rPr lang="ru-RU" altLang="ru-RU"/>
              <a:pPr>
                <a:defRPr/>
              </a:pPr>
              <a:t>‹#›</a:t>
            </a:fld>
            <a:endParaRPr lang="ru-RU" altLang="ru-RU"/>
          </a:p>
        </p:txBody>
      </p:sp>
    </p:spTree>
    <p:extLst>
      <p:ext uri="{BB962C8B-B14F-4D97-AF65-F5344CB8AC3E}">
        <p14:creationId xmlns:p14="http://schemas.microsoft.com/office/powerpoint/2010/main" val="908031931"/>
      </p:ext>
    </p:extLst>
  </p:cSld>
  <p:clrMapOvr>
    <a:masterClrMapping/>
  </p:clrMapOvr>
  <p:transition spd="med">
    <p:fade/>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D603125B-C1F8-4106-AE78-FDAF77D57442}" type="datetimeFigureOut">
              <a:rPr lang="ru-RU">
                <a:solidFill>
                  <a:prstClr val="black">
                    <a:tint val="75000"/>
                  </a:prstClr>
                </a:solidFill>
              </a:rPr>
              <a:pPr>
                <a:defRPr/>
              </a:pPr>
              <a:t>21.09.2018</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69185738-9BE1-4695-A4D7-8F9FAE29046D}" type="slidenum">
              <a:rPr lang="ru-RU" altLang="ru-RU"/>
              <a:pPr>
                <a:defRPr/>
              </a:pPr>
              <a:t>‹#›</a:t>
            </a:fld>
            <a:endParaRPr lang="ru-RU" altLang="ru-RU"/>
          </a:p>
        </p:txBody>
      </p:sp>
    </p:spTree>
    <p:extLst>
      <p:ext uri="{BB962C8B-B14F-4D97-AF65-F5344CB8AC3E}">
        <p14:creationId xmlns:p14="http://schemas.microsoft.com/office/powerpoint/2010/main" val="3795631358"/>
      </p:ext>
    </p:extLst>
  </p:cSld>
  <p:clrMapOvr>
    <a:masterClrMapping/>
  </p:clrMapOvr>
  <p:transition spd="med">
    <p:fade/>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Объект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D603125B-C1F8-4106-AE78-FDAF77D57442}" type="datetimeFigureOut">
              <a:rPr lang="ru-RU">
                <a:solidFill>
                  <a:prstClr val="black">
                    <a:tint val="75000"/>
                  </a:prstClr>
                </a:solidFill>
              </a:rPr>
              <a:pPr>
                <a:defRPr/>
              </a:pPr>
              <a:t>21.09.2018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28CCFD97-CC0D-46ED-9331-F47218AD1D8B}" type="slidenum">
              <a:rPr lang="ru-RU" altLang="ru-RU"/>
              <a:pPr>
                <a:defRPr/>
              </a:pPr>
              <a:t>‹#›</a:t>
            </a:fld>
            <a:endParaRPr lang="ru-RU" altLang="ru-RU"/>
          </a:p>
        </p:txBody>
      </p:sp>
    </p:spTree>
    <p:extLst>
      <p:ext uri="{BB962C8B-B14F-4D97-AF65-F5344CB8AC3E}">
        <p14:creationId xmlns:p14="http://schemas.microsoft.com/office/powerpoint/2010/main" val="2453311110"/>
      </p:ext>
    </p:extLst>
  </p:cSld>
  <p:clrMapOvr>
    <a:masterClrMapping/>
  </p:clrMapOvr>
  <p:transition spd="med">
    <p:fade/>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Рисунок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ru-RU" noProof="0"/>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D603125B-C1F8-4106-AE78-FDAF77D57442}" type="datetimeFigureOut">
              <a:rPr lang="ru-RU">
                <a:solidFill>
                  <a:prstClr val="black">
                    <a:tint val="75000"/>
                  </a:prstClr>
                </a:solidFill>
              </a:rPr>
              <a:pPr>
                <a:defRPr/>
              </a:pPr>
              <a:t>21.09.2018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FC188B0F-C50D-497F-8B1A-2473FC0EB113}" type="slidenum">
              <a:rPr lang="ru-RU" altLang="ru-RU"/>
              <a:pPr>
                <a:defRPr/>
              </a:pPr>
              <a:t>‹#›</a:t>
            </a:fld>
            <a:endParaRPr lang="ru-RU" altLang="ru-RU"/>
          </a:p>
        </p:txBody>
      </p:sp>
    </p:spTree>
    <p:extLst>
      <p:ext uri="{BB962C8B-B14F-4D97-AF65-F5344CB8AC3E}">
        <p14:creationId xmlns:p14="http://schemas.microsoft.com/office/powerpoint/2010/main" val="2040687442"/>
      </p:ext>
    </p:extLst>
  </p:cSld>
  <p:clrMapOvr>
    <a:masterClrMapping/>
  </p:clrMapOvr>
  <p:transition spd="med">
    <p:fade/>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603125B-C1F8-4106-AE78-FDAF77D57442}" type="datetimeFigureOut">
              <a:rPr lang="ru-RU">
                <a:solidFill>
                  <a:prstClr val="black">
                    <a:tint val="75000"/>
                  </a:prstClr>
                </a:solidFill>
              </a:rPr>
              <a:pPr>
                <a:defRPr/>
              </a:pPr>
              <a:t>21.09.2018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157A4537-3FDC-43E1-BAFE-51CD24040B55}" type="slidenum">
              <a:rPr lang="ru-RU" altLang="ru-RU"/>
              <a:pPr>
                <a:defRPr/>
              </a:pPr>
              <a:t>‹#›</a:t>
            </a:fld>
            <a:endParaRPr lang="ru-RU" altLang="ru-RU"/>
          </a:p>
        </p:txBody>
      </p:sp>
    </p:spTree>
    <p:extLst>
      <p:ext uri="{BB962C8B-B14F-4D97-AF65-F5344CB8AC3E}">
        <p14:creationId xmlns:p14="http://schemas.microsoft.com/office/powerpoint/2010/main" val="1497393155"/>
      </p:ext>
    </p:extLst>
  </p:cSld>
  <p:clrMapOvr>
    <a:masterClrMapping/>
  </p:clrMapOvr>
  <p:transition spd="med">
    <p:fade/>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43675" y="365125"/>
            <a:ext cx="1971675"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603125B-C1F8-4106-AE78-FDAF77D57442}" type="datetimeFigureOut">
              <a:rPr lang="ru-RU">
                <a:solidFill>
                  <a:prstClr val="black">
                    <a:tint val="75000"/>
                  </a:prstClr>
                </a:solidFill>
              </a:rPr>
              <a:pPr>
                <a:defRPr/>
              </a:pPr>
              <a:t>21.09.2018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94A1F85A-2AE2-42A8-ACCD-72D7C7796EF5}" type="slidenum">
              <a:rPr lang="ru-RU" altLang="ru-RU"/>
              <a:pPr>
                <a:defRPr/>
              </a:pPr>
              <a:t>‹#›</a:t>
            </a:fld>
            <a:endParaRPr lang="ru-RU" altLang="ru-RU"/>
          </a:p>
        </p:txBody>
      </p:sp>
    </p:spTree>
    <p:extLst>
      <p:ext uri="{BB962C8B-B14F-4D97-AF65-F5344CB8AC3E}">
        <p14:creationId xmlns:p14="http://schemas.microsoft.com/office/powerpoint/2010/main" val="3675993282"/>
      </p:ext>
    </p:extLst>
  </p:cSld>
  <p:clrMapOvr>
    <a:masterClrMapping/>
  </p:clrMapOvr>
  <p:transition spd="med">
    <p:fade/>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8763" cy="6851650"/>
            <a:chOff x="1" y="0"/>
            <a:chExt cx="5763" cy="4316"/>
          </a:xfrm>
        </p:grpSpPr>
        <p:sp>
          <p:nvSpPr>
            <p:cNvPr id="5"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6"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7"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grpSp>
          <p:nvGrpSpPr>
            <p:cNvPr id="8" name="Group 6"/>
            <p:cNvGrpSpPr>
              <a:grpSpLocks/>
            </p:cNvGrpSpPr>
            <p:nvPr/>
          </p:nvGrpSpPr>
          <p:grpSpPr bwMode="auto">
            <a:xfrm>
              <a:off x="288" y="0"/>
              <a:ext cx="5098" cy="4316"/>
              <a:chOff x="288" y="0"/>
              <a:chExt cx="5098" cy="4316"/>
            </a:xfrm>
          </p:grpSpPr>
          <p:sp>
            <p:nvSpPr>
              <p:cNvPr id="28"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29"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0"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1"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2"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3"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4"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5"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6"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7"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8"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9"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40"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grpSp>
        <p:sp>
          <p:nvSpPr>
            <p:cNvPr id="9"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0"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1"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12" name="Freeform 23"/>
            <p:cNvSpPr>
              <a:spLocks/>
            </p:cNvSpPr>
            <p:nvPr/>
          </p:nvSpPr>
          <p:spPr bwMode="hidden">
            <a:xfrm>
              <a:off x="5041" y="0"/>
              <a:ext cx="719" cy="845"/>
            </a:xfrm>
            <a:custGeom>
              <a:avLst/>
              <a:gdLst>
                <a:gd name="T0" fmla="*/ 739 w 717"/>
                <a:gd name="T1" fmla="*/ 845 h 845"/>
                <a:gd name="T2" fmla="*/ 739 w 717"/>
                <a:gd name="T3" fmla="*/ 821 h 845"/>
                <a:gd name="T4" fmla="*/ 596 w 717"/>
                <a:gd name="T5" fmla="*/ 605 h 845"/>
                <a:gd name="T6" fmla="*/ 417 w 717"/>
                <a:gd name="T7" fmla="*/ 396 h 845"/>
                <a:gd name="T8" fmla="*/ 232 w 717"/>
                <a:gd name="T9" fmla="*/ 192 h 845"/>
                <a:gd name="T10" fmla="*/ 17 w 717"/>
                <a:gd name="T11" fmla="*/ 0 h 845"/>
                <a:gd name="T12" fmla="*/ 0 w 717"/>
                <a:gd name="T13" fmla="*/ 0 h 845"/>
                <a:gd name="T14" fmla="*/ 220 w 717"/>
                <a:gd name="T15" fmla="*/ 198 h 845"/>
                <a:gd name="T16" fmla="*/ 411 w 717"/>
                <a:gd name="T17" fmla="*/ 408 h 845"/>
                <a:gd name="T18" fmla="*/ 590 w 717"/>
                <a:gd name="T19" fmla="*/ 623 h 845"/>
                <a:gd name="T20" fmla="*/ 739 w 717"/>
                <a:gd name="T21" fmla="*/ 845 h 845"/>
                <a:gd name="T22" fmla="*/ 739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3" name="Freeform 24"/>
            <p:cNvSpPr>
              <a:spLocks/>
            </p:cNvSpPr>
            <p:nvPr/>
          </p:nvSpPr>
          <p:spPr bwMode="hidden">
            <a:xfrm>
              <a:off x="5352" y="0"/>
              <a:ext cx="408" cy="414"/>
            </a:xfrm>
            <a:custGeom>
              <a:avLst/>
              <a:gdLst>
                <a:gd name="T0" fmla="*/ 418 w 407"/>
                <a:gd name="T1" fmla="*/ 414 h 414"/>
                <a:gd name="T2" fmla="*/ 418 w 407"/>
                <a:gd name="T3" fmla="*/ 396 h 414"/>
                <a:gd name="T4" fmla="*/ 233 w 407"/>
                <a:gd name="T5" fmla="*/ 192 h 414"/>
                <a:gd name="T6" fmla="*/ 12 w 407"/>
                <a:gd name="T7" fmla="*/ 0 h 414"/>
                <a:gd name="T8" fmla="*/ 0 w 407"/>
                <a:gd name="T9" fmla="*/ 0 h 414"/>
                <a:gd name="T10" fmla="*/ 108 w 407"/>
                <a:gd name="T11" fmla="*/ 102 h 414"/>
                <a:gd name="T12" fmla="*/ 227 w 407"/>
                <a:gd name="T13" fmla="*/ 204 h 414"/>
                <a:gd name="T14" fmla="*/ 418 w 407"/>
                <a:gd name="T15" fmla="*/ 414 h 414"/>
                <a:gd name="T16" fmla="*/ 418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4"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15" name="Freeform 26"/>
            <p:cNvSpPr>
              <a:spLocks/>
            </p:cNvSpPr>
            <p:nvPr/>
          </p:nvSpPr>
          <p:spPr bwMode="hidden">
            <a:xfrm>
              <a:off x="6" y="0"/>
              <a:ext cx="588" cy="599"/>
            </a:xfrm>
            <a:custGeom>
              <a:avLst/>
              <a:gdLst>
                <a:gd name="T0" fmla="*/ 608 w 586"/>
                <a:gd name="T1" fmla="*/ 0 h 599"/>
                <a:gd name="T2" fmla="*/ 590 w 586"/>
                <a:gd name="T3" fmla="*/ 0 h 599"/>
                <a:gd name="T4" fmla="*/ 418 w 586"/>
                <a:gd name="T5" fmla="*/ 132 h 599"/>
                <a:gd name="T6" fmla="*/ 268 w 586"/>
                <a:gd name="T7" fmla="*/ 270 h 599"/>
                <a:gd name="T8" fmla="*/ 120 w 586"/>
                <a:gd name="T9" fmla="*/ 420 h 599"/>
                <a:gd name="T10" fmla="*/ 0 w 586"/>
                <a:gd name="T11" fmla="*/ 575 h 599"/>
                <a:gd name="T12" fmla="*/ 0 w 586"/>
                <a:gd name="T13" fmla="*/ 599 h 599"/>
                <a:gd name="T14" fmla="*/ 120 w 586"/>
                <a:gd name="T15" fmla="*/ 432 h 599"/>
                <a:gd name="T16" fmla="*/ 268 w 586"/>
                <a:gd name="T17" fmla="*/ 282 h 599"/>
                <a:gd name="T18" fmla="*/ 424 w 586"/>
                <a:gd name="T19" fmla="*/ 138 h 599"/>
                <a:gd name="T20" fmla="*/ 608 w 586"/>
                <a:gd name="T21" fmla="*/ 0 h 599"/>
                <a:gd name="T22" fmla="*/ 608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6" name="Freeform 27"/>
            <p:cNvSpPr>
              <a:spLocks/>
            </p:cNvSpPr>
            <p:nvPr/>
          </p:nvSpPr>
          <p:spPr bwMode="hidden">
            <a:xfrm>
              <a:off x="6" y="0"/>
              <a:ext cx="270" cy="252"/>
            </a:xfrm>
            <a:custGeom>
              <a:avLst/>
              <a:gdLst>
                <a:gd name="T0" fmla="*/ 280 w 269"/>
                <a:gd name="T1" fmla="*/ 0 h 252"/>
                <a:gd name="T2" fmla="*/ 262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80 w 269"/>
                <a:gd name="T15" fmla="*/ 0 h 252"/>
                <a:gd name="T16" fmla="*/ 280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7" name="Line 28"/>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8" name="Line 29"/>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9" name="Line 30"/>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20" name="Group 31"/>
            <p:cNvGrpSpPr>
              <a:grpSpLocks/>
            </p:cNvGrpSpPr>
            <p:nvPr/>
          </p:nvGrpSpPr>
          <p:grpSpPr bwMode="auto">
            <a:xfrm>
              <a:off x="1" y="392"/>
              <a:ext cx="5758" cy="1571"/>
              <a:chOff x="1" y="392"/>
              <a:chExt cx="5758" cy="1571"/>
            </a:xfrm>
          </p:grpSpPr>
          <p:sp>
            <p:nvSpPr>
              <p:cNvPr id="23"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4"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5"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6" name="Line 35"/>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7" name="Line 36"/>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21" name="Line 37"/>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22" name="Line 38"/>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8039" name="Rectangle 39"/>
          <p:cNvSpPr>
            <a:spLocks noGrp="1" noChangeArrowheads="1"/>
          </p:cNvSpPr>
          <p:nvPr>
            <p:ph type="ctrTitle" sz="quarter"/>
          </p:nvPr>
        </p:nvSpPr>
        <p:spPr>
          <a:xfrm>
            <a:off x="685800" y="1692275"/>
            <a:ext cx="7772400" cy="1736725"/>
          </a:xfrm>
        </p:spPr>
        <p:txBody>
          <a:bodyPr anchor="b"/>
          <a:lstStyle>
            <a:lvl1pPr>
              <a:defRPr sz="5400"/>
            </a:lvl1pPr>
          </a:lstStyle>
          <a:p>
            <a:r>
              <a:rPr lang="ru-RU"/>
              <a:t>Образец заголовка</a:t>
            </a:r>
          </a:p>
        </p:txBody>
      </p:sp>
      <p:sp>
        <p:nvSpPr>
          <p:cNvPr id="128040"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41" name="Rectangle 41"/>
          <p:cNvSpPr>
            <a:spLocks noGrp="1" noChangeArrowheads="1"/>
          </p:cNvSpPr>
          <p:nvPr>
            <p:ph type="dt" sz="quarter" idx="10"/>
          </p:nvPr>
        </p:nvSpPr>
        <p:spPr/>
        <p:txBody>
          <a:bodyPr/>
          <a:lstStyle>
            <a:lvl1pPr>
              <a:defRPr/>
            </a:lvl1pPr>
          </a:lstStyle>
          <a:p>
            <a:pPr>
              <a:defRPr/>
            </a:pPr>
            <a:fld id="{DF0B9346-447D-4AB4-998E-C08EAF63009F}" type="datetime1">
              <a:rPr lang="ru-RU"/>
              <a:pPr>
                <a:defRPr/>
              </a:pPr>
              <a:t>21.09.2018</a:t>
            </a:fld>
            <a:endParaRPr lang="ru-RU"/>
          </a:p>
        </p:txBody>
      </p:sp>
      <p:sp>
        <p:nvSpPr>
          <p:cNvPr id="42" name="Rectangle 42"/>
          <p:cNvSpPr>
            <a:spLocks noGrp="1" noChangeArrowheads="1"/>
          </p:cNvSpPr>
          <p:nvPr>
            <p:ph type="ftr" sz="quarter" idx="11"/>
          </p:nvPr>
        </p:nvSpPr>
        <p:spPr/>
        <p:txBody>
          <a:bodyPr/>
          <a:lstStyle>
            <a:lvl1pPr>
              <a:defRPr/>
            </a:lvl1pPr>
          </a:lstStyle>
          <a:p>
            <a:pPr>
              <a:defRPr/>
            </a:pPr>
            <a:r>
              <a:rPr lang="ru-RU"/>
              <a:t>проф. МАРШЕВ В.И. (МГУ)</a:t>
            </a:r>
          </a:p>
        </p:txBody>
      </p:sp>
      <p:sp>
        <p:nvSpPr>
          <p:cNvPr id="43" name="Rectangle 43"/>
          <p:cNvSpPr>
            <a:spLocks noGrp="1" noChangeArrowheads="1"/>
          </p:cNvSpPr>
          <p:nvPr>
            <p:ph type="sldNum" sz="quarter" idx="12"/>
          </p:nvPr>
        </p:nvSpPr>
        <p:spPr/>
        <p:txBody>
          <a:bodyPr/>
          <a:lstStyle>
            <a:lvl1pPr>
              <a:defRPr smtClean="0"/>
            </a:lvl1pPr>
          </a:lstStyle>
          <a:p>
            <a:pPr>
              <a:defRPr/>
            </a:pPr>
            <a:fld id="{B449AB5D-F9D9-4141-962F-2E13EC5880F5}" type="slidenum">
              <a:rPr lang="ru-RU" altLang="ru-RU"/>
              <a:pPr>
                <a:defRPr/>
              </a:pPr>
              <a:t>‹#›</a:t>
            </a:fld>
            <a:endParaRPr lang="ru-RU" altLang="ru-RU"/>
          </a:p>
        </p:txBody>
      </p:sp>
    </p:spTree>
    <p:extLst>
      <p:ext uri="{BB962C8B-B14F-4D97-AF65-F5344CB8AC3E}">
        <p14:creationId xmlns:p14="http://schemas.microsoft.com/office/powerpoint/2010/main" val="437311155"/>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B8FA37F7-D03D-48BC-BD73-C8F73BA55B6A}"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96B947A8-FF70-4AEA-BFD9-2DE1DB8574F0}" type="slidenum">
              <a:rPr lang="ru-RU" altLang="ru-RU"/>
              <a:pPr>
                <a:defRPr/>
              </a:pPr>
              <a:t>‹#›</a:t>
            </a:fld>
            <a:endParaRPr lang="ru-RU" altLang="ru-RU"/>
          </a:p>
        </p:txBody>
      </p:sp>
    </p:spTree>
    <p:extLst>
      <p:ext uri="{BB962C8B-B14F-4D97-AF65-F5344CB8AC3E}">
        <p14:creationId xmlns:p14="http://schemas.microsoft.com/office/powerpoint/2010/main" val="3978270876"/>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0"/>
          <p:cNvSpPr>
            <a:spLocks noGrp="1" noChangeArrowheads="1"/>
          </p:cNvSpPr>
          <p:nvPr>
            <p:ph type="dt" sz="half" idx="10"/>
          </p:nvPr>
        </p:nvSpPr>
        <p:spPr>
          <a:ln/>
        </p:spPr>
        <p:txBody>
          <a:bodyPr/>
          <a:lstStyle>
            <a:lvl1pPr>
              <a:defRPr/>
            </a:lvl1pPr>
          </a:lstStyle>
          <a:p>
            <a:pPr>
              <a:defRPr/>
            </a:pPr>
            <a:fld id="{257774F0-3E4C-40AB-8BA1-4664DB15E34C}"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A72C1D59-EEA1-40C8-A352-8386E836AD16}" type="slidenum">
              <a:rPr lang="ru-RU" altLang="ru-RU"/>
              <a:pPr>
                <a:defRPr/>
              </a:pPr>
              <a:t>‹#›</a:t>
            </a:fld>
            <a:endParaRPr lang="ru-RU" altLang="ru-RU"/>
          </a:p>
        </p:txBody>
      </p:sp>
    </p:spTree>
    <p:extLst>
      <p:ext uri="{BB962C8B-B14F-4D97-AF65-F5344CB8AC3E}">
        <p14:creationId xmlns:p14="http://schemas.microsoft.com/office/powerpoint/2010/main" val="34643922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
          <p:cNvSpPr>
            <a:spLocks noGrp="1" noChangeArrowheads="1"/>
          </p:cNvSpPr>
          <p:nvPr>
            <p:ph type="sldNum" sz="quarter" idx="10"/>
          </p:nvPr>
        </p:nvSpPr>
        <p:spPr/>
        <p:txBody>
          <a:bodyPr/>
          <a:lstStyle>
            <a:lvl1pPr>
              <a:defRPr>
                <a:latin typeface="Verdana" pitchFamily="34" charset="0"/>
              </a:defRPr>
            </a:lvl1pPr>
          </a:lstStyle>
          <a:p>
            <a:pPr>
              <a:defRPr/>
            </a:pPr>
            <a:fld id="{EFE7824A-2E7C-4125-96A0-84B5B710F80A}" type="slidenum">
              <a:rPr lang="ru-RU"/>
              <a:pPr>
                <a:defRPr/>
              </a:pPr>
              <a:t>‹#›</a:t>
            </a:fld>
            <a:endParaRPr lang="ru-RU"/>
          </a:p>
        </p:txBody>
      </p:sp>
    </p:spTree>
    <p:extLst>
      <p:ext uri="{BB962C8B-B14F-4D97-AF65-F5344CB8AC3E}">
        <p14:creationId xmlns:p14="http://schemas.microsoft.com/office/powerpoint/2010/main" val="80682836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0"/>
          <p:cNvSpPr>
            <a:spLocks noGrp="1" noChangeArrowheads="1"/>
          </p:cNvSpPr>
          <p:nvPr>
            <p:ph type="dt" sz="half" idx="10"/>
          </p:nvPr>
        </p:nvSpPr>
        <p:spPr>
          <a:ln/>
        </p:spPr>
        <p:txBody>
          <a:bodyPr/>
          <a:lstStyle>
            <a:lvl1pPr>
              <a:defRPr/>
            </a:lvl1pPr>
          </a:lstStyle>
          <a:p>
            <a:pPr>
              <a:defRPr/>
            </a:pPr>
            <a:fld id="{1815529A-3D89-4BE2-9255-E1F1E62B469B}"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E4F2C015-218E-4F3A-8CA6-07CC320E6487}" type="slidenum">
              <a:rPr lang="ru-RU" altLang="ru-RU"/>
              <a:pPr>
                <a:defRPr/>
              </a:pPr>
              <a:t>‹#›</a:t>
            </a:fld>
            <a:endParaRPr lang="ru-RU" altLang="ru-RU"/>
          </a:p>
        </p:txBody>
      </p:sp>
    </p:spTree>
    <p:extLst>
      <p:ext uri="{BB962C8B-B14F-4D97-AF65-F5344CB8AC3E}">
        <p14:creationId xmlns:p14="http://schemas.microsoft.com/office/powerpoint/2010/main" val="47242382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0"/>
          <p:cNvSpPr>
            <a:spLocks noGrp="1" noChangeArrowheads="1"/>
          </p:cNvSpPr>
          <p:nvPr>
            <p:ph type="dt" sz="half" idx="10"/>
          </p:nvPr>
        </p:nvSpPr>
        <p:spPr>
          <a:ln/>
        </p:spPr>
        <p:txBody>
          <a:bodyPr/>
          <a:lstStyle>
            <a:lvl1pPr>
              <a:defRPr/>
            </a:lvl1pPr>
          </a:lstStyle>
          <a:p>
            <a:pPr>
              <a:defRPr/>
            </a:pPr>
            <a:fld id="{ECDAB6D1-A1CF-4374-8024-EBEC736FBD9B}" type="datetime1">
              <a:rPr lang="ru-RU"/>
              <a:pPr>
                <a:defRPr/>
              </a:pPr>
              <a:t>21.09.2018</a:t>
            </a:fld>
            <a:endParaRPr lang="ru-RU"/>
          </a:p>
        </p:txBody>
      </p:sp>
      <p:sp>
        <p:nvSpPr>
          <p:cNvPr id="8"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9" name="Rectangle 42"/>
          <p:cNvSpPr>
            <a:spLocks noGrp="1" noChangeArrowheads="1"/>
          </p:cNvSpPr>
          <p:nvPr>
            <p:ph type="sldNum" sz="quarter" idx="12"/>
          </p:nvPr>
        </p:nvSpPr>
        <p:spPr>
          <a:ln/>
        </p:spPr>
        <p:txBody>
          <a:bodyPr/>
          <a:lstStyle>
            <a:lvl1pPr>
              <a:defRPr/>
            </a:lvl1pPr>
          </a:lstStyle>
          <a:p>
            <a:pPr>
              <a:defRPr/>
            </a:pPr>
            <a:fld id="{313F61FF-0141-4601-87C9-7357E0B1A30A}" type="slidenum">
              <a:rPr lang="ru-RU" altLang="ru-RU"/>
              <a:pPr>
                <a:defRPr/>
              </a:pPr>
              <a:t>‹#›</a:t>
            </a:fld>
            <a:endParaRPr lang="ru-RU" altLang="ru-RU"/>
          </a:p>
        </p:txBody>
      </p:sp>
    </p:spTree>
    <p:extLst>
      <p:ext uri="{BB962C8B-B14F-4D97-AF65-F5344CB8AC3E}">
        <p14:creationId xmlns:p14="http://schemas.microsoft.com/office/powerpoint/2010/main" val="4136696093"/>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0"/>
          <p:cNvSpPr>
            <a:spLocks noGrp="1" noChangeArrowheads="1"/>
          </p:cNvSpPr>
          <p:nvPr>
            <p:ph type="dt" sz="half" idx="10"/>
          </p:nvPr>
        </p:nvSpPr>
        <p:spPr>
          <a:ln/>
        </p:spPr>
        <p:txBody>
          <a:bodyPr/>
          <a:lstStyle>
            <a:lvl1pPr>
              <a:defRPr/>
            </a:lvl1pPr>
          </a:lstStyle>
          <a:p>
            <a:pPr>
              <a:defRPr/>
            </a:pPr>
            <a:fld id="{F524DC02-F71A-4D30-BE4A-F07533E7B0E6}" type="datetime1">
              <a:rPr lang="ru-RU"/>
              <a:pPr>
                <a:defRPr/>
              </a:pPr>
              <a:t>21.09.2018</a:t>
            </a:fld>
            <a:endParaRPr lang="ru-RU"/>
          </a:p>
        </p:txBody>
      </p:sp>
      <p:sp>
        <p:nvSpPr>
          <p:cNvPr id="4"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5" name="Rectangle 42"/>
          <p:cNvSpPr>
            <a:spLocks noGrp="1" noChangeArrowheads="1"/>
          </p:cNvSpPr>
          <p:nvPr>
            <p:ph type="sldNum" sz="quarter" idx="12"/>
          </p:nvPr>
        </p:nvSpPr>
        <p:spPr>
          <a:ln/>
        </p:spPr>
        <p:txBody>
          <a:bodyPr/>
          <a:lstStyle>
            <a:lvl1pPr>
              <a:defRPr/>
            </a:lvl1pPr>
          </a:lstStyle>
          <a:p>
            <a:pPr>
              <a:defRPr/>
            </a:pPr>
            <a:fld id="{C93A0564-CDFA-4639-9473-9433024E9695}" type="slidenum">
              <a:rPr lang="ru-RU" altLang="ru-RU"/>
              <a:pPr>
                <a:defRPr/>
              </a:pPr>
              <a:t>‹#›</a:t>
            </a:fld>
            <a:endParaRPr lang="ru-RU" altLang="ru-RU"/>
          </a:p>
        </p:txBody>
      </p:sp>
    </p:spTree>
    <p:extLst>
      <p:ext uri="{BB962C8B-B14F-4D97-AF65-F5344CB8AC3E}">
        <p14:creationId xmlns:p14="http://schemas.microsoft.com/office/powerpoint/2010/main" val="387799572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fld id="{E4F16908-00B1-48BC-B117-77C24E7EA1AA}" type="datetime1">
              <a:rPr lang="ru-RU"/>
              <a:pPr>
                <a:defRPr/>
              </a:pPr>
              <a:t>21.09.2018</a:t>
            </a:fld>
            <a:endParaRPr lang="ru-RU"/>
          </a:p>
        </p:txBody>
      </p:sp>
      <p:sp>
        <p:nvSpPr>
          <p:cNvPr id="3"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4" name="Rectangle 42"/>
          <p:cNvSpPr>
            <a:spLocks noGrp="1" noChangeArrowheads="1"/>
          </p:cNvSpPr>
          <p:nvPr>
            <p:ph type="sldNum" sz="quarter" idx="12"/>
          </p:nvPr>
        </p:nvSpPr>
        <p:spPr>
          <a:ln/>
        </p:spPr>
        <p:txBody>
          <a:bodyPr/>
          <a:lstStyle>
            <a:lvl1pPr>
              <a:defRPr/>
            </a:lvl1pPr>
          </a:lstStyle>
          <a:p>
            <a:pPr>
              <a:defRPr/>
            </a:pPr>
            <a:fld id="{27BAE4E2-D625-4F7D-9AA6-107332415409}" type="slidenum">
              <a:rPr lang="ru-RU" altLang="ru-RU"/>
              <a:pPr>
                <a:defRPr/>
              </a:pPr>
              <a:t>‹#›</a:t>
            </a:fld>
            <a:endParaRPr lang="ru-RU" altLang="ru-RU"/>
          </a:p>
        </p:txBody>
      </p:sp>
    </p:spTree>
    <p:extLst>
      <p:ext uri="{BB962C8B-B14F-4D97-AF65-F5344CB8AC3E}">
        <p14:creationId xmlns:p14="http://schemas.microsoft.com/office/powerpoint/2010/main" val="4250689473"/>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8AC69C04-A503-4E7D-B8BE-47EA9D492251}"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641E62D6-AA78-4354-9C2C-28B116787EB0}" type="slidenum">
              <a:rPr lang="ru-RU" altLang="ru-RU"/>
              <a:pPr>
                <a:defRPr/>
              </a:pPr>
              <a:t>‹#›</a:t>
            </a:fld>
            <a:endParaRPr lang="ru-RU" altLang="ru-RU"/>
          </a:p>
        </p:txBody>
      </p:sp>
    </p:spTree>
    <p:extLst>
      <p:ext uri="{BB962C8B-B14F-4D97-AF65-F5344CB8AC3E}">
        <p14:creationId xmlns:p14="http://schemas.microsoft.com/office/powerpoint/2010/main" val="3969343875"/>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EB663C80-38DE-4989-BB0D-0E5ED3F1D73A}"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B354C8BF-2B3F-4112-8C88-77272BB3A3B3}" type="slidenum">
              <a:rPr lang="ru-RU" altLang="ru-RU"/>
              <a:pPr>
                <a:defRPr/>
              </a:pPr>
              <a:t>‹#›</a:t>
            </a:fld>
            <a:endParaRPr lang="ru-RU" altLang="ru-RU"/>
          </a:p>
        </p:txBody>
      </p:sp>
    </p:spTree>
    <p:extLst>
      <p:ext uri="{BB962C8B-B14F-4D97-AF65-F5344CB8AC3E}">
        <p14:creationId xmlns:p14="http://schemas.microsoft.com/office/powerpoint/2010/main" val="305569249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C7FF9040-976A-417C-8EF2-8285DD144A1D}"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78439952-E3BE-4866-9AD6-C2D0E74E3910}" type="slidenum">
              <a:rPr lang="ru-RU" altLang="ru-RU"/>
              <a:pPr>
                <a:defRPr/>
              </a:pPr>
              <a:t>‹#›</a:t>
            </a:fld>
            <a:endParaRPr lang="ru-RU" altLang="ru-RU"/>
          </a:p>
        </p:txBody>
      </p:sp>
    </p:spTree>
    <p:extLst>
      <p:ext uri="{BB962C8B-B14F-4D97-AF65-F5344CB8AC3E}">
        <p14:creationId xmlns:p14="http://schemas.microsoft.com/office/powerpoint/2010/main" val="3789430577"/>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01002C08-56B8-4E08-9834-F55294ACD1BA}"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B00ED3B2-1040-44CB-9645-87C6B1598C64}" type="slidenum">
              <a:rPr lang="ru-RU" altLang="ru-RU"/>
              <a:pPr>
                <a:defRPr/>
              </a:pPr>
              <a:t>‹#›</a:t>
            </a:fld>
            <a:endParaRPr lang="ru-RU" altLang="ru-RU"/>
          </a:p>
        </p:txBody>
      </p:sp>
    </p:spTree>
    <p:extLst>
      <p:ext uri="{BB962C8B-B14F-4D97-AF65-F5344CB8AC3E}">
        <p14:creationId xmlns:p14="http://schemas.microsoft.com/office/powerpoint/2010/main" val="134923344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30725"/>
          </a:xfrm>
        </p:spPr>
        <p:txBody>
          <a:bodyPr/>
          <a:lstStyle/>
          <a:p>
            <a:pPr lvl="0"/>
            <a:endParaRPr lang="ru-RU" noProof="0" smtClean="0"/>
          </a:p>
        </p:txBody>
      </p:sp>
      <p:sp>
        <p:nvSpPr>
          <p:cNvPr id="4" name="Rectangle 40"/>
          <p:cNvSpPr>
            <a:spLocks noGrp="1" noChangeArrowheads="1"/>
          </p:cNvSpPr>
          <p:nvPr>
            <p:ph type="dt" sz="half" idx="10"/>
          </p:nvPr>
        </p:nvSpPr>
        <p:spPr>
          <a:ln/>
        </p:spPr>
        <p:txBody>
          <a:bodyPr/>
          <a:lstStyle>
            <a:lvl1pPr>
              <a:defRPr/>
            </a:lvl1pPr>
          </a:lstStyle>
          <a:p>
            <a:pPr>
              <a:defRPr/>
            </a:pPr>
            <a:fld id="{BADB8ABB-FE02-4FCF-B0CE-7CFFB8248B68}"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721AD69A-7C39-4D88-ADCC-EF4FDD579B8A}" type="slidenum">
              <a:rPr lang="ru-RU" altLang="ru-RU"/>
              <a:pPr>
                <a:defRPr/>
              </a:pPr>
              <a:t>‹#›</a:t>
            </a:fld>
            <a:endParaRPr lang="ru-RU" altLang="ru-RU"/>
          </a:p>
        </p:txBody>
      </p:sp>
    </p:spTree>
    <p:extLst>
      <p:ext uri="{BB962C8B-B14F-4D97-AF65-F5344CB8AC3E}">
        <p14:creationId xmlns:p14="http://schemas.microsoft.com/office/powerpoint/2010/main" val="188841750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0AED513E-B100-4249-B2EB-2221EC91C199}"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5D5EF0A6-7818-4386-B971-8001C7026C0E}" type="slidenum">
              <a:rPr lang="ru-RU" altLang="ru-RU"/>
              <a:pPr>
                <a:defRPr/>
              </a:pPr>
              <a:t>‹#›</a:t>
            </a:fld>
            <a:endParaRPr lang="ru-RU" altLang="ru-RU"/>
          </a:p>
        </p:txBody>
      </p:sp>
    </p:spTree>
    <p:extLst>
      <p:ext uri="{BB962C8B-B14F-4D97-AF65-F5344CB8AC3E}">
        <p14:creationId xmlns:p14="http://schemas.microsoft.com/office/powerpoint/2010/main" val="11481550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6"/>
          <p:cNvSpPr>
            <a:spLocks noGrp="1" noChangeArrowheads="1"/>
          </p:cNvSpPr>
          <p:nvPr>
            <p:ph type="sldNum" sz="quarter" idx="10"/>
          </p:nvPr>
        </p:nvSpPr>
        <p:spPr/>
        <p:txBody>
          <a:bodyPr/>
          <a:lstStyle>
            <a:lvl1pPr>
              <a:defRPr>
                <a:latin typeface="Verdana" pitchFamily="34" charset="0"/>
              </a:defRPr>
            </a:lvl1pPr>
          </a:lstStyle>
          <a:p>
            <a:pPr>
              <a:defRPr/>
            </a:pPr>
            <a:fld id="{69B96FEF-9C46-4CB8-8FE7-4B1485C095EE}" type="slidenum">
              <a:rPr lang="ru-RU"/>
              <a:pPr>
                <a:defRPr/>
              </a:pPr>
              <a:t>‹#›</a:t>
            </a:fld>
            <a:endParaRPr lang="ru-RU"/>
          </a:p>
        </p:txBody>
      </p:sp>
    </p:spTree>
    <p:extLst>
      <p:ext uri="{BB962C8B-B14F-4D97-AF65-F5344CB8AC3E}">
        <p14:creationId xmlns:p14="http://schemas.microsoft.com/office/powerpoint/2010/main" val="437239699"/>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0"/>
          <p:cNvSpPr>
            <a:spLocks noGrp="1" noChangeArrowheads="1"/>
          </p:cNvSpPr>
          <p:nvPr>
            <p:ph type="dt" sz="half" idx="10"/>
          </p:nvPr>
        </p:nvSpPr>
        <p:spPr>
          <a:ln/>
        </p:spPr>
        <p:txBody>
          <a:bodyPr/>
          <a:lstStyle>
            <a:lvl1pPr>
              <a:defRPr/>
            </a:lvl1pPr>
          </a:lstStyle>
          <a:p>
            <a:pPr>
              <a:defRPr/>
            </a:pPr>
            <a:fld id="{31CDAD2B-6FC6-40A6-92C0-F29AA9EECF75}"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89E28221-88BA-4967-BC38-E7F669547C27}" type="slidenum">
              <a:rPr lang="ru-RU" altLang="ru-RU"/>
              <a:pPr>
                <a:defRPr/>
              </a:pPr>
              <a:t>‹#›</a:t>
            </a:fld>
            <a:endParaRPr lang="ru-RU" altLang="ru-RU"/>
          </a:p>
        </p:txBody>
      </p:sp>
    </p:spTree>
    <p:extLst>
      <p:ext uri="{BB962C8B-B14F-4D97-AF65-F5344CB8AC3E}">
        <p14:creationId xmlns:p14="http://schemas.microsoft.com/office/powerpoint/2010/main" val="147431996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0"/>
          <p:cNvSpPr>
            <a:spLocks noGrp="1" noChangeArrowheads="1"/>
          </p:cNvSpPr>
          <p:nvPr>
            <p:ph type="dt" sz="half" idx="10"/>
          </p:nvPr>
        </p:nvSpPr>
        <p:spPr>
          <a:ln/>
        </p:spPr>
        <p:txBody>
          <a:bodyPr/>
          <a:lstStyle>
            <a:lvl1pPr>
              <a:defRPr/>
            </a:lvl1pPr>
          </a:lstStyle>
          <a:p>
            <a:pPr>
              <a:defRPr/>
            </a:pPr>
            <a:fld id="{B575BF5D-C784-4703-A52E-8B6BC2B2584E}"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22052A7D-D3C4-46F0-86C5-3A56069AF043}" type="slidenum">
              <a:rPr lang="ru-RU" altLang="ru-RU"/>
              <a:pPr>
                <a:defRPr/>
              </a:pPr>
              <a:t>‹#›</a:t>
            </a:fld>
            <a:endParaRPr lang="ru-RU" altLang="ru-RU"/>
          </a:p>
        </p:txBody>
      </p:sp>
    </p:spTree>
    <p:extLst>
      <p:ext uri="{BB962C8B-B14F-4D97-AF65-F5344CB8AC3E}">
        <p14:creationId xmlns:p14="http://schemas.microsoft.com/office/powerpoint/2010/main" val="463296462"/>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0"/>
          <p:cNvSpPr>
            <a:spLocks noGrp="1" noChangeArrowheads="1"/>
          </p:cNvSpPr>
          <p:nvPr>
            <p:ph type="dt" sz="half" idx="10"/>
          </p:nvPr>
        </p:nvSpPr>
        <p:spPr>
          <a:ln/>
        </p:spPr>
        <p:txBody>
          <a:bodyPr/>
          <a:lstStyle>
            <a:lvl1pPr>
              <a:defRPr/>
            </a:lvl1pPr>
          </a:lstStyle>
          <a:p>
            <a:pPr>
              <a:defRPr/>
            </a:pPr>
            <a:fld id="{1FCDEAA3-E3BF-4988-9A2B-1FADE11BCDCF}" type="datetime1">
              <a:rPr lang="ru-RU"/>
              <a:pPr>
                <a:defRPr/>
              </a:pPr>
              <a:t>21.09.2018</a:t>
            </a:fld>
            <a:endParaRPr lang="ru-RU"/>
          </a:p>
        </p:txBody>
      </p:sp>
      <p:sp>
        <p:nvSpPr>
          <p:cNvPr id="8"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9" name="Rectangle 42"/>
          <p:cNvSpPr>
            <a:spLocks noGrp="1" noChangeArrowheads="1"/>
          </p:cNvSpPr>
          <p:nvPr>
            <p:ph type="sldNum" sz="quarter" idx="12"/>
          </p:nvPr>
        </p:nvSpPr>
        <p:spPr>
          <a:ln/>
        </p:spPr>
        <p:txBody>
          <a:bodyPr/>
          <a:lstStyle>
            <a:lvl1pPr>
              <a:defRPr/>
            </a:lvl1pPr>
          </a:lstStyle>
          <a:p>
            <a:pPr>
              <a:defRPr/>
            </a:pPr>
            <a:fld id="{2BD67D03-ED0B-495B-BF61-9A040A36A01C}" type="slidenum">
              <a:rPr lang="ru-RU" altLang="ru-RU"/>
              <a:pPr>
                <a:defRPr/>
              </a:pPr>
              <a:t>‹#›</a:t>
            </a:fld>
            <a:endParaRPr lang="ru-RU" altLang="ru-RU"/>
          </a:p>
        </p:txBody>
      </p:sp>
    </p:spTree>
    <p:extLst>
      <p:ext uri="{BB962C8B-B14F-4D97-AF65-F5344CB8AC3E}">
        <p14:creationId xmlns:p14="http://schemas.microsoft.com/office/powerpoint/2010/main" val="870686554"/>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0"/>
          <p:cNvSpPr>
            <a:spLocks noGrp="1" noChangeArrowheads="1"/>
          </p:cNvSpPr>
          <p:nvPr>
            <p:ph type="dt" sz="half" idx="10"/>
          </p:nvPr>
        </p:nvSpPr>
        <p:spPr>
          <a:ln/>
        </p:spPr>
        <p:txBody>
          <a:bodyPr/>
          <a:lstStyle>
            <a:lvl1pPr>
              <a:defRPr/>
            </a:lvl1pPr>
          </a:lstStyle>
          <a:p>
            <a:pPr>
              <a:defRPr/>
            </a:pPr>
            <a:fld id="{6CB982B9-9D6A-403A-B20B-B630B3B3B402}" type="datetime1">
              <a:rPr lang="ru-RU"/>
              <a:pPr>
                <a:defRPr/>
              </a:pPr>
              <a:t>21.09.2018</a:t>
            </a:fld>
            <a:endParaRPr lang="ru-RU"/>
          </a:p>
        </p:txBody>
      </p:sp>
      <p:sp>
        <p:nvSpPr>
          <p:cNvPr id="4"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5" name="Rectangle 42"/>
          <p:cNvSpPr>
            <a:spLocks noGrp="1" noChangeArrowheads="1"/>
          </p:cNvSpPr>
          <p:nvPr>
            <p:ph type="sldNum" sz="quarter" idx="12"/>
          </p:nvPr>
        </p:nvSpPr>
        <p:spPr>
          <a:ln/>
        </p:spPr>
        <p:txBody>
          <a:bodyPr/>
          <a:lstStyle>
            <a:lvl1pPr>
              <a:defRPr/>
            </a:lvl1pPr>
          </a:lstStyle>
          <a:p>
            <a:pPr>
              <a:defRPr/>
            </a:pPr>
            <a:fld id="{D4A142F9-26A9-4D06-BA04-5B43C6B06F09}" type="slidenum">
              <a:rPr lang="ru-RU" altLang="ru-RU"/>
              <a:pPr>
                <a:defRPr/>
              </a:pPr>
              <a:t>‹#›</a:t>
            </a:fld>
            <a:endParaRPr lang="ru-RU" altLang="ru-RU"/>
          </a:p>
        </p:txBody>
      </p:sp>
    </p:spTree>
    <p:extLst>
      <p:ext uri="{BB962C8B-B14F-4D97-AF65-F5344CB8AC3E}">
        <p14:creationId xmlns:p14="http://schemas.microsoft.com/office/powerpoint/2010/main" val="53491503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fld id="{824C1DC2-E61B-4CBA-9D9A-2BEB59AE9D6F}" type="datetime1">
              <a:rPr lang="ru-RU"/>
              <a:pPr>
                <a:defRPr/>
              </a:pPr>
              <a:t>21.09.2018</a:t>
            </a:fld>
            <a:endParaRPr lang="ru-RU"/>
          </a:p>
        </p:txBody>
      </p:sp>
      <p:sp>
        <p:nvSpPr>
          <p:cNvPr id="3"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4" name="Rectangle 42"/>
          <p:cNvSpPr>
            <a:spLocks noGrp="1" noChangeArrowheads="1"/>
          </p:cNvSpPr>
          <p:nvPr>
            <p:ph type="sldNum" sz="quarter" idx="12"/>
          </p:nvPr>
        </p:nvSpPr>
        <p:spPr>
          <a:ln/>
        </p:spPr>
        <p:txBody>
          <a:bodyPr/>
          <a:lstStyle>
            <a:lvl1pPr>
              <a:defRPr/>
            </a:lvl1pPr>
          </a:lstStyle>
          <a:p>
            <a:pPr>
              <a:defRPr/>
            </a:pPr>
            <a:fld id="{B6BBCD1B-1D7B-41F7-99B3-39DB68077A1E}" type="slidenum">
              <a:rPr lang="ru-RU" altLang="ru-RU"/>
              <a:pPr>
                <a:defRPr/>
              </a:pPr>
              <a:t>‹#›</a:t>
            </a:fld>
            <a:endParaRPr lang="ru-RU" altLang="ru-RU"/>
          </a:p>
        </p:txBody>
      </p:sp>
    </p:spTree>
    <p:extLst>
      <p:ext uri="{BB962C8B-B14F-4D97-AF65-F5344CB8AC3E}">
        <p14:creationId xmlns:p14="http://schemas.microsoft.com/office/powerpoint/2010/main" val="1428285971"/>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BA756F55-0E4A-4847-A01F-745B55E474B3}"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8A9F7B3A-500D-4086-975B-F7F584ECE14A}" type="slidenum">
              <a:rPr lang="ru-RU" altLang="ru-RU"/>
              <a:pPr>
                <a:defRPr/>
              </a:pPr>
              <a:t>‹#›</a:t>
            </a:fld>
            <a:endParaRPr lang="ru-RU" altLang="ru-RU"/>
          </a:p>
        </p:txBody>
      </p:sp>
    </p:spTree>
    <p:extLst>
      <p:ext uri="{BB962C8B-B14F-4D97-AF65-F5344CB8AC3E}">
        <p14:creationId xmlns:p14="http://schemas.microsoft.com/office/powerpoint/2010/main" val="325998967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F85E4B47-F306-4FEF-A5AB-6CCF84BF8FDB}"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C7B9967A-E965-4450-949C-3C104481B8E7}" type="slidenum">
              <a:rPr lang="ru-RU" altLang="ru-RU"/>
              <a:pPr>
                <a:defRPr/>
              </a:pPr>
              <a:t>‹#›</a:t>
            </a:fld>
            <a:endParaRPr lang="ru-RU" altLang="ru-RU"/>
          </a:p>
        </p:txBody>
      </p:sp>
    </p:spTree>
    <p:extLst>
      <p:ext uri="{BB962C8B-B14F-4D97-AF65-F5344CB8AC3E}">
        <p14:creationId xmlns:p14="http://schemas.microsoft.com/office/powerpoint/2010/main" val="982069668"/>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AE67C7E3-C756-4D3E-9EF1-516F37EDD9F6}"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0B5721F4-979F-4890-A306-97C8A6BEA06A}" type="slidenum">
              <a:rPr lang="ru-RU" altLang="ru-RU"/>
              <a:pPr>
                <a:defRPr/>
              </a:pPr>
              <a:t>‹#›</a:t>
            </a:fld>
            <a:endParaRPr lang="ru-RU" altLang="ru-RU"/>
          </a:p>
        </p:txBody>
      </p:sp>
    </p:spTree>
    <p:extLst>
      <p:ext uri="{BB962C8B-B14F-4D97-AF65-F5344CB8AC3E}">
        <p14:creationId xmlns:p14="http://schemas.microsoft.com/office/powerpoint/2010/main" val="1510215475"/>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469F40AF-7352-4C78-A951-76C77BAC89B7}"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7F4746C7-98F2-484B-BABC-379D05BE182E}" type="slidenum">
              <a:rPr lang="ru-RU" altLang="ru-RU"/>
              <a:pPr>
                <a:defRPr/>
              </a:pPr>
              <a:t>‹#›</a:t>
            </a:fld>
            <a:endParaRPr lang="ru-RU" altLang="ru-RU"/>
          </a:p>
        </p:txBody>
      </p:sp>
    </p:spTree>
    <p:extLst>
      <p:ext uri="{BB962C8B-B14F-4D97-AF65-F5344CB8AC3E}">
        <p14:creationId xmlns:p14="http://schemas.microsoft.com/office/powerpoint/2010/main" val="2845000404"/>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30725"/>
          </a:xfrm>
        </p:spPr>
        <p:txBody>
          <a:bodyPr/>
          <a:lstStyle/>
          <a:p>
            <a:pPr lvl="0"/>
            <a:endParaRPr lang="ru-RU" noProof="0" smtClean="0"/>
          </a:p>
        </p:txBody>
      </p:sp>
      <p:sp>
        <p:nvSpPr>
          <p:cNvPr id="4" name="Rectangle 40"/>
          <p:cNvSpPr>
            <a:spLocks noGrp="1" noChangeArrowheads="1"/>
          </p:cNvSpPr>
          <p:nvPr>
            <p:ph type="dt" sz="half" idx="10"/>
          </p:nvPr>
        </p:nvSpPr>
        <p:spPr>
          <a:ln/>
        </p:spPr>
        <p:txBody>
          <a:bodyPr/>
          <a:lstStyle>
            <a:lvl1pPr>
              <a:defRPr/>
            </a:lvl1pPr>
          </a:lstStyle>
          <a:p>
            <a:pPr>
              <a:defRPr/>
            </a:pPr>
            <a:fld id="{A743D00C-FF93-4FD1-BEA3-3D87FCA2A479}"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AF9D4E87-4731-4AD1-AAAD-AF580484BB90}" type="slidenum">
              <a:rPr lang="ru-RU" altLang="ru-RU"/>
              <a:pPr>
                <a:defRPr/>
              </a:pPr>
              <a:t>‹#›</a:t>
            </a:fld>
            <a:endParaRPr lang="ru-RU" altLang="ru-RU"/>
          </a:p>
        </p:txBody>
      </p:sp>
    </p:spTree>
    <p:extLst>
      <p:ext uri="{BB962C8B-B14F-4D97-AF65-F5344CB8AC3E}">
        <p14:creationId xmlns:p14="http://schemas.microsoft.com/office/powerpoint/2010/main" val="32396725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052513"/>
            <a:ext cx="4038600" cy="5256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052513"/>
            <a:ext cx="4038600" cy="5256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6"/>
          <p:cNvSpPr>
            <a:spLocks noGrp="1" noChangeArrowheads="1"/>
          </p:cNvSpPr>
          <p:nvPr>
            <p:ph type="sldNum" sz="quarter" idx="10"/>
          </p:nvPr>
        </p:nvSpPr>
        <p:spPr/>
        <p:txBody>
          <a:bodyPr/>
          <a:lstStyle>
            <a:lvl1pPr>
              <a:defRPr>
                <a:latin typeface="Verdana" pitchFamily="34" charset="0"/>
              </a:defRPr>
            </a:lvl1pPr>
          </a:lstStyle>
          <a:p>
            <a:pPr>
              <a:defRPr/>
            </a:pPr>
            <a:fld id="{DA613E47-73A1-4178-B601-B701FC3757B1}" type="slidenum">
              <a:rPr lang="ru-RU"/>
              <a:pPr>
                <a:defRPr/>
              </a:pPr>
              <a:t>‹#›</a:t>
            </a:fld>
            <a:endParaRPr lang="ru-RU"/>
          </a:p>
        </p:txBody>
      </p:sp>
    </p:spTree>
    <p:extLst>
      <p:ext uri="{BB962C8B-B14F-4D97-AF65-F5344CB8AC3E}">
        <p14:creationId xmlns:p14="http://schemas.microsoft.com/office/powerpoint/2010/main" val="1067180775"/>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8763" cy="6851650"/>
            <a:chOff x="1" y="0"/>
            <a:chExt cx="5763" cy="4316"/>
          </a:xfrm>
        </p:grpSpPr>
        <p:sp>
          <p:nvSpPr>
            <p:cNvPr id="5"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6"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7"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grpSp>
          <p:nvGrpSpPr>
            <p:cNvPr id="8" name="Group 6"/>
            <p:cNvGrpSpPr>
              <a:grpSpLocks/>
            </p:cNvGrpSpPr>
            <p:nvPr/>
          </p:nvGrpSpPr>
          <p:grpSpPr bwMode="auto">
            <a:xfrm>
              <a:off x="288" y="0"/>
              <a:ext cx="5098" cy="4316"/>
              <a:chOff x="288" y="0"/>
              <a:chExt cx="5098" cy="4316"/>
            </a:xfrm>
          </p:grpSpPr>
          <p:sp>
            <p:nvSpPr>
              <p:cNvPr id="28"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29"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0"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1"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2"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3"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4"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5"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6"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7"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8"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9"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40"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grpSp>
        <p:sp>
          <p:nvSpPr>
            <p:cNvPr id="9"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0"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1"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12" name="Freeform 23"/>
            <p:cNvSpPr>
              <a:spLocks/>
            </p:cNvSpPr>
            <p:nvPr/>
          </p:nvSpPr>
          <p:spPr bwMode="hidden">
            <a:xfrm>
              <a:off x="5041" y="0"/>
              <a:ext cx="719" cy="845"/>
            </a:xfrm>
            <a:custGeom>
              <a:avLst/>
              <a:gdLst>
                <a:gd name="T0" fmla="*/ 769 w 717"/>
                <a:gd name="T1" fmla="*/ 845 h 845"/>
                <a:gd name="T2" fmla="*/ 769 w 717"/>
                <a:gd name="T3" fmla="*/ 821 h 845"/>
                <a:gd name="T4" fmla="*/ 626 w 717"/>
                <a:gd name="T5" fmla="*/ 605 h 845"/>
                <a:gd name="T6" fmla="*/ 432 w 717"/>
                <a:gd name="T7" fmla="*/ 396 h 845"/>
                <a:gd name="T8" fmla="*/ 247 w 717"/>
                <a:gd name="T9" fmla="*/ 192 h 845"/>
                <a:gd name="T10" fmla="*/ 17 w 717"/>
                <a:gd name="T11" fmla="*/ 0 h 845"/>
                <a:gd name="T12" fmla="*/ 0 w 717"/>
                <a:gd name="T13" fmla="*/ 0 h 845"/>
                <a:gd name="T14" fmla="*/ 235 w 717"/>
                <a:gd name="T15" fmla="*/ 198 h 845"/>
                <a:gd name="T16" fmla="*/ 426 w 717"/>
                <a:gd name="T17" fmla="*/ 408 h 845"/>
                <a:gd name="T18" fmla="*/ 620 w 717"/>
                <a:gd name="T19" fmla="*/ 623 h 845"/>
                <a:gd name="T20" fmla="*/ 769 w 717"/>
                <a:gd name="T21" fmla="*/ 845 h 845"/>
                <a:gd name="T22" fmla="*/ 769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3" name="Freeform 24"/>
            <p:cNvSpPr>
              <a:spLocks/>
            </p:cNvSpPr>
            <p:nvPr/>
          </p:nvSpPr>
          <p:spPr bwMode="hidden">
            <a:xfrm>
              <a:off x="5352" y="0"/>
              <a:ext cx="408" cy="414"/>
            </a:xfrm>
            <a:custGeom>
              <a:avLst/>
              <a:gdLst>
                <a:gd name="T0" fmla="*/ 433 w 407"/>
                <a:gd name="T1" fmla="*/ 414 h 414"/>
                <a:gd name="T2" fmla="*/ 433 w 407"/>
                <a:gd name="T3" fmla="*/ 396 h 414"/>
                <a:gd name="T4" fmla="*/ 248 w 407"/>
                <a:gd name="T5" fmla="*/ 192 h 414"/>
                <a:gd name="T6" fmla="*/ 12 w 407"/>
                <a:gd name="T7" fmla="*/ 0 h 414"/>
                <a:gd name="T8" fmla="*/ 0 w 407"/>
                <a:gd name="T9" fmla="*/ 0 h 414"/>
                <a:gd name="T10" fmla="*/ 108 w 407"/>
                <a:gd name="T11" fmla="*/ 102 h 414"/>
                <a:gd name="T12" fmla="*/ 242 w 407"/>
                <a:gd name="T13" fmla="*/ 204 h 414"/>
                <a:gd name="T14" fmla="*/ 433 w 407"/>
                <a:gd name="T15" fmla="*/ 414 h 414"/>
                <a:gd name="T16" fmla="*/ 433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4"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15" name="Freeform 26"/>
            <p:cNvSpPr>
              <a:spLocks/>
            </p:cNvSpPr>
            <p:nvPr/>
          </p:nvSpPr>
          <p:spPr bwMode="hidden">
            <a:xfrm>
              <a:off x="6" y="0"/>
              <a:ext cx="588" cy="599"/>
            </a:xfrm>
            <a:custGeom>
              <a:avLst/>
              <a:gdLst>
                <a:gd name="T0" fmla="*/ 638 w 586"/>
                <a:gd name="T1" fmla="*/ 0 h 599"/>
                <a:gd name="T2" fmla="*/ 620 w 586"/>
                <a:gd name="T3" fmla="*/ 0 h 599"/>
                <a:gd name="T4" fmla="*/ 433 w 586"/>
                <a:gd name="T5" fmla="*/ 132 h 599"/>
                <a:gd name="T6" fmla="*/ 283 w 586"/>
                <a:gd name="T7" fmla="*/ 270 h 599"/>
                <a:gd name="T8" fmla="*/ 120 w 586"/>
                <a:gd name="T9" fmla="*/ 420 h 599"/>
                <a:gd name="T10" fmla="*/ 0 w 586"/>
                <a:gd name="T11" fmla="*/ 575 h 599"/>
                <a:gd name="T12" fmla="*/ 0 w 586"/>
                <a:gd name="T13" fmla="*/ 599 h 599"/>
                <a:gd name="T14" fmla="*/ 120 w 586"/>
                <a:gd name="T15" fmla="*/ 432 h 599"/>
                <a:gd name="T16" fmla="*/ 283 w 586"/>
                <a:gd name="T17" fmla="*/ 282 h 599"/>
                <a:gd name="T18" fmla="*/ 439 w 586"/>
                <a:gd name="T19" fmla="*/ 138 h 599"/>
                <a:gd name="T20" fmla="*/ 638 w 586"/>
                <a:gd name="T21" fmla="*/ 0 h 599"/>
                <a:gd name="T22" fmla="*/ 638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6" name="Freeform 27"/>
            <p:cNvSpPr>
              <a:spLocks/>
            </p:cNvSpPr>
            <p:nvPr/>
          </p:nvSpPr>
          <p:spPr bwMode="hidden">
            <a:xfrm>
              <a:off x="6" y="0"/>
              <a:ext cx="270" cy="252"/>
            </a:xfrm>
            <a:custGeom>
              <a:avLst/>
              <a:gdLst>
                <a:gd name="T0" fmla="*/ 295 w 269"/>
                <a:gd name="T1" fmla="*/ 0 h 252"/>
                <a:gd name="T2" fmla="*/ 277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95 w 269"/>
                <a:gd name="T15" fmla="*/ 0 h 252"/>
                <a:gd name="T16" fmla="*/ 295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7" name="Line 28"/>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8" name="Line 29"/>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9" name="Line 30"/>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20" name="Group 31"/>
            <p:cNvGrpSpPr>
              <a:grpSpLocks/>
            </p:cNvGrpSpPr>
            <p:nvPr/>
          </p:nvGrpSpPr>
          <p:grpSpPr bwMode="auto">
            <a:xfrm>
              <a:off x="1" y="392"/>
              <a:ext cx="5758" cy="1571"/>
              <a:chOff x="1" y="392"/>
              <a:chExt cx="5758" cy="1571"/>
            </a:xfrm>
          </p:grpSpPr>
          <p:sp>
            <p:nvSpPr>
              <p:cNvPr id="23"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4"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5"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6" name="Line 35"/>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7" name="Line 36"/>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21" name="Line 37"/>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22" name="Line 38"/>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8039" name="Rectangle 39"/>
          <p:cNvSpPr>
            <a:spLocks noGrp="1" noChangeArrowheads="1"/>
          </p:cNvSpPr>
          <p:nvPr>
            <p:ph type="ctrTitle" sz="quarter"/>
          </p:nvPr>
        </p:nvSpPr>
        <p:spPr>
          <a:xfrm>
            <a:off x="685800" y="1692275"/>
            <a:ext cx="7772400" cy="1736725"/>
          </a:xfrm>
        </p:spPr>
        <p:txBody>
          <a:bodyPr anchor="b"/>
          <a:lstStyle>
            <a:lvl1pPr>
              <a:defRPr sz="5400"/>
            </a:lvl1pPr>
          </a:lstStyle>
          <a:p>
            <a:r>
              <a:rPr lang="ru-RU"/>
              <a:t>Образец заголовка</a:t>
            </a:r>
          </a:p>
        </p:txBody>
      </p:sp>
      <p:sp>
        <p:nvSpPr>
          <p:cNvPr id="128040"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41" name="Rectangle 41"/>
          <p:cNvSpPr>
            <a:spLocks noGrp="1" noChangeArrowheads="1"/>
          </p:cNvSpPr>
          <p:nvPr>
            <p:ph type="dt" sz="quarter" idx="10"/>
          </p:nvPr>
        </p:nvSpPr>
        <p:spPr/>
        <p:txBody>
          <a:bodyPr/>
          <a:lstStyle>
            <a:lvl1pPr>
              <a:defRPr/>
            </a:lvl1pPr>
          </a:lstStyle>
          <a:p>
            <a:pPr>
              <a:defRPr/>
            </a:pPr>
            <a:fld id="{3C3BE225-5BA8-4792-BD82-7567298AC776}" type="datetime1">
              <a:rPr lang="ru-RU"/>
              <a:pPr>
                <a:defRPr/>
              </a:pPr>
              <a:t>21.09.2018</a:t>
            </a:fld>
            <a:endParaRPr lang="ru-RU"/>
          </a:p>
        </p:txBody>
      </p:sp>
      <p:sp>
        <p:nvSpPr>
          <p:cNvPr id="42" name="Rectangle 42"/>
          <p:cNvSpPr>
            <a:spLocks noGrp="1" noChangeArrowheads="1"/>
          </p:cNvSpPr>
          <p:nvPr>
            <p:ph type="ftr" sz="quarter" idx="11"/>
          </p:nvPr>
        </p:nvSpPr>
        <p:spPr/>
        <p:txBody>
          <a:bodyPr/>
          <a:lstStyle>
            <a:lvl1pPr>
              <a:defRPr/>
            </a:lvl1pPr>
          </a:lstStyle>
          <a:p>
            <a:pPr>
              <a:defRPr/>
            </a:pPr>
            <a:r>
              <a:rPr lang="ru-RU"/>
              <a:t>проф. МАРШЕВ В. И. (МГУ)</a:t>
            </a:r>
          </a:p>
        </p:txBody>
      </p:sp>
      <p:sp>
        <p:nvSpPr>
          <p:cNvPr id="43" name="Rectangle 43"/>
          <p:cNvSpPr>
            <a:spLocks noGrp="1" noChangeArrowheads="1"/>
          </p:cNvSpPr>
          <p:nvPr>
            <p:ph type="sldNum" sz="quarter" idx="12"/>
          </p:nvPr>
        </p:nvSpPr>
        <p:spPr/>
        <p:txBody>
          <a:bodyPr/>
          <a:lstStyle>
            <a:lvl1pPr>
              <a:defRPr smtClean="0"/>
            </a:lvl1pPr>
          </a:lstStyle>
          <a:p>
            <a:pPr>
              <a:defRPr/>
            </a:pPr>
            <a:fld id="{60528D5D-6DBD-4D48-9A3A-B40D5CE9D9CE}" type="slidenum">
              <a:rPr lang="ru-RU" altLang="ru-RU"/>
              <a:pPr>
                <a:defRPr/>
              </a:pPr>
              <a:t>‹#›</a:t>
            </a:fld>
            <a:endParaRPr lang="ru-RU" altLang="ru-RU"/>
          </a:p>
        </p:txBody>
      </p:sp>
    </p:spTree>
    <p:extLst>
      <p:ext uri="{BB962C8B-B14F-4D97-AF65-F5344CB8AC3E}">
        <p14:creationId xmlns:p14="http://schemas.microsoft.com/office/powerpoint/2010/main" val="2400946179"/>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7D11E9BB-9CB2-4CCB-BFC2-D86DFB18DE16}"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ED63B53E-FA1D-4D14-BBCA-652010335E92}" type="slidenum">
              <a:rPr lang="ru-RU" altLang="ru-RU"/>
              <a:pPr>
                <a:defRPr/>
              </a:pPr>
              <a:t>‹#›</a:t>
            </a:fld>
            <a:endParaRPr lang="ru-RU" altLang="ru-RU"/>
          </a:p>
        </p:txBody>
      </p:sp>
    </p:spTree>
    <p:extLst>
      <p:ext uri="{BB962C8B-B14F-4D97-AF65-F5344CB8AC3E}">
        <p14:creationId xmlns:p14="http://schemas.microsoft.com/office/powerpoint/2010/main" val="267940007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0"/>
          <p:cNvSpPr>
            <a:spLocks noGrp="1" noChangeArrowheads="1"/>
          </p:cNvSpPr>
          <p:nvPr>
            <p:ph type="dt" sz="half" idx="10"/>
          </p:nvPr>
        </p:nvSpPr>
        <p:spPr>
          <a:ln/>
        </p:spPr>
        <p:txBody>
          <a:bodyPr/>
          <a:lstStyle>
            <a:lvl1pPr>
              <a:defRPr/>
            </a:lvl1pPr>
          </a:lstStyle>
          <a:p>
            <a:pPr>
              <a:defRPr/>
            </a:pPr>
            <a:fld id="{25CDD4C9-21B5-41F3-AB79-8AB726A1768D}"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4A8A5A65-4350-40DF-8166-144BB50890AF}" type="slidenum">
              <a:rPr lang="ru-RU" altLang="ru-RU"/>
              <a:pPr>
                <a:defRPr/>
              </a:pPr>
              <a:t>‹#›</a:t>
            </a:fld>
            <a:endParaRPr lang="ru-RU" altLang="ru-RU"/>
          </a:p>
        </p:txBody>
      </p:sp>
    </p:spTree>
    <p:extLst>
      <p:ext uri="{BB962C8B-B14F-4D97-AF65-F5344CB8AC3E}">
        <p14:creationId xmlns:p14="http://schemas.microsoft.com/office/powerpoint/2010/main" val="2603652402"/>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0"/>
          <p:cNvSpPr>
            <a:spLocks noGrp="1" noChangeArrowheads="1"/>
          </p:cNvSpPr>
          <p:nvPr>
            <p:ph type="dt" sz="half" idx="10"/>
          </p:nvPr>
        </p:nvSpPr>
        <p:spPr>
          <a:ln/>
        </p:spPr>
        <p:txBody>
          <a:bodyPr/>
          <a:lstStyle>
            <a:lvl1pPr>
              <a:defRPr/>
            </a:lvl1pPr>
          </a:lstStyle>
          <a:p>
            <a:pPr>
              <a:defRPr/>
            </a:pPr>
            <a:fld id="{0A08B225-BE3A-42C6-AB7C-AB397202B41B}"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FA62F240-2748-474A-B8EC-CAC346188288}" type="slidenum">
              <a:rPr lang="ru-RU" altLang="ru-RU"/>
              <a:pPr>
                <a:defRPr/>
              </a:pPr>
              <a:t>‹#›</a:t>
            </a:fld>
            <a:endParaRPr lang="ru-RU" altLang="ru-RU"/>
          </a:p>
        </p:txBody>
      </p:sp>
    </p:spTree>
    <p:extLst>
      <p:ext uri="{BB962C8B-B14F-4D97-AF65-F5344CB8AC3E}">
        <p14:creationId xmlns:p14="http://schemas.microsoft.com/office/powerpoint/2010/main" val="1630665569"/>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0"/>
          <p:cNvSpPr>
            <a:spLocks noGrp="1" noChangeArrowheads="1"/>
          </p:cNvSpPr>
          <p:nvPr>
            <p:ph type="dt" sz="half" idx="10"/>
          </p:nvPr>
        </p:nvSpPr>
        <p:spPr>
          <a:ln/>
        </p:spPr>
        <p:txBody>
          <a:bodyPr/>
          <a:lstStyle>
            <a:lvl1pPr>
              <a:defRPr/>
            </a:lvl1pPr>
          </a:lstStyle>
          <a:p>
            <a:pPr>
              <a:defRPr/>
            </a:pPr>
            <a:fld id="{F41C4F3A-7785-43EA-9E9D-4B96C245CC3A}" type="datetime1">
              <a:rPr lang="ru-RU"/>
              <a:pPr>
                <a:defRPr/>
              </a:pPr>
              <a:t>21.09.2018</a:t>
            </a:fld>
            <a:endParaRPr lang="ru-RU"/>
          </a:p>
        </p:txBody>
      </p:sp>
      <p:sp>
        <p:nvSpPr>
          <p:cNvPr id="8"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9" name="Rectangle 42"/>
          <p:cNvSpPr>
            <a:spLocks noGrp="1" noChangeArrowheads="1"/>
          </p:cNvSpPr>
          <p:nvPr>
            <p:ph type="sldNum" sz="quarter" idx="12"/>
          </p:nvPr>
        </p:nvSpPr>
        <p:spPr>
          <a:ln/>
        </p:spPr>
        <p:txBody>
          <a:bodyPr/>
          <a:lstStyle>
            <a:lvl1pPr>
              <a:defRPr/>
            </a:lvl1pPr>
          </a:lstStyle>
          <a:p>
            <a:pPr>
              <a:defRPr/>
            </a:pPr>
            <a:fld id="{C3AF11A7-F000-4702-B25E-D5B23A2D2083}" type="slidenum">
              <a:rPr lang="ru-RU" altLang="ru-RU"/>
              <a:pPr>
                <a:defRPr/>
              </a:pPr>
              <a:t>‹#›</a:t>
            </a:fld>
            <a:endParaRPr lang="ru-RU" altLang="ru-RU"/>
          </a:p>
        </p:txBody>
      </p:sp>
    </p:spTree>
    <p:extLst>
      <p:ext uri="{BB962C8B-B14F-4D97-AF65-F5344CB8AC3E}">
        <p14:creationId xmlns:p14="http://schemas.microsoft.com/office/powerpoint/2010/main" val="3929685970"/>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0"/>
          <p:cNvSpPr>
            <a:spLocks noGrp="1" noChangeArrowheads="1"/>
          </p:cNvSpPr>
          <p:nvPr>
            <p:ph type="dt" sz="half" idx="10"/>
          </p:nvPr>
        </p:nvSpPr>
        <p:spPr>
          <a:ln/>
        </p:spPr>
        <p:txBody>
          <a:bodyPr/>
          <a:lstStyle>
            <a:lvl1pPr>
              <a:defRPr/>
            </a:lvl1pPr>
          </a:lstStyle>
          <a:p>
            <a:pPr>
              <a:defRPr/>
            </a:pPr>
            <a:fld id="{17CDF3D7-DB32-4614-AEF9-F4A8277D3FDC}" type="datetime1">
              <a:rPr lang="ru-RU"/>
              <a:pPr>
                <a:defRPr/>
              </a:pPr>
              <a:t>21.09.2018</a:t>
            </a:fld>
            <a:endParaRPr lang="ru-RU"/>
          </a:p>
        </p:txBody>
      </p:sp>
      <p:sp>
        <p:nvSpPr>
          <p:cNvPr id="4"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5" name="Rectangle 42"/>
          <p:cNvSpPr>
            <a:spLocks noGrp="1" noChangeArrowheads="1"/>
          </p:cNvSpPr>
          <p:nvPr>
            <p:ph type="sldNum" sz="quarter" idx="12"/>
          </p:nvPr>
        </p:nvSpPr>
        <p:spPr>
          <a:ln/>
        </p:spPr>
        <p:txBody>
          <a:bodyPr/>
          <a:lstStyle>
            <a:lvl1pPr>
              <a:defRPr/>
            </a:lvl1pPr>
          </a:lstStyle>
          <a:p>
            <a:pPr>
              <a:defRPr/>
            </a:pPr>
            <a:fld id="{859EF262-230F-4EE8-A962-AB44D07B9A68}" type="slidenum">
              <a:rPr lang="ru-RU" altLang="ru-RU"/>
              <a:pPr>
                <a:defRPr/>
              </a:pPr>
              <a:t>‹#›</a:t>
            </a:fld>
            <a:endParaRPr lang="ru-RU" altLang="ru-RU"/>
          </a:p>
        </p:txBody>
      </p:sp>
    </p:spTree>
    <p:extLst>
      <p:ext uri="{BB962C8B-B14F-4D97-AF65-F5344CB8AC3E}">
        <p14:creationId xmlns:p14="http://schemas.microsoft.com/office/powerpoint/2010/main" val="1349788024"/>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fld id="{48D9FA87-CDB2-412E-A588-D5EF175B2EC5}" type="datetime1">
              <a:rPr lang="ru-RU"/>
              <a:pPr>
                <a:defRPr/>
              </a:pPr>
              <a:t>21.09.2018</a:t>
            </a:fld>
            <a:endParaRPr lang="ru-RU"/>
          </a:p>
        </p:txBody>
      </p:sp>
      <p:sp>
        <p:nvSpPr>
          <p:cNvPr id="3"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4" name="Rectangle 42"/>
          <p:cNvSpPr>
            <a:spLocks noGrp="1" noChangeArrowheads="1"/>
          </p:cNvSpPr>
          <p:nvPr>
            <p:ph type="sldNum" sz="quarter" idx="12"/>
          </p:nvPr>
        </p:nvSpPr>
        <p:spPr>
          <a:ln/>
        </p:spPr>
        <p:txBody>
          <a:bodyPr/>
          <a:lstStyle>
            <a:lvl1pPr>
              <a:defRPr/>
            </a:lvl1pPr>
          </a:lstStyle>
          <a:p>
            <a:pPr>
              <a:defRPr/>
            </a:pPr>
            <a:fld id="{8810A3D7-4884-40DF-8A36-305F0E46EC2D}" type="slidenum">
              <a:rPr lang="ru-RU" altLang="ru-RU"/>
              <a:pPr>
                <a:defRPr/>
              </a:pPr>
              <a:t>‹#›</a:t>
            </a:fld>
            <a:endParaRPr lang="ru-RU" altLang="ru-RU"/>
          </a:p>
        </p:txBody>
      </p:sp>
    </p:spTree>
    <p:extLst>
      <p:ext uri="{BB962C8B-B14F-4D97-AF65-F5344CB8AC3E}">
        <p14:creationId xmlns:p14="http://schemas.microsoft.com/office/powerpoint/2010/main" val="158791272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C5B90DF7-8C4F-4F9B-BBBC-D35411ADDDBD}"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0593A2C3-B795-419E-BA1A-6A89A2574263}" type="slidenum">
              <a:rPr lang="ru-RU" altLang="ru-RU"/>
              <a:pPr>
                <a:defRPr/>
              </a:pPr>
              <a:t>‹#›</a:t>
            </a:fld>
            <a:endParaRPr lang="ru-RU" altLang="ru-RU"/>
          </a:p>
        </p:txBody>
      </p:sp>
    </p:spTree>
    <p:extLst>
      <p:ext uri="{BB962C8B-B14F-4D97-AF65-F5344CB8AC3E}">
        <p14:creationId xmlns:p14="http://schemas.microsoft.com/office/powerpoint/2010/main" val="317544338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E565F823-A86D-4C82-8EA3-A214C9DBF8FC}"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119C69D2-6789-4B5B-AB60-9AAD10DEC4F2}" type="slidenum">
              <a:rPr lang="ru-RU" altLang="ru-RU"/>
              <a:pPr>
                <a:defRPr/>
              </a:pPr>
              <a:t>‹#›</a:t>
            </a:fld>
            <a:endParaRPr lang="ru-RU" altLang="ru-RU"/>
          </a:p>
        </p:txBody>
      </p:sp>
    </p:spTree>
    <p:extLst>
      <p:ext uri="{BB962C8B-B14F-4D97-AF65-F5344CB8AC3E}">
        <p14:creationId xmlns:p14="http://schemas.microsoft.com/office/powerpoint/2010/main" val="2245094166"/>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F7F1AB91-1B59-4708-B2BE-85B8D7FB413E}"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DCFB13D8-101F-4CAE-9662-DAD376FF40AF}" type="slidenum">
              <a:rPr lang="ru-RU" altLang="ru-RU"/>
              <a:pPr>
                <a:defRPr/>
              </a:pPr>
              <a:t>‹#›</a:t>
            </a:fld>
            <a:endParaRPr lang="ru-RU" altLang="ru-RU"/>
          </a:p>
        </p:txBody>
      </p:sp>
    </p:spTree>
    <p:extLst>
      <p:ext uri="{BB962C8B-B14F-4D97-AF65-F5344CB8AC3E}">
        <p14:creationId xmlns:p14="http://schemas.microsoft.com/office/powerpoint/2010/main" val="7301260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6"/>
          <p:cNvSpPr>
            <a:spLocks noGrp="1" noChangeArrowheads="1"/>
          </p:cNvSpPr>
          <p:nvPr>
            <p:ph type="sldNum" sz="quarter" idx="10"/>
          </p:nvPr>
        </p:nvSpPr>
        <p:spPr/>
        <p:txBody>
          <a:bodyPr/>
          <a:lstStyle>
            <a:lvl1pPr>
              <a:defRPr>
                <a:latin typeface="Verdana" pitchFamily="34" charset="0"/>
              </a:defRPr>
            </a:lvl1pPr>
          </a:lstStyle>
          <a:p>
            <a:pPr>
              <a:defRPr/>
            </a:pPr>
            <a:fld id="{CC2E8D08-82B3-403D-A9A6-40D4C20232E8}" type="slidenum">
              <a:rPr lang="ru-RU"/>
              <a:pPr>
                <a:defRPr/>
              </a:pPr>
              <a:t>‹#›</a:t>
            </a:fld>
            <a:endParaRPr lang="ru-RU"/>
          </a:p>
        </p:txBody>
      </p:sp>
    </p:spTree>
    <p:extLst>
      <p:ext uri="{BB962C8B-B14F-4D97-AF65-F5344CB8AC3E}">
        <p14:creationId xmlns:p14="http://schemas.microsoft.com/office/powerpoint/2010/main" val="1106927840"/>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D96E4584-2C1E-455B-A189-A75D164C67CB}"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CBE24596-B1EE-45A6-9BA1-437E4AFD9DCF}" type="slidenum">
              <a:rPr lang="ru-RU" altLang="ru-RU"/>
              <a:pPr>
                <a:defRPr/>
              </a:pPr>
              <a:t>‹#›</a:t>
            </a:fld>
            <a:endParaRPr lang="ru-RU" altLang="ru-RU"/>
          </a:p>
        </p:txBody>
      </p:sp>
    </p:spTree>
    <p:extLst>
      <p:ext uri="{BB962C8B-B14F-4D97-AF65-F5344CB8AC3E}">
        <p14:creationId xmlns:p14="http://schemas.microsoft.com/office/powerpoint/2010/main" val="336955486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D2F6AF3D-70A5-47C4-84E4-3F5F68AF02C9}"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0AC687FC-A604-40AF-83E3-6AE89DC14AE8}" type="slidenum">
              <a:rPr lang="ru-RU" altLang="ru-RU"/>
              <a:pPr>
                <a:defRPr/>
              </a:pPr>
              <a:t>‹#›</a:t>
            </a:fld>
            <a:endParaRPr lang="ru-RU" altLang="ru-RU"/>
          </a:p>
        </p:txBody>
      </p:sp>
    </p:spTree>
    <p:extLst>
      <p:ext uri="{BB962C8B-B14F-4D97-AF65-F5344CB8AC3E}">
        <p14:creationId xmlns:p14="http://schemas.microsoft.com/office/powerpoint/2010/main" val="3082643113"/>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0"/>
          <p:cNvSpPr>
            <a:spLocks noGrp="1" noChangeArrowheads="1"/>
          </p:cNvSpPr>
          <p:nvPr>
            <p:ph type="dt" sz="half" idx="10"/>
          </p:nvPr>
        </p:nvSpPr>
        <p:spPr>
          <a:ln/>
        </p:spPr>
        <p:txBody>
          <a:bodyPr/>
          <a:lstStyle>
            <a:lvl1pPr>
              <a:defRPr/>
            </a:lvl1pPr>
          </a:lstStyle>
          <a:p>
            <a:pPr>
              <a:defRPr/>
            </a:pPr>
            <a:fld id="{6A9D6AFD-85B2-4960-BA18-1D059B305326}"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A2B83784-2D0C-4C06-83EA-427F26A3A2CB}" type="slidenum">
              <a:rPr lang="ru-RU" altLang="ru-RU"/>
              <a:pPr>
                <a:defRPr/>
              </a:pPr>
              <a:t>‹#›</a:t>
            </a:fld>
            <a:endParaRPr lang="ru-RU" altLang="ru-RU"/>
          </a:p>
        </p:txBody>
      </p:sp>
    </p:spTree>
    <p:extLst>
      <p:ext uri="{BB962C8B-B14F-4D97-AF65-F5344CB8AC3E}">
        <p14:creationId xmlns:p14="http://schemas.microsoft.com/office/powerpoint/2010/main" val="1653848396"/>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0"/>
          <p:cNvSpPr>
            <a:spLocks noGrp="1" noChangeArrowheads="1"/>
          </p:cNvSpPr>
          <p:nvPr>
            <p:ph type="dt" sz="half" idx="10"/>
          </p:nvPr>
        </p:nvSpPr>
        <p:spPr>
          <a:ln/>
        </p:spPr>
        <p:txBody>
          <a:bodyPr/>
          <a:lstStyle>
            <a:lvl1pPr>
              <a:defRPr/>
            </a:lvl1pPr>
          </a:lstStyle>
          <a:p>
            <a:pPr>
              <a:defRPr/>
            </a:pPr>
            <a:fld id="{EC4456DE-39F2-46BE-AD74-AD3496806122}"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84C22194-AF39-458C-BE5B-AC5247A091F8}" type="slidenum">
              <a:rPr lang="ru-RU" altLang="ru-RU"/>
              <a:pPr>
                <a:defRPr/>
              </a:pPr>
              <a:t>‹#›</a:t>
            </a:fld>
            <a:endParaRPr lang="ru-RU" altLang="ru-RU"/>
          </a:p>
        </p:txBody>
      </p:sp>
    </p:spTree>
    <p:extLst>
      <p:ext uri="{BB962C8B-B14F-4D97-AF65-F5344CB8AC3E}">
        <p14:creationId xmlns:p14="http://schemas.microsoft.com/office/powerpoint/2010/main" val="639591256"/>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0"/>
          <p:cNvSpPr>
            <a:spLocks noGrp="1" noChangeArrowheads="1"/>
          </p:cNvSpPr>
          <p:nvPr>
            <p:ph type="dt" sz="half" idx="10"/>
          </p:nvPr>
        </p:nvSpPr>
        <p:spPr>
          <a:ln/>
        </p:spPr>
        <p:txBody>
          <a:bodyPr/>
          <a:lstStyle>
            <a:lvl1pPr>
              <a:defRPr/>
            </a:lvl1pPr>
          </a:lstStyle>
          <a:p>
            <a:pPr>
              <a:defRPr/>
            </a:pPr>
            <a:fld id="{FBA69A2D-D9D0-47D4-B35F-64B63B794D5A}" type="datetime1">
              <a:rPr lang="ru-RU"/>
              <a:pPr>
                <a:defRPr/>
              </a:pPr>
              <a:t>21.09.2018</a:t>
            </a:fld>
            <a:endParaRPr lang="ru-RU"/>
          </a:p>
        </p:txBody>
      </p:sp>
      <p:sp>
        <p:nvSpPr>
          <p:cNvPr id="8"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9" name="Rectangle 42"/>
          <p:cNvSpPr>
            <a:spLocks noGrp="1" noChangeArrowheads="1"/>
          </p:cNvSpPr>
          <p:nvPr>
            <p:ph type="sldNum" sz="quarter" idx="12"/>
          </p:nvPr>
        </p:nvSpPr>
        <p:spPr>
          <a:ln/>
        </p:spPr>
        <p:txBody>
          <a:bodyPr/>
          <a:lstStyle>
            <a:lvl1pPr>
              <a:defRPr/>
            </a:lvl1pPr>
          </a:lstStyle>
          <a:p>
            <a:pPr>
              <a:defRPr/>
            </a:pPr>
            <a:fld id="{9AC78563-91ED-4CEF-B951-A69F2E88CF6B}" type="slidenum">
              <a:rPr lang="ru-RU" altLang="ru-RU"/>
              <a:pPr>
                <a:defRPr/>
              </a:pPr>
              <a:t>‹#›</a:t>
            </a:fld>
            <a:endParaRPr lang="ru-RU" altLang="ru-RU"/>
          </a:p>
        </p:txBody>
      </p:sp>
    </p:spTree>
    <p:extLst>
      <p:ext uri="{BB962C8B-B14F-4D97-AF65-F5344CB8AC3E}">
        <p14:creationId xmlns:p14="http://schemas.microsoft.com/office/powerpoint/2010/main" val="34061618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0"/>
          <p:cNvSpPr>
            <a:spLocks noGrp="1" noChangeArrowheads="1"/>
          </p:cNvSpPr>
          <p:nvPr>
            <p:ph type="dt" sz="half" idx="10"/>
          </p:nvPr>
        </p:nvSpPr>
        <p:spPr>
          <a:ln/>
        </p:spPr>
        <p:txBody>
          <a:bodyPr/>
          <a:lstStyle>
            <a:lvl1pPr>
              <a:defRPr/>
            </a:lvl1pPr>
          </a:lstStyle>
          <a:p>
            <a:pPr>
              <a:defRPr/>
            </a:pPr>
            <a:fld id="{944E83A2-88B4-4A77-9550-F0DF4841F687}" type="datetime1">
              <a:rPr lang="ru-RU"/>
              <a:pPr>
                <a:defRPr/>
              </a:pPr>
              <a:t>21.09.2018</a:t>
            </a:fld>
            <a:endParaRPr lang="ru-RU"/>
          </a:p>
        </p:txBody>
      </p:sp>
      <p:sp>
        <p:nvSpPr>
          <p:cNvPr id="4"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5" name="Rectangle 42"/>
          <p:cNvSpPr>
            <a:spLocks noGrp="1" noChangeArrowheads="1"/>
          </p:cNvSpPr>
          <p:nvPr>
            <p:ph type="sldNum" sz="quarter" idx="12"/>
          </p:nvPr>
        </p:nvSpPr>
        <p:spPr>
          <a:ln/>
        </p:spPr>
        <p:txBody>
          <a:bodyPr/>
          <a:lstStyle>
            <a:lvl1pPr>
              <a:defRPr/>
            </a:lvl1pPr>
          </a:lstStyle>
          <a:p>
            <a:pPr>
              <a:defRPr/>
            </a:pPr>
            <a:fld id="{DFBC18FB-3CB6-4F4A-9274-ECB659292414}" type="slidenum">
              <a:rPr lang="ru-RU" altLang="ru-RU"/>
              <a:pPr>
                <a:defRPr/>
              </a:pPr>
              <a:t>‹#›</a:t>
            </a:fld>
            <a:endParaRPr lang="ru-RU" altLang="ru-RU"/>
          </a:p>
        </p:txBody>
      </p:sp>
    </p:spTree>
    <p:extLst>
      <p:ext uri="{BB962C8B-B14F-4D97-AF65-F5344CB8AC3E}">
        <p14:creationId xmlns:p14="http://schemas.microsoft.com/office/powerpoint/2010/main" val="1358785534"/>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fld id="{3C2DAAA6-49C8-42B7-A0FD-04A14C052C33}" type="datetime1">
              <a:rPr lang="ru-RU"/>
              <a:pPr>
                <a:defRPr/>
              </a:pPr>
              <a:t>21.09.2018</a:t>
            </a:fld>
            <a:endParaRPr lang="ru-RU"/>
          </a:p>
        </p:txBody>
      </p:sp>
      <p:sp>
        <p:nvSpPr>
          <p:cNvPr id="3"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4" name="Rectangle 42"/>
          <p:cNvSpPr>
            <a:spLocks noGrp="1" noChangeArrowheads="1"/>
          </p:cNvSpPr>
          <p:nvPr>
            <p:ph type="sldNum" sz="quarter" idx="12"/>
          </p:nvPr>
        </p:nvSpPr>
        <p:spPr>
          <a:ln/>
        </p:spPr>
        <p:txBody>
          <a:bodyPr/>
          <a:lstStyle>
            <a:lvl1pPr>
              <a:defRPr/>
            </a:lvl1pPr>
          </a:lstStyle>
          <a:p>
            <a:pPr>
              <a:defRPr/>
            </a:pPr>
            <a:fld id="{91A7FC61-5A01-41CA-8AA3-F2434CB62451}" type="slidenum">
              <a:rPr lang="ru-RU" altLang="ru-RU"/>
              <a:pPr>
                <a:defRPr/>
              </a:pPr>
              <a:t>‹#›</a:t>
            </a:fld>
            <a:endParaRPr lang="ru-RU" altLang="ru-RU"/>
          </a:p>
        </p:txBody>
      </p:sp>
    </p:spTree>
    <p:extLst>
      <p:ext uri="{BB962C8B-B14F-4D97-AF65-F5344CB8AC3E}">
        <p14:creationId xmlns:p14="http://schemas.microsoft.com/office/powerpoint/2010/main" val="351886288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5A2424A9-E042-4911-8B3E-4E89D4C311B3}"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99AB1AB6-C6A3-4837-88B0-0D40A865E896}" type="slidenum">
              <a:rPr lang="ru-RU" altLang="ru-RU"/>
              <a:pPr>
                <a:defRPr/>
              </a:pPr>
              <a:t>‹#›</a:t>
            </a:fld>
            <a:endParaRPr lang="ru-RU" altLang="ru-RU"/>
          </a:p>
        </p:txBody>
      </p:sp>
    </p:spTree>
    <p:extLst>
      <p:ext uri="{BB962C8B-B14F-4D97-AF65-F5344CB8AC3E}">
        <p14:creationId xmlns:p14="http://schemas.microsoft.com/office/powerpoint/2010/main" val="1557132152"/>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B172551F-4ED4-4FCE-9694-CA6712A6263B}"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2C4B9E5B-0263-4664-B92A-F9B7E3137E26}" type="slidenum">
              <a:rPr lang="ru-RU" altLang="ru-RU"/>
              <a:pPr>
                <a:defRPr/>
              </a:pPr>
              <a:t>‹#›</a:t>
            </a:fld>
            <a:endParaRPr lang="ru-RU" altLang="ru-RU"/>
          </a:p>
        </p:txBody>
      </p:sp>
    </p:spTree>
    <p:extLst>
      <p:ext uri="{BB962C8B-B14F-4D97-AF65-F5344CB8AC3E}">
        <p14:creationId xmlns:p14="http://schemas.microsoft.com/office/powerpoint/2010/main" val="2410605841"/>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4AF9EC85-0A6C-4FF4-A36B-E9E88B36935C}"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6CBAE458-7FD6-4DA9-AE09-875CDBB8FAAC}" type="slidenum">
              <a:rPr lang="ru-RU" altLang="ru-RU"/>
              <a:pPr>
                <a:defRPr/>
              </a:pPr>
              <a:t>‹#›</a:t>
            </a:fld>
            <a:endParaRPr lang="ru-RU" altLang="ru-RU"/>
          </a:p>
        </p:txBody>
      </p:sp>
    </p:spTree>
    <p:extLst>
      <p:ext uri="{BB962C8B-B14F-4D97-AF65-F5344CB8AC3E}">
        <p14:creationId xmlns:p14="http://schemas.microsoft.com/office/powerpoint/2010/main" val="3281306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6"/>
          <p:cNvSpPr>
            <a:spLocks noGrp="1" noChangeArrowheads="1"/>
          </p:cNvSpPr>
          <p:nvPr>
            <p:ph type="sldNum" sz="quarter" idx="10"/>
          </p:nvPr>
        </p:nvSpPr>
        <p:spPr/>
        <p:txBody>
          <a:bodyPr/>
          <a:lstStyle>
            <a:lvl1pPr>
              <a:defRPr>
                <a:latin typeface="Verdana" pitchFamily="34" charset="0"/>
              </a:defRPr>
            </a:lvl1pPr>
          </a:lstStyle>
          <a:p>
            <a:pPr>
              <a:defRPr/>
            </a:pPr>
            <a:fld id="{720EE7BC-D5B7-4ACD-BC21-782F8BA5465D}" type="slidenum">
              <a:rPr lang="ru-RU"/>
              <a:pPr>
                <a:defRPr/>
              </a:pPr>
              <a:t>‹#›</a:t>
            </a:fld>
            <a:endParaRPr lang="ru-RU"/>
          </a:p>
        </p:txBody>
      </p:sp>
    </p:spTree>
    <p:extLst>
      <p:ext uri="{BB962C8B-B14F-4D97-AF65-F5344CB8AC3E}">
        <p14:creationId xmlns:p14="http://schemas.microsoft.com/office/powerpoint/2010/main" val="1136895227"/>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B0B4C1B6-43D0-4B3D-A96F-06C253CA17E7}"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2C738F0D-9C12-4C1A-A0AE-60D5874C7F40}" type="slidenum">
              <a:rPr lang="ru-RU" altLang="ru-RU"/>
              <a:pPr>
                <a:defRPr/>
              </a:pPr>
              <a:t>‹#›</a:t>
            </a:fld>
            <a:endParaRPr lang="ru-RU" altLang="ru-RU"/>
          </a:p>
        </p:txBody>
      </p:sp>
    </p:spTree>
    <p:extLst>
      <p:ext uri="{BB962C8B-B14F-4D97-AF65-F5344CB8AC3E}">
        <p14:creationId xmlns:p14="http://schemas.microsoft.com/office/powerpoint/2010/main" val="1358757832"/>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30725"/>
          </a:xfrm>
        </p:spPr>
        <p:txBody>
          <a:bodyPr/>
          <a:lstStyle/>
          <a:p>
            <a:pPr lvl="0"/>
            <a:endParaRPr lang="ru-RU" noProof="0" smtClean="0"/>
          </a:p>
        </p:txBody>
      </p:sp>
      <p:sp>
        <p:nvSpPr>
          <p:cNvPr id="4" name="Rectangle 40"/>
          <p:cNvSpPr>
            <a:spLocks noGrp="1" noChangeArrowheads="1"/>
          </p:cNvSpPr>
          <p:nvPr>
            <p:ph type="dt" sz="half" idx="10"/>
          </p:nvPr>
        </p:nvSpPr>
        <p:spPr>
          <a:ln/>
        </p:spPr>
        <p:txBody>
          <a:bodyPr/>
          <a:lstStyle>
            <a:lvl1pPr>
              <a:defRPr/>
            </a:lvl1pPr>
          </a:lstStyle>
          <a:p>
            <a:pPr>
              <a:defRPr/>
            </a:pPr>
            <a:fld id="{45E9D1EE-7432-4C78-B990-D5ACE477F29E}"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079D24B3-662B-4614-8FD7-1836CBD3615A}" type="slidenum">
              <a:rPr lang="ru-RU" altLang="ru-RU"/>
              <a:pPr>
                <a:defRPr/>
              </a:pPr>
              <a:t>‹#›</a:t>
            </a:fld>
            <a:endParaRPr lang="ru-RU" altLang="ru-RU"/>
          </a:p>
        </p:txBody>
      </p:sp>
    </p:spTree>
    <p:extLst>
      <p:ext uri="{BB962C8B-B14F-4D97-AF65-F5344CB8AC3E}">
        <p14:creationId xmlns:p14="http://schemas.microsoft.com/office/powerpoint/2010/main" val="3187143895"/>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8763" cy="6851650"/>
            <a:chOff x="1" y="0"/>
            <a:chExt cx="5763" cy="4316"/>
          </a:xfrm>
        </p:grpSpPr>
        <p:sp>
          <p:nvSpPr>
            <p:cNvPr id="5"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6"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7"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grpSp>
          <p:nvGrpSpPr>
            <p:cNvPr id="8" name="Group 6"/>
            <p:cNvGrpSpPr>
              <a:grpSpLocks/>
            </p:cNvGrpSpPr>
            <p:nvPr/>
          </p:nvGrpSpPr>
          <p:grpSpPr bwMode="auto">
            <a:xfrm>
              <a:off x="288" y="0"/>
              <a:ext cx="5098" cy="4316"/>
              <a:chOff x="288" y="0"/>
              <a:chExt cx="5098" cy="4316"/>
            </a:xfrm>
          </p:grpSpPr>
          <p:sp>
            <p:nvSpPr>
              <p:cNvPr id="28"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29"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0"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1"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2"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3"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4"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5"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6"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7"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8"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9"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40"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grpSp>
        <p:sp>
          <p:nvSpPr>
            <p:cNvPr id="9"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0"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1"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12" name="Freeform 23"/>
            <p:cNvSpPr>
              <a:spLocks/>
            </p:cNvSpPr>
            <p:nvPr/>
          </p:nvSpPr>
          <p:spPr bwMode="hidden">
            <a:xfrm>
              <a:off x="5041" y="0"/>
              <a:ext cx="719" cy="845"/>
            </a:xfrm>
            <a:custGeom>
              <a:avLst/>
              <a:gdLst>
                <a:gd name="T0" fmla="*/ 733 w 717"/>
                <a:gd name="T1" fmla="*/ 845 h 845"/>
                <a:gd name="T2" fmla="*/ 733 w 717"/>
                <a:gd name="T3" fmla="*/ 821 h 845"/>
                <a:gd name="T4" fmla="*/ 590 w 717"/>
                <a:gd name="T5" fmla="*/ 605 h 845"/>
                <a:gd name="T6" fmla="*/ 414 w 717"/>
                <a:gd name="T7" fmla="*/ 396 h 845"/>
                <a:gd name="T8" fmla="*/ 229 w 717"/>
                <a:gd name="T9" fmla="*/ 192 h 845"/>
                <a:gd name="T10" fmla="*/ 17 w 717"/>
                <a:gd name="T11" fmla="*/ 0 h 845"/>
                <a:gd name="T12" fmla="*/ 0 w 717"/>
                <a:gd name="T13" fmla="*/ 0 h 845"/>
                <a:gd name="T14" fmla="*/ 217 w 717"/>
                <a:gd name="T15" fmla="*/ 198 h 845"/>
                <a:gd name="T16" fmla="*/ 408 w 717"/>
                <a:gd name="T17" fmla="*/ 408 h 845"/>
                <a:gd name="T18" fmla="*/ 584 w 717"/>
                <a:gd name="T19" fmla="*/ 623 h 845"/>
                <a:gd name="T20" fmla="*/ 733 w 717"/>
                <a:gd name="T21" fmla="*/ 845 h 845"/>
                <a:gd name="T22" fmla="*/ 733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3" name="Freeform 24"/>
            <p:cNvSpPr>
              <a:spLocks/>
            </p:cNvSpPr>
            <p:nvPr/>
          </p:nvSpPr>
          <p:spPr bwMode="hidden">
            <a:xfrm>
              <a:off x="5352" y="0"/>
              <a:ext cx="408" cy="414"/>
            </a:xfrm>
            <a:custGeom>
              <a:avLst/>
              <a:gdLst>
                <a:gd name="T0" fmla="*/ 415 w 407"/>
                <a:gd name="T1" fmla="*/ 414 h 414"/>
                <a:gd name="T2" fmla="*/ 415 w 407"/>
                <a:gd name="T3" fmla="*/ 396 h 414"/>
                <a:gd name="T4" fmla="*/ 230 w 407"/>
                <a:gd name="T5" fmla="*/ 192 h 414"/>
                <a:gd name="T6" fmla="*/ 12 w 407"/>
                <a:gd name="T7" fmla="*/ 0 h 414"/>
                <a:gd name="T8" fmla="*/ 0 w 407"/>
                <a:gd name="T9" fmla="*/ 0 h 414"/>
                <a:gd name="T10" fmla="*/ 108 w 407"/>
                <a:gd name="T11" fmla="*/ 102 h 414"/>
                <a:gd name="T12" fmla="*/ 224 w 407"/>
                <a:gd name="T13" fmla="*/ 204 h 414"/>
                <a:gd name="T14" fmla="*/ 415 w 407"/>
                <a:gd name="T15" fmla="*/ 414 h 414"/>
                <a:gd name="T16" fmla="*/ 415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4"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15" name="Freeform 26"/>
            <p:cNvSpPr>
              <a:spLocks/>
            </p:cNvSpPr>
            <p:nvPr/>
          </p:nvSpPr>
          <p:spPr bwMode="hidden">
            <a:xfrm>
              <a:off x="6" y="0"/>
              <a:ext cx="588" cy="599"/>
            </a:xfrm>
            <a:custGeom>
              <a:avLst/>
              <a:gdLst>
                <a:gd name="T0" fmla="*/ 602 w 586"/>
                <a:gd name="T1" fmla="*/ 0 h 599"/>
                <a:gd name="T2" fmla="*/ 584 w 586"/>
                <a:gd name="T3" fmla="*/ 0 h 599"/>
                <a:gd name="T4" fmla="*/ 415 w 586"/>
                <a:gd name="T5" fmla="*/ 132 h 599"/>
                <a:gd name="T6" fmla="*/ 265 w 586"/>
                <a:gd name="T7" fmla="*/ 270 h 599"/>
                <a:gd name="T8" fmla="*/ 120 w 586"/>
                <a:gd name="T9" fmla="*/ 420 h 599"/>
                <a:gd name="T10" fmla="*/ 0 w 586"/>
                <a:gd name="T11" fmla="*/ 575 h 599"/>
                <a:gd name="T12" fmla="*/ 0 w 586"/>
                <a:gd name="T13" fmla="*/ 599 h 599"/>
                <a:gd name="T14" fmla="*/ 120 w 586"/>
                <a:gd name="T15" fmla="*/ 432 h 599"/>
                <a:gd name="T16" fmla="*/ 265 w 586"/>
                <a:gd name="T17" fmla="*/ 282 h 599"/>
                <a:gd name="T18" fmla="*/ 421 w 586"/>
                <a:gd name="T19" fmla="*/ 138 h 599"/>
                <a:gd name="T20" fmla="*/ 602 w 586"/>
                <a:gd name="T21" fmla="*/ 0 h 599"/>
                <a:gd name="T22" fmla="*/ 602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6" name="Freeform 27"/>
            <p:cNvSpPr>
              <a:spLocks/>
            </p:cNvSpPr>
            <p:nvPr/>
          </p:nvSpPr>
          <p:spPr bwMode="hidden">
            <a:xfrm>
              <a:off x="6" y="0"/>
              <a:ext cx="270" cy="252"/>
            </a:xfrm>
            <a:custGeom>
              <a:avLst/>
              <a:gdLst>
                <a:gd name="T0" fmla="*/ 277 w 269"/>
                <a:gd name="T1" fmla="*/ 0 h 252"/>
                <a:gd name="T2" fmla="*/ 259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77 w 269"/>
                <a:gd name="T15" fmla="*/ 0 h 252"/>
                <a:gd name="T16" fmla="*/ 277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7" name="Line 28"/>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8" name="Line 29"/>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9" name="Line 30"/>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20" name="Group 31"/>
            <p:cNvGrpSpPr>
              <a:grpSpLocks/>
            </p:cNvGrpSpPr>
            <p:nvPr/>
          </p:nvGrpSpPr>
          <p:grpSpPr bwMode="auto">
            <a:xfrm>
              <a:off x="1" y="392"/>
              <a:ext cx="5758" cy="1571"/>
              <a:chOff x="1" y="392"/>
              <a:chExt cx="5758" cy="1571"/>
            </a:xfrm>
          </p:grpSpPr>
          <p:sp>
            <p:nvSpPr>
              <p:cNvPr id="23"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4"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5"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6" name="Line 35"/>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7" name="Line 36"/>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21" name="Line 37"/>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22" name="Line 38"/>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8039" name="Rectangle 39"/>
          <p:cNvSpPr>
            <a:spLocks noGrp="1" noChangeArrowheads="1"/>
          </p:cNvSpPr>
          <p:nvPr>
            <p:ph type="ctrTitle" sz="quarter"/>
          </p:nvPr>
        </p:nvSpPr>
        <p:spPr>
          <a:xfrm>
            <a:off x="685800" y="1692275"/>
            <a:ext cx="7772400" cy="1736725"/>
          </a:xfrm>
        </p:spPr>
        <p:txBody>
          <a:bodyPr anchor="b"/>
          <a:lstStyle>
            <a:lvl1pPr>
              <a:defRPr sz="5400"/>
            </a:lvl1pPr>
          </a:lstStyle>
          <a:p>
            <a:r>
              <a:rPr lang="ru-RU"/>
              <a:t>Образец заголовка</a:t>
            </a:r>
          </a:p>
        </p:txBody>
      </p:sp>
      <p:sp>
        <p:nvSpPr>
          <p:cNvPr id="128040"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41" name="Rectangle 41"/>
          <p:cNvSpPr>
            <a:spLocks noGrp="1" noChangeArrowheads="1"/>
          </p:cNvSpPr>
          <p:nvPr>
            <p:ph type="dt" sz="quarter" idx="10"/>
          </p:nvPr>
        </p:nvSpPr>
        <p:spPr/>
        <p:txBody>
          <a:bodyPr/>
          <a:lstStyle>
            <a:lvl1pPr>
              <a:defRPr/>
            </a:lvl1pPr>
          </a:lstStyle>
          <a:p>
            <a:pPr>
              <a:defRPr/>
            </a:pPr>
            <a:fld id="{E621F3A2-F28C-4757-850F-C86E4968E69A}" type="datetime1">
              <a:rPr lang="ru-RU"/>
              <a:pPr>
                <a:defRPr/>
              </a:pPr>
              <a:t>21.09.2018</a:t>
            </a:fld>
            <a:endParaRPr lang="ru-RU"/>
          </a:p>
        </p:txBody>
      </p:sp>
      <p:sp>
        <p:nvSpPr>
          <p:cNvPr id="42" name="Rectangle 42"/>
          <p:cNvSpPr>
            <a:spLocks noGrp="1" noChangeArrowheads="1"/>
          </p:cNvSpPr>
          <p:nvPr>
            <p:ph type="ftr" sz="quarter" idx="11"/>
          </p:nvPr>
        </p:nvSpPr>
        <p:spPr/>
        <p:txBody>
          <a:bodyPr/>
          <a:lstStyle>
            <a:lvl1pPr>
              <a:defRPr/>
            </a:lvl1pPr>
          </a:lstStyle>
          <a:p>
            <a:pPr>
              <a:defRPr/>
            </a:pPr>
            <a:r>
              <a:rPr lang="ru-RU"/>
              <a:t>проф. МАРШЕВ В.И. (МГУ)</a:t>
            </a:r>
          </a:p>
        </p:txBody>
      </p:sp>
      <p:sp>
        <p:nvSpPr>
          <p:cNvPr id="43" name="Rectangle 43"/>
          <p:cNvSpPr>
            <a:spLocks noGrp="1" noChangeArrowheads="1"/>
          </p:cNvSpPr>
          <p:nvPr>
            <p:ph type="sldNum" sz="quarter" idx="12"/>
          </p:nvPr>
        </p:nvSpPr>
        <p:spPr/>
        <p:txBody>
          <a:bodyPr/>
          <a:lstStyle>
            <a:lvl1pPr>
              <a:defRPr smtClean="0"/>
            </a:lvl1pPr>
          </a:lstStyle>
          <a:p>
            <a:pPr>
              <a:defRPr/>
            </a:pPr>
            <a:fld id="{691ADD82-9547-4616-878A-BDC581863C47}" type="slidenum">
              <a:rPr lang="ru-RU" altLang="ru-RU"/>
              <a:pPr>
                <a:defRPr/>
              </a:pPr>
              <a:t>‹#›</a:t>
            </a:fld>
            <a:endParaRPr lang="ru-RU" altLang="ru-RU"/>
          </a:p>
        </p:txBody>
      </p:sp>
    </p:spTree>
    <p:extLst>
      <p:ext uri="{BB962C8B-B14F-4D97-AF65-F5344CB8AC3E}">
        <p14:creationId xmlns:p14="http://schemas.microsoft.com/office/powerpoint/2010/main" val="3300672054"/>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A877A11F-D181-4BD0-94C5-664DA7C3CB4E}"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526DDC4B-7753-4CA8-964A-D26ACBF605D7}" type="slidenum">
              <a:rPr lang="ru-RU" altLang="ru-RU"/>
              <a:pPr>
                <a:defRPr/>
              </a:pPr>
              <a:t>‹#›</a:t>
            </a:fld>
            <a:endParaRPr lang="ru-RU" altLang="ru-RU"/>
          </a:p>
        </p:txBody>
      </p:sp>
    </p:spTree>
    <p:extLst>
      <p:ext uri="{BB962C8B-B14F-4D97-AF65-F5344CB8AC3E}">
        <p14:creationId xmlns:p14="http://schemas.microsoft.com/office/powerpoint/2010/main" val="3894494259"/>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0"/>
          <p:cNvSpPr>
            <a:spLocks noGrp="1" noChangeArrowheads="1"/>
          </p:cNvSpPr>
          <p:nvPr>
            <p:ph type="dt" sz="half" idx="10"/>
          </p:nvPr>
        </p:nvSpPr>
        <p:spPr>
          <a:ln/>
        </p:spPr>
        <p:txBody>
          <a:bodyPr/>
          <a:lstStyle>
            <a:lvl1pPr>
              <a:defRPr/>
            </a:lvl1pPr>
          </a:lstStyle>
          <a:p>
            <a:pPr>
              <a:defRPr/>
            </a:pPr>
            <a:fld id="{F86BFE53-0C08-46E2-9950-9B70A8CAFBEA}"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59FA6C96-32F5-487D-80E7-15FCFBE84FDA}" type="slidenum">
              <a:rPr lang="ru-RU" altLang="ru-RU"/>
              <a:pPr>
                <a:defRPr/>
              </a:pPr>
              <a:t>‹#›</a:t>
            </a:fld>
            <a:endParaRPr lang="ru-RU" altLang="ru-RU"/>
          </a:p>
        </p:txBody>
      </p:sp>
    </p:spTree>
    <p:extLst>
      <p:ext uri="{BB962C8B-B14F-4D97-AF65-F5344CB8AC3E}">
        <p14:creationId xmlns:p14="http://schemas.microsoft.com/office/powerpoint/2010/main" val="922084707"/>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0"/>
          <p:cNvSpPr>
            <a:spLocks noGrp="1" noChangeArrowheads="1"/>
          </p:cNvSpPr>
          <p:nvPr>
            <p:ph type="dt" sz="half" idx="10"/>
          </p:nvPr>
        </p:nvSpPr>
        <p:spPr>
          <a:ln/>
        </p:spPr>
        <p:txBody>
          <a:bodyPr/>
          <a:lstStyle>
            <a:lvl1pPr>
              <a:defRPr/>
            </a:lvl1pPr>
          </a:lstStyle>
          <a:p>
            <a:pPr>
              <a:defRPr/>
            </a:pPr>
            <a:fld id="{E9FE051A-C86A-4A82-BBC5-3FD0D4171F38}"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969DEEEB-0195-4BB8-A1AF-3410925D8B20}" type="slidenum">
              <a:rPr lang="ru-RU" altLang="ru-RU"/>
              <a:pPr>
                <a:defRPr/>
              </a:pPr>
              <a:t>‹#›</a:t>
            </a:fld>
            <a:endParaRPr lang="ru-RU" altLang="ru-RU"/>
          </a:p>
        </p:txBody>
      </p:sp>
    </p:spTree>
    <p:extLst>
      <p:ext uri="{BB962C8B-B14F-4D97-AF65-F5344CB8AC3E}">
        <p14:creationId xmlns:p14="http://schemas.microsoft.com/office/powerpoint/2010/main" val="565864028"/>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0"/>
          <p:cNvSpPr>
            <a:spLocks noGrp="1" noChangeArrowheads="1"/>
          </p:cNvSpPr>
          <p:nvPr>
            <p:ph type="dt" sz="half" idx="10"/>
          </p:nvPr>
        </p:nvSpPr>
        <p:spPr>
          <a:ln/>
        </p:spPr>
        <p:txBody>
          <a:bodyPr/>
          <a:lstStyle>
            <a:lvl1pPr>
              <a:defRPr/>
            </a:lvl1pPr>
          </a:lstStyle>
          <a:p>
            <a:pPr>
              <a:defRPr/>
            </a:pPr>
            <a:fld id="{94D12DCF-A0A5-45FD-9D55-C8CBC13B47E3}" type="datetime1">
              <a:rPr lang="ru-RU"/>
              <a:pPr>
                <a:defRPr/>
              </a:pPr>
              <a:t>21.09.2018</a:t>
            </a:fld>
            <a:endParaRPr lang="ru-RU"/>
          </a:p>
        </p:txBody>
      </p:sp>
      <p:sp>
        <p:nvSpPr>
          <p:cNvPr id="8"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9" name="Rectangle 42"/>
          <p:cNvSpPr>
            <a:spLocks noGrp="1" noChangeArrowheads="1"/>
          </p:cNvSpPr>
          <p:nvPr>
            <p:ph type="sldNum" sz="quarter" idx="12"/>
          </p:nvPr>
        </p:nvSpPr>
        <p:spPr>
          <a:ln/>
        </p:spPr>
        <p:txBody>
          <a:bodyPr/>
          <a:lstStyle>
            <a:lvl1pPr>
              <a:defRPr/>
            </a:lvl1pPr>
          </a:lstStyle>
          <a:p>
            <a:pPr>
              <a:defRPr/>
            </a:pPr>
            <a:fld id="{26F121A6-F075-4D1C-946C-B715B9AF8F28}" type="slidenum">
              <a:rPr lang="ru-RU" altLang="ru-RU"/>
              <a:pPr>
                <a:defRPr/>
              </a:pPr>
              <a:t>‹#›</a:t>
            </a:fld>
            <a:endParaRPr lang="ru-RU" altLang="ru-RU"/>
          </a:p>
        </p:txBody>
      </p:sp>
    </p:spTree>
    <p:extLst>
      <p:ext uri="{BB962C8B-B14F-4D97-AF65-F5344CB8AC3E}">
        <p14:creationId xmlns:p14="http://schemas.microsoft.com/office/powerpoint/2010/main" val="2459699713"/>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0"/>
          <p:cNvSpPr>
            <a:spLocks noGrp="1" noChangeArrowheads="1"/>
          </p:cNvSpPr>
          <p:nvPr>
            <p:ph type="dt" sz="half" idx="10"/>
          </p:nvPr>
        </p:nvSpPr>
        <p:spPr>
          <a:ln/>
        </p:spPr>
        <p:txBody>
          <a:bodyPr/>
          <a:lstStyle>
            <a:lvl1pPr>
              <a:defRPr/>
            </a:lvl1pPr>
          </a:lstStyle>
          <a:p>
            <a:pPr>
              <a:defRPr/>
            </a:pPr>
            <a:fld id="{6721C476-D129-4726-98D0-1C095B823F93}" type="datetime1">
              <a:rPr lang="ru-RU"/>
              <a:pPr>
                <a:defRPr/>
              </a:pPr>
              <a:t>21.09.2018</a:t>
            </a:fld>
            <a:endParaRPr lang="ru-RU"/>
          </a:p>
        </p:txBody>
      </p:sp>
      <p:sp>
        <p:nvSpPr>
          <p:cNvPr id="4"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5" name="Rectangle 42"/>
          <p:cNvSpPr>
            <a:spLocks noGrp="1" noChangeArrowheads="1"/>
          </p:cNvSpPr>
          <p:nvPr>
            <p:ph type="sldNum" sz="quarter" idx="12"/>
          </p:nvPr>
        </p:nvSpPr>
        <p:spPr>
          <a:ln/>
        </p:spPr>
        <p:txBody>
          <a:bodyPr/>
          <a:lstStyle>
            <a:lvl1pPr>
              <a:defRPr/>
            </a:lvl1pPr>
          </a:lstStyle>
          <a:p>
            <a:pPr>
              <a:defRPr/>
            </a:pPr>
            <a:fld id="{696A6829-B61F-4E8C-A5D8-35A443CFE141}" type="slidenum">
              <a:rPr lang="ru-RU" altLang="ru-RU"/>
              <a:pPr>
                <a:defRPr/>
              </a:pPr>
              <a:t>‹#›</a:t>
            </a:fld>
            <a:endParaRPr lang="ru-RU" altLang="ru-RU"/>
          </a:p>
        </p:txBody>
      </p:sp>
    </p:spTree>
    <p:extLst>
      <p:ext uri="{BB962C8B-B14F-4D97-AF65-F5344CB8AC3E}">
        <p14:creationId xmlns:p14="http://schemas.microsoft.com/office/powerpoint/2010/main" val="2559439181"/>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fld id="{8410096F-8343-463A-900E-9B21BE1474BE}" type="datetime1">
              <a:rPr lang="ru-RU"/>
              <a:pPr>
                <a:defRPr/>
              </a:pPr>
              <a:t>21.09.2018</a:t>
            </a:fld>
            <a:endParaRPr lang="ru-RU"/>
          </a:p>
        </p:txBody>
      </p:sp>
      <p:sp>
        <p:nvSpPr>
          <p:cNvPr id="3"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4" name="Rectangle 42"/>
          <p:cNvSpPr>
            <a:spLocks noGrp="1" noChangeArrowheads="1"/>
          </p:cNvSpPr>
          <p:nvPr>
            <p:ph type="sldNum" sz="quarter" idx="12"/>
          </p:nvPr>
        </p:nvSpPr>
        <p:spPr>
          <a:ln/>
        </p:spPr>
        <p:txBody>
          <a:bodyPr/>
          <a:lstStyle>
            <a:lvl1pPr>
              <a:defRPr/>
            </a:lvl1pPr>
          </a:lstStyle>
          <a:p>
            <a:pPr>
              <a:defRPr/>
            </a:pPr>
            <a:fld id="{366D6625-D810-421B-9763-96E084837D34}" type="slidenum">
              <a:rPr lang="ru-RU" altLang="ru-RU"/>
              <a:pPr>
                <a:defRPr/>
              </a:pPr>
              <a:t>‹#›</a:t>
            </a:fld>
            <a:endParaRPr lang="ru-RU" altLang="ru-RU"/>
          </a:p>
        </p:txBody>
      </p:sp>
    </p:spTree>
    <p:extLst>
      <p:ext uri="{BB962C8B-B14F-4D97-AF65-F5344CB8AC3E}">
        <p14:creationId xmlns:p14="http://schemas.microsoft.com/office/powerpoint/2010/main" val="194881781"/>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F0C61A15-EB66-45E3-A041-DFA6B99A8EBB}"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F5A0D0D9-DF58-4A0B-99BA-0104EF22A317}" type="slidenum">
              <a:rPr lang="ru-RU" altLang="ru-RU"/>
              <a:pPr>
                <a:defRPr/>
              </a:pPr>
              <a:t>‹#›</a:t>
            </a:fld>
            <a:endParaRPr lang="ru-RU" altLang="ru-RU"/>
          </a:p>
        </p:txBody>
      </p:sp>
    </p:spTree>
    <p:extLst>
      <p:ext uri="{BB962C8B-B14F-4D97-AF65-F5344CB8AC3E}">
        <p14:creationId xmlns:p14="http://schemas.microsoft.com/office/powerpoint/2010/main" val="25438543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a:latin typeface="Verdana" pitchFamily="34" charset="0"/>
              </a:defRPr>
            </a:lvl1pPr>
          </a:lstStyle>
          <a:p>
            <a:pPr>
              <a:defRPr/>
            </a:pPr>
            <a:fld id="{7E3068DA-B6BB-4D5D-88BB-D2501BC0A779}" type="slidenum">
              <a:rPr lang="ru-RU"/>
              <a:pPr>
                <a:defRPr/>
              </a:pPr>
              <a:t>‹#›</a:t>
            </a:fld>
            <a:endParaRPr lang="ru-RU"/>
          </a:p>
        </p:txBody>
      </p:sp>
    </p:spTree>
    <p:extLst>
      <p:ext uri="{BB962C8B-B14F-4D97-AF65-F5344CB8AC3E}">
        <p14:creationId xmlns:p14="http://schemas.microsoft.com/office/powerpoint/2010/main" val="3584675314"/>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E2DC1687-0E23-43EC-959E-E2FE6DF42A5E}"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4DD92DFA-75D2-4EBF-AB56-F803A4F2BC22}" type="slidenum">
              <a:rPr lang="ru-RU" altLang="ru-RU"/>
              <a:pPr>
                <a:defRPr/>
              </a:pPr>
              <a:t>‹#›</a:t>
            </a:fld>
            <a:endParaRPr lang="ru-RU" altLang="ru-RU"/>
          </a:p>
        </p:txBody>
      </p:sp>
    </p:spTree>
    <p:extLst>
      <p:ext uri="{BB962C8B-B14F-4D97-AF65-F5344CB8AC3E}">
        <p14:creationId xmlns:p14="http://schemas.microsoft.com/office/powerpoint/2010/main" val="3190733670"/>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D895E096-8C94-4D0B-95AB-FA2DD2DF9BCF}"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30437A4C-CD0C-4909-B100-612EFB74D12D}" type="slidenum">
              <a:rPr lang="ru-RU" altLang="ru-RU"/>
              <a:pPr>
                <a:defRPr/>
              </a:pPr>
              <a:t>‹#›</a:t>
            </a:fld>
            <a:endParaRPr lang="ru-RU" altLang="ru-RU"/>
          </a:p>
        </p:txBody>
      </p:sp>
    </p:spTree>
    <p:extLst>
      <p:ext uri="{BB962C8B-B14F-4D97-AF65-F5344CB8AC3E}">
        <p14:creationId xmlns:p14="http://schemas.microsoft.com/office/powerpoint/2010/main" val="4005328986"/>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0F0AC597-AA96-4250-9209-E771E4C1DA89}"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8F31AB2C-E56E-40AB-9B76-086B5A218FD3}" type="slidenum">
              <a:rPr lang="ru-RU" altLang="ru-RU"/>
              <a:pPr>
                <a:defRPr/>
              </a:pPr>
              <a:t>‹#›</a:t>
            </a:fld>
            <a:endParaRPr lang="ru-RU" altLang="ru-RU"/>
          </a:p>
        </p:txBody>
      </p:sp>
    </p:spTree>
    <p:extLst>
      <p:ext uri="{BB962C8B-B14F-4D97-AF65-F5344CB8AC3E}">
        <p14:creationId xmlns:p14="http://schemas.microsoft.com/office/powerpoint/2010/main" val="4177129690"/>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30725"/>
          </a:xfrm>
        </p:spPr>
        <p:txBody>
          <a:bodyPr/>
          <a:lstStyle/>
          <a:p>
            <a:pPr lvl="0"/>
            <a:endParaRPr lang="ru-RU" noProof="0" smtClean="0"/>
          </a:p>
        </p:txBody>
      </p:sp>
      <p:sp>
        <p:nvSpPr>
          <p:cNvPr id="4" name="Rectangle 40"/>
          <p:cNvSpPr>
            <a:spLocks noGrp="1" noChangeArrowheads="1"/>
          </p:cNvSpPr>
          <p:nvPr>
            <p:ph type="dt" sz="half" idx="10"/>
          </p:nvPr>
        </p:nvSpPr>
        <p:spPr>
          <a:ln/>
        </p:spPr>
        <p:txBody>
          <a:bodyPr/>
          <a:lstStyle>
            <a:lvl1pPr>
              <a:defRPr/>
            </a:lvl1pPr>
          </a:lstStyle>
          <a:p>
            <a:pPr>
              <a:defRPr/>
            </a:pPr>
            <a:fld id="{CC8208D8-5648-46B4-91C6-7DBE883F3B5E}"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F057D4FC-CC7F-43ED-A938-E079C5DABDFD}" type="slidenum">
              <a:rPr lang="ru-RU" altLang="ru-RU"/>
              <a:pPr>
                <a:defRPr/>
              </a:pPr>
              <a:t>‹#›</a:t>
            </a:fld>
            <a:endParaRPr lang="ru-RU" altLang="ru-RU"/>
          </a:p>
        </p:txBody>
      </p:sp>
    </p:spTree>
    <p:extLst>
      <p:ext uri="{BB962C8B-B14F-4D97-AF65-F5344CB8AC3E}">
        <p14:creationId xmlns:p14="http://schemas.microsoft.com/office/powerpoint/2010/main" val="1756921492"/>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8763" cy="6851650"/>
            <a:chOff x="1" y="0"/>
            <a:chExt cx="5763" cy="4316"/>
          </a:xfrm>
        </p:grpSpPr>
        <p:sp>
          <p:nvSpPr>
            <p:cNvPr id="5"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6"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7"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grpSp>
          <p:nvGrpSpPr>
            <p:cNvPr id="8" name="Group 6"/>
            <p:cNvGrpSpPr>
              <a:grpSpLocks/>
            </p:cNvGrpSpPr>
            <p:nvPr/>
          </p:nvGrpSpPr>
          <p:grpSpPr bwMode="auto">
            <a:xfrm>
              <a:off x="288" y="0"/>
              <a:ext cx="5098" cy="4316"/>
              <a:chOff x="288" y="0"/>
              <a:chExt cx="5098" cy="4316"/>
            </a:xfrm>
          </p:grpSpPr>
          <p:sp>
            <p:nvSpPr>
              <p:cNvPr id="28"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29"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0"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1"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2"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3"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4"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5"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6"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7"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8"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9"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40"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grpSp>
        <p:sp>
          <p:nvSpPr>
            <p:cNvPr id="9"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0"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1"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12" name="Freeform 23"/>
            <p:cNvSpPr>
              <a:spLocks/>
            </p:cNvSpPr>
            <p:nvPr/>
          </p:nvSpPr>
          <p:spPr bwMode="hidden">
            <a:xfrm>
              <a:off x="5041" y="0"/>
              <a:ext cx="719" cy="845"/>
            </a:xfrm>
            <a:custGeom>
              <a:avLst/>
              <a:gdLst>
                <a:gd name="T0" fmla="*/ 767 w 717"/>
                <a:gd name="T1" fmla="*/ 845 h 845"/>
                <a:gd name="T2" fmla="*/ 767 w 717"/>
                <a:gd name="T3" fmla="*/ 821 h 845"/>
                <a:gd name="T4" fmla="*/ 624 w 717"/>
                <a:gd name="T5" fmla="*/ 605 h 845"/>
                <a:gd name="T6" fmla="*/ 431 w 717"/>
                <a:gd name="T7" fmla="*/ 396 h 845"/>
                <a:gd name="T8" fmla="*/ 246 w 717"/>
                <a:gd name="T9" fmla="*/ 192 h 845"/>
                <a:gd name="T10" fmla="*/ 17 w 717"/>
                <a:gd name="T11" fmla="*/ 0 h 845"/>
                <a:gd name="T12" fmla="*/ 0 w 717"/>
                <a:gd name="T13" fmla="*/ 0 h 845"/>
                <a:gd name="T14" fmla="*/ 234 w 717"/>
                <a:gd name="T15" fmla="*/ 198 h 845"/>
                <a:gd name="T16" fmla="*/ 425 w 717"/>
                <a:gd name="T17" fmla="*/ 408 h 845"/>
                <a:gd name="T18" fmla="*/ 618 w 717"/>
                <a:gd name="T19" fmla="*/ 623 h 845"/>
                <a:gd name="T20" fmla="*/ 767 w 717"/>
                <a:gd name="T21" fmla="*/ 845 h 845"/>
                <a:gd name="T22" fmla="*/ 767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3" name="Freeform 24"/>
            <p:cNvSpPr>
              <a:spLocks/>
            </p:cNvSpPr>
            <p:nvPr/>
          </p:nvSpPr>
          <p:spPr bwMode="hidden">
            <a:xfrm>
              <a:off x="5352" y="0"/>
              <a:ext cx="408" cy="414"/>
            </a:xfrm>
            <a:custGeom>
              <a:avLst/>
              <a:gdLst>
                <a:gd name="T0" fmla="*/ 432 w 407"/>
                <a:gd name="T1" fmla="*/ 414 h 414"/>
                <a:gd name="T2" fmla="*/ 432 w 407"/>
                <a:gd name="T3" fmla="*/ 396 h 414"/>
                <a:gd name="T4" fmla="*/ 247 w 407"/>
                <a:gd name="T5" fmla="*/ 192 h 414"/>
                <a:gd name="T6" fmla="*/ 12 w 407"/>
                <a:gd name="T7" fmla="*/ 0 h 414"/>
                <a:gd name="T8" fmla="*/ 0 w 407"/>
                <a:gd name="T9" fmla="*/ 0 h 414"/>
                <a:gd name="T10" fmla="*/ 108 w 407"/>
                <a:gd name="T11" fmla="*/ 102 h 414"/>
                <a:gd name="T12" fmla="*/ 241 w 407"/>
                <a:gd name="T13" fmla="*/ 204 h 414"/>
                <a:gd name="T14" fmla="*/ 432 w 407"/>
                <a:gd name="T15" fmla="*/ 414 h 414"/>
                <a:gd name="T16" fmla="*/ 432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4"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15" name="Freeform 26"/>
            <p:cNvSpPr>
              <a:spLocks/>
            </p:cNvSpPr>
            <p:nvPr/>
          </p:nvSpPr>
          <p:spPr bwMode="hidden">
            <a:xfrm>
              <a:off x="6" y="0"/>
              <a:ext cx="588" cy="599"/>
            </a:xfrm>
            <a:custGeom>
              <a:avLst/>
              <a:gdLst>
                <a:gd name="T0" fmla="*/ 636 w 586"/>
                <a:gd name="T1" fmla="*/ 0 h 599"/>
                <a:gd name="T2" fmla="*/ 618 w 586"/>
                <a:gd name="T3" fmla="*/ 0 h 599"/>
                <a:gd name="T4" fmla="*/ 432 w 586"/>
                <a:gd name="T5" fmla="*/ 132 h 599"/>
                <a:gd name="T6" fmla="*/ 282 w 586"/>
                <a:gd name="T7" fmla="*/ 270 h 599"/>
                <a:gd name="T8" fmla="*/ 120 w 586"/>
                <a:gd name="T9" fmla="*/ 420 h 599"/>
                <a:gd name="T10" fmla="*/ 0 w 586"/>
                <a:gd name="T11" fmla="*/ 575 h 599"/>
                <a:gd name="T12" fmla="*/ 0 w 586"/>
                <a:gd name="T13" fmla="*/ 599 h 599"/>
                <a:gd name="T14" fmla="*/ 120 w 586"/>
                <a:gd name="T15" fmla="*/ 432 h 599"/>
                <a:gd name="T16" fmla="*/ 282 w 586"/>
                <a:gd name="T17" fmla="*/ 282 h 599"/>
                <a:gd name="T18" fmla="*/ 438 w 586"/>
                <a:gd name="T19" fmla="*/ 138 h 599"/>
                <a:gd name="T20" fmla="*/ 636 w 586"/>
                <a:gd name="T21" fmla="*/ 0 h 599"/>
                <a:gd name="T22" fmla="*/ 636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6" name="Freeform 27"/>
            <p:cNvSpPr>
              <a:spLocks/>
            </p:cNvSpPr>
            <p:nvPr/>
          </p:nvSpPr>
          <p:spPr bwMode="hidden">
            <a:xfrm>
              <a:off x="6" y="0"/>
              <a:ext cx="270" cy="252"/>
            </a:xfrm>
            <a:custGeom>
              <a:avLst/>
              <a:gdLst>
                <a:gd name="T0" fmla="*/ 294 w 269"/>
                <a:gd name="T1" fmla="*/ 0 h 252"/>
                <a:gd name="T2" fmla="*/ 276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94 w 269"/>
                <a:gd name="T15" fmla="*/ 0 h 252"/>
                <a:gd name="T16" fmla="*/ 294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7" name="Line 28"/>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8" name="Line 29"/>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9" name="Line 30"/>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20" name="Group 31"/>
            <p:cNvGrpSpPr>
              <a:grpSpLocks/>
            </p:cNvGrpSpPr>
            <p:nvPr/>
          </p:nvGrpSpPr>
          <p:grpSpPr bwMode="auto">
            <a:xfrm>
              <a:off x="1" y="392"/>
              <a:ext cx="5758" cy="1571"/>
              <a:chOff x="1" y="392"/>
              <a:chExt cx="5758" cy="1571"/>
            </a:xfrm>
          </p:grpSpPr>
          <p:sp>
            <p:nvSpPr>
              <p:cNvPr id="23"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4"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5"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6" name="Line 35"/>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7" name="Line 36"/>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21" name="Line 37"/>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22" name="Line 38"/>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8039" name="Rectangle 39"/>
          <p:cNvSpPr>
            <a:spLocks noGrp="1" noChangeArrowheads="1"/>
          </p:cNvSpPr>
          <p:nvPr>
            <p:ph type="ctrTitle" sz="quarter"/>
          </p:nvPr>
        </p:nvSpPr>
        <p:spPr>
          <a:xfrm>
            <a:off x="685800" y="1692275"/>
            <a:ext cx="7772400" cy="1736725"/>
          </a:xfrm>
        </p:spPr>
        <p:txBody>
          <a:bodyPr anchor="b"/>
          <a:lstStyle>
            <a:lvl1pPr>
              <a:defRPr sz="5400"/>
            </a:lvl1pPr>
          </a:lstStyle>
          <a:p>
            <a:r>
              <a:rPr lang="ru-RU"/>
              <a:t>Образец заголовка</a:t>
            </a:r>
          </a:p>
        </p:txBody>
      </p:sp>
      <p:sp>
        <p:nvSpPr>
          <p:cNvPr id="128040"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41" name="Rectangle 41"/>
          <p:cNvSpPr>
            <a:spLocks noGrp="1" noChangeArrowheads="1"/>
          </p:cNvSpPr>
          <p:nvPr>
            <p:ph type="dt" sz="quarter" idx="10"/>
          </p:nvPr>
        </p:nvSpPr>
        <p:spPr/>
        <p:txBody>
          <a:bodyPr/>
          <a:lstStyle>
            <a:lvl1pPr>
              <a:defRPr/>
            </a:lvl1pPr>
          </a:lstStyle>
          <a:p>
            <a:pPr>
              <a:defRPr/>
            </a:pPr>
            <a:fld id="{A14446D7-71F3-42C1-8AEA-F9C6105AFD44}" type="datetime1">
              <a:rPr lang="ru-RU"/>
              <a:pPr>
                <a:defRPr/>
              </a:pPr>
              <a:t>21.09.2018</a:t>
            </a:fld>
            <a:endParaRPr lang="ru-RU"/>
          </a:p>
        </p:txBody>
      </p:sp>
      <p:sp>
        <p:nvSpPr>
          <p:cNvPr id="42" name="Rectangle 42"/>
          <p:cNvSpPr>
            <a:spLocks noGrp="1" noChangeArrowheads="1"/>
          </p:cNvSpPr>
          <p:nvPr>
            <p:ph type="ftr" sz="quarter" idx="11"/>
          </p:nvPr>
        </p:nvSpPr>
        <p:spPr/>
        <p:txBody>
          <a:bodyPr/>
          <a:lstStyle>
            <a:lvl1pPr>
              <a:defRPr/>
            </a:lvl1pPr>
          </a:lstStyle>
          <a:p>
            <a:pPr>
              <a:defRPr/>
            </a:pPr>
            <a:r>
              <a:rPr lang="ru-RU"/>
              <a:t>проф. МАРШЕВ В. И. (МГУ)</a:t>
            </a:r>
          </a:p>
        </p:txBody>
      </p:sp>
      <p:sp>
        <p:nvSpPr>
          <p:cNvPr id="43" name="Rectangle 43"/>
          <p:cNvSpPr>
            <a:spLocks noGrp="1" noChangeArrowheads="1"/>
          </p:cNvSpPr>
          <p:nvPr>
            <p:ph type="sldNum" sz="quarter" idx="12"/>
          </p:nvPr>
        </p:nvSpPr>
        <p:spPr/>
        <p:txBody>
          <a:bodyPr/>
          <a:lstStyle>
            <a:lvl1pPr>
              <a:defRPr smtClean="0"/>
            </a:lvl1pPr>
          </a:lstStyle>
          <a:p>
            <a:pPr>
              <a:defRPr/>
            </a:pPr>
            <a:fld id="{82DD78F9-1942-406D-ACC8-A750E2EB2E48}" type="slidenum">
              <a:rPr lang="ru-RU" altLang="ru-RU"/>
              <a:pPr>
                <a:defRPr/>
              </a:pPr>
              <a:t>‹#›</a:t>
            </a:fld>
            <a:endParaRPr lang="ru-RU" altLang="ru-RU"/>
          </a:p>
        </p:txBody>
      </p:sp>
    </p:spTree>
    <p:extLst>
      <p:ext uri="{BB962C8B-B14F-4D97-AF65-F5344CB8AC3E}">
        <p14:creationId xmlns:p14="http://schemas.microsoft.com/office/powerpoint/2010/main" val="3668353392"/>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AA70B129-7956-4309-B233-7260023A4A7D}"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AAECBD25-472E-4F0A-90F6-712830C1F279}" type="slidenum">
              <a:rPr lang="ru-RU" altLang="ru-RU"/>
              <a:pPr>
                <a:defRPr/>
              </a:pPr>
              <a:t>‹#›</a:t>
            </a:fld>
            <a:endParaRPr lang="ru-RU" altLang="ru-RU"/>
          </a:p>
        </p:txBody>
      </p:sp>
    </p:spTree>
    <p:extLst>
      <p:ext uri="{BB962C8B-B14F-4D97-AF65-F5344CB8AC3E}">
        <p14:creationId xmlns:p14="http://schemas.microsoft.com/office/powerpoint/2010/main" val="1383826713"/>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0"/>
          <p:cNvSpPr>
            <a:spLocks noGrp="1" noChangeArrowheads="1"/>
          </p:cNvSpPr>
          <p:nvPr>
            <p:ph type="dt" sz="half" idx="10"/>
          </p:nvPr>
        </p:nvSpPr>
        <p:spPr>
          <a:ln/>
        </p:spPr>
        <p:txBody>
          <a:bodyPr/>
          <a:lstStyle>
            <a:lvl1pPr>
              <a:defRPr/>
            </a:lvl1pPr>
          </a:lstStyle>
          <a:p>
            <a:pPr>
              <a:defRPr/>
            </a:pPr>
            <a:fld id="{D8C7F80A-B2B9-48D6-87A1-3034E285697D}"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8174EE91-1323-4D84-89E3-5271712FE2D2}" type="slidenum">
              <a:rPr lang="ru-RU" altLang="ru-RU"/>
              <a:pPr>
                <a:defRPr/>
              </a:pPr>
              <a:t>‹#›</a:t>
            </a:fld>
            <a:endParaRPr lang="ru-RU" altLang="ru-RU"/>
          </a:p>
        </p:txBody>
      </p:sp>
    </p:spTree>
    <p:extLst>
      <p:ext uri="{BB962C8B-B14F-4D97-AF65-F5344CB8AC3E}">
        <p14:creationId xmlns:p14="http://schemas.microsoft.com/office/powerpoint/2010/main" val="4114940623"/>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0"/>
          <p:cNvSpPr>
            <a:spLocks noGrp="1" noChangeArrowheads="1"/>
          </p:cNvSpPr>
          <p:nvPr>
            <p:ph type="dt" sz="half" idx="10"/>
          </p:nvPr>
        </p:nvSpPr>
        <p:spPr>
          <a:ln/>
        </p:spPr>
        <p:txBody>
          <a:bodyPr/>
          <a:lstStyle>
            <a:lvl1pPr>
              <a:defRPr/>
            </a:lvl1pPr>
          </a:lstStyle>
          <a:p>
            <a:pPr>
              <a:defRPr/>
            </a:pPr>
            <a:fld id="{E9853C6C-B538-41F3-9B8F-21122890689E}"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C232C1CF-CA8B-41D3-980D-933C447D841C}" type="slidenum">
              <a:rPr lang="ru-RU" altLang="ru-RU"/>
              <a:pPr>
                <a:defRPr/>
              </a:pPr>
              <a:t>‹#›</a:t>
            </a:fld>
            <a:endParaRPr lang="ru-RU" altLang="ru-RU"/>
          </a:p>
        </p:txBody>
      </p:sp>
    </p:spTree>
    <p:extLst>
      <p:ext uri="{BB962C8B-B14F-4D97-AF65-F5344CB8AC3E}">
        <p14:creationId xmlns:p14="http://schemas.microsoft.com/office/powerpoint/2010/main" val="2893144454"/>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0"/>
          <p:cNvSpPr>
            <a:spLocks noGrp="1" noChangeArrowheads="1"/>
          </p:cNvSpPr>
          <p:nvPr>
            <p:ph type="dt" sz="half" idx="10"/>
          </p:nvPr>
        </p:nvSpPr>
        <p:spPr>
          <a:ln/>
        </p:spPr>
        <p:txBody>
          <a:bodyPr/>
          <a:lstStyle>
            <a:lvl1pPr>
              <a:defRPr/>
            </a:lvl1pPr>
          </a:lstStyle>
          <a:p>
            <a:pPr>
              <a:defRPr/>
            </a:pPr>
            <a:fld id="{F3D92511-7FEF-4FD7-B699-B8B36ED583C2}" type="datetime1">
              <a:rPr lang="ru-RU"/>
              <a:pPr>
                <a:defRPr/>
              </a:pPr>
              <a:t>21.09.2018</a:t>
            </a:fld>
            <a:endParaRPr lang="ru-RU"/>
          </a:p>
        </p:txBody>
      </p:sp>
      <p:sp>
        <p:nvSpPr>
          <p:cNvPr id="8"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9" name="Rectangle 42"/>
          <p:cNvSpPr>
            <a:spLocks noGrp="1" noChangeArrowheads="1"/>
          </p:cNvSpPr>
          <p:nvPr>
            <p:ph type="sldNum" sz="quarter" idx="12"/>
          </p:nvPr>
        </p:nvSpPr>
        <p:spPr>
          <a:ln/>
        </p:spPr>
        <p:txBody>
          <a:bodyPr/>
          <a:lstStyle>
            <a:lvl1pPr>
              <a:defRPr/>
            </a:lvl1pPr>
          </a:lstStyle>
          <a:p>
            <a:pPr>
              <a:defRPr/>
            </a:pPr>
            <a:fld id="{551FD8F7-F98D-4A01-9AF8-178CCCCB36FD}" type="slidenum">
              <a:rPr lang="ru-RU" altLang="ru-RU"/>
              <a:pPr>
                <a:defRPr/>
              </a:pPr>
              <a:t>‹#›</a:t>
            </a:fld>
            <a:endParaRPr lang="ru-RU" altLang="ru-RU"/>
          </a:p>
        </p:txBody>
      </p:sp>
    </p:spTree>
    <p:extLst>
      <p:ext uri="{BB962C8B-B14F-4D97-AF65-F5344CB8AC3E}">
        <p14:creationId xmlns:p14="http://schemas.microsoft.com/office/powerpoint/2010/main" val="2846293941"/>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0"/>
          <p:cNvSpPr>
            <a:spLocks noGrp="1" noChangeArrowheads="1"/>
          </p:cNvSpPr>
          <p:nvPr>
            <p:ph type="dt" sz="half" idx="10"/>
          </p:nvPr>
        </p:nvSpPr>
        <p:spPr>
          <a:ln/>
        </p:spPr>
        <p:txBody>
          <a:bodyPr/>
          <a:lstStyle>
            <a:lvl1pPr>
              <a:defRPr/>
            </a:lvl1pPr>
          </a:lstStyle>
          <a:p>
            <a:pPr>
              <a:defRPr/>
            </a:pPr>
            <a:fld id="{F90324F0-6C17-43FC-86B2-E318CEADC1A5}" type="datetime1">
              <a:rPr lang="ru-RU"/>
              <a:pPr>
                <a:defRPr/>
              </a:pPr>
              <a:t>21.09.2018</a:t>
            </a:fld>
            <a:endParaRPr lang="ru-RU"/>
          </a:p>
        </p:txBody>
      </p:sp>
      <p:sp>
        <p:nvSpPr>
          <p:cNvPr id="4"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5" name="Rectangle 42"/>
          <p:cNvSpPr>
            <a:spLocks noGrp="1" noChangeArrowheads="1"/>
          </p:cNvSpPr>
          <p:nvPr>
            <p:ph type="sldNum" sz="quarter" idx="12"/>
          </p:nvPr>
        </p:nvSpPr>
        <p:spPr>
          <a:ln/>
        </p:spPr>
        <p:txBody>
          <a:bodyPr/>
          <a:lstStyle>
            <a:lvl1pPr>
              <a:defRPr/>
            </a:lvl1pPr>
          </a:lstStyle>
          <a:p>
            <a:pPr>
              <a:defRPr/>
            </a:pPr>
            <a:fld id="{26721E79-86BD-4AB3-94F9-F89D6482EF11}" type="slidenum">
              <a:rPr lang="ru-RU" altLang="ru-RU"/>
              <a:pPr>
                <a:defRPr/>
              </a:pPr>
              <a:t>‹#›</a:t>
            </a:fld>
            <a:endParaRPr lang="ru-RU" altLang="ru-RU"/>
          </a:p>
        </p:txBody>
      </p:sp>
    </p:spTree>
    <p:extLst>
      <p:ext uri="{BB962C8B-B14F-4D97-AF65-F5344CB8AC3E}">
        <p14:creationId xmlns:p14="http://schemas.microsoft.com/office/powerpoint/2010/main" val="28674937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
          <p:cNvSpPr>
            <a:spLocks noGrp="1" noChangeArrowheads="1"/>
          </p:cNvSpPr>
          <p:nvPr>
            <p:ph type="sldNum" sz="quarter" idx="10"/>
          </p:nvPr>
        </p:nvSpPr>
        <p:spPr/>
        <p:txBody>
          <a:bodyPr/>
          <a:lstStyle>
            <a:lvl1pPr>
              <a:defRPr>
                <a:latin typeface="Verdana" pitchFamily="34" charset="0"/>
              </a:defRPr>
            </a:lvl1pPr>
          </a:lstStyle>
          <a:p>
            <a:pPr>
              <a:defRPr/>
            </a:pPr>
            <a:fld id="{55FFD281-DF2C-45A6-BE4B-EB4CA218313B}" type="slidenum">
              <a:rPr lang="ru-RU"/>
              <a:pPr>
                <a:defRPr/>
              </a:pPr>
              <a:t>‹#›</a:t>
            </a:fld>
            <a:endParaRPr lang="ru-RU"/>
          </a:p>
        </p:txBody>
      </p:sp>
    </p:spTree>
    <p:extLst>
      <p:ext uri="{BB962C8B-B14F-4D97-AF65-F5344CB8AC3E}">
        <p14:creationId xmlns:p14="http://schemas.microsoft.com/office/powerpoint/2010/main" val="1695776909"/>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fld id="{F6A10CCB-A9E4-4DAD-AA60-71B19B378252}" type="datetime1">
              <a:rPr lang="ru-RU"/>
              <a:pPr>
                <a:defRPr/>
              </a:pPr>
              <a:t>21.09.2018</a:t>
            </a:fld>
            <a:endParaRPr lang="ru-RU"/>
          </a:p>
        </p:txBody>
      </p:sp>
      <p:sp>
        <p:nvSpPr>
          <p:cNvPr id="3"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4" name="Rectangle 42"/>
          <p:cNvSpPr>
            <a:spLocks noGrp="1" noChangeArrowheads="1"/>
          </p:cNvSpPr>
          <p:nvPr>
            <p:ph type="sldNum" sz="quarter" idx="12"/>
          </p:nvPr>
        </p:nvSpPr>
        <p:spPr>
          <a:ln/>
        </p:spPr>
        <p:txBody>
          <a:bodyPr/>
          <a:lstStyle>
            <a:lvl1pPr>
              <a:defRPr/>
            </a:lvl1pPr>
          </a:lstStyle>
          <a:p>
            <a:pPr>
              <a:defRPr/>
            </a:pPr>
            <a:fld id="{5125CF14-3EDA-40C7-8205-5B7B40DA62D2}" type="slidenum">
              <a:rPr lang="ru-RU" altLang="ru-RU"/>
              <a:pPr>
                <a:defRPr/>
              </a:pPr>
              <a:t>‹#›</a:t>
            </a:fld>
            <a:endParaRPr lang="ru-RU" altLang="ru-RU"/>
          </a:p>
        </p:txBody>
      </p:sp>
    </p:spTree>
    <p:extLst>
      <p:ext uri="{BB962C8B-B14F-4D97-AF65-F5344CB8AC3E}">
        <p14:creationId xmlns:p14="http://schemas.microsoft.com/office/powerpoint/2010/main" val="970991894"/>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62F61A89-B902-4368-B3BE-81F9AADA771D}"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8D73D5AE-33AE-47FC-BBB9-E289E848BC46}" type="slidenum">
              <a:rPr lang="ru-RU" altLang="ru-RU"/>
              <a:pPr>
                <a:defRPr/>
              </a:pPr>
              <a:t>‹#›</a:t>
            </a:fld>
            <a:endParaRPr lang="ru-RU" altLang="ru-RU"/>
          </a:p>
        </p:txBody>
      </p:sp>
    </p:spTree>
    <p:extLst>
      <p:ext uri="{BB962C8B-B14F-4D97-AF65-F5344CB8AC3E}">
        <p14:creationId xmlns:p14="http://schemas.microsoft.com/office/powerpoint/2010/main" val="3045369736"/>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49CF73B8-DCED-4AD0-9A0D-8E874D04E7EC}"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2C820785-2896-4AA5-91F4-8B12213E32CB}" type="slidenum">
              <a:rPr lang="ru-RU" altLang="ru-RU"/>
              <a:pPr>
                <a:defRPr/>
              </a:pPr>
              <a:t>‹#›</a:t>
            </a:fld>
            <a:endParaRPr lang="ru-RU" altLang="ru-RU"/>
          </a:p>
        </p:txBody>
      </p:sp>
    </p:spTree>
    <p:extLst>
      <p:ext uri="{BB962C8B-B14F-4D97-AF65-F5344CB8AC3E}">
        <p14:creationId xmlns:p14="http://schemas.microsoft.com/office/powerpoint/2010/main" val="3830226868"/>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93FE502F-58C5-4B83-BDDA-1C4E7A19962B}"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C0B89EA9-C454-47A9-912D-BC24CA380798}" type="slidenum">
              <a:rPr lang="ru-RU" altLang="ru-RU"/>
              <a:pPr>
                <a:defRPr/>
              </a:pPr>
              <a:t>‹#›</a:t>
            </a:fld>
            <a:endParaRPr lang="ru-RU" altLang="ru-RU"/>
          </a:p>
        </p:txBody>
      </p:sp>
    </p:spTree>
    <p:extLst>
      <p:ext uri="{BB962C8B-B14F-4D97-AF65-F5344CB8AC3E}">
        <p14:creationId xmlns:p14="http://schemas.microsoft.com/office/powerpoint/2010/main" val="1023681664"/>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19FE7E2D-DDE4-42E5-8D8F-C92F2E604A57}"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C257CF44-3FFD-46EA-B9D0-56CA38BAA44C}" type="slidenum">
              <a:rPr lang="ru-RU" altLang="ru-RU"/>
              <a:pPr>
                <a:defRPr/>
              </a:pPr>
              <a:t>‹#›</a:t>
            </a:fld>
            <a:endParaRPr lang="ru-RU" altLang="ru-RU"/>
          </a:p>
        </p:txBody>
      </p:sp>
    </p:spTree>
    <p:extLst>
      <p:ext uri="{BB962C8B-B14F-4D97-AF65-F5344CB8AC3E}">
        <p14:creationId xmlns:p14="http://schemas.microsoft.com/office/powerpoint/2010/main" val="3700752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0"/>
          <p:cNvSpPr>
            <a:spLocks noGrp="1" noChangeArrowheads="1"/>
          </p:cNvSpPr>
          <p:nvPr>
            <p:ph type="dt" sz="half" idx="10"/>
          </p:nvPr>
        </p:nvSpPr>
        <p:spPr>
          <a:ln/>
        </p:spPr>
        <p:txBody>
          <a:bodyPr/>
          <a:lstStyle>
            <a:lvl1pPr>
              <a:defRPr/>
            </a:lvl1pPr>
          </a:lstStyle>
          <a:p>
            <a:pPr>
              <a:defRPr/>
            </a:pPr>
            <a:fld id="{0DB2B3BB-6090-498B-B73F-33A1C92979F7}"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ACD28A73-575E-4B95-B6AC-201F90E66DA9}" type="slidenum">
              <a:rPr lang="ru-RU"/>
              <a:pPr>
                <a:defRPr/>
              </a:pPr>
              <a:t>‹#›</a:t>
            </a:fld>
            <a:endParaRPr lang="ru-RU"/>
          </a:p>
        </p:txBody>
      </p:sp>
    </p:spTree>
    <p:extLst>
      <p:ext uri="{BB962C8B-B14F-4D97-AF65-F5344CB8AC3E}">
        <p14:creationId xmlns:p14="http://schemas.microsoft.com/office/powerpoint/2010/main" val="13838970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
          <p:cNvSpPr>
            <a:spLocks noGrp="1" noChangeArrowheads="1"/>
          </p:cNvSpPr>
          <p:nvPr>
            <p:ph type="sldNum" sz="quarter" idx="10"/>
          </p:nvPr>
        </p:nvSpPr>
        <p:spPr/>
        <p:txBody>
          <a:bodyPr/>
          <a:lstStyle>
            <a:lvl1pPr>
              <a:defRPr>
                <a:latin typeface="Verdana" pitchFamily="34" charset="0"/>
              </a:defRPr>
            </a:lvl1pPr>
          </a:lstStyle>
          <a:p>
            <a:pPr>
              <a:defRPr/>
            </a:pPr>
            <a:fld id="{2C60D89E-FCC9-4489-B71F-F12D8A3755B1}" type="slidenum">
              <a:rPr lang="ru-RU"/>
              <a:pPr>
                <a:defRPr/>
              </a:pPr>
              <a:t>‹#›</a:t>
            </a:fld>
            <a:endParaRPr lang="ru-RU"/>
          </a:p>
        </p:txBody>
      </p:sp>
    </p:spTree>
    <p:extLst>
      <p:ext uri="{BB962C8B-B14F-4D97-AF65-F5344CB8AC3E}">
        <p14:creationId xmlns:p14="http://schemas.microsoft.com/office/powerpoint/2010/main" val="25086359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
          <p:cNvSpPr>
            <a:spLocks noGrp="1" noChangeArrowheads="1"/>
          </p:cNvSpPr>
          <p:nvPr>
            <p:ph type="sldNum" sz="quarter" idx="10"/>
          </p:nvPr>
        </p:nvSpPr>
        <p:spPr/>
        <p:txBody>
          <a:bodyPr/>
          <a:lstStyle>
            <a:lvl1pPr>
              <a:defRPr>
                <a:latin typeface="Verdana" pitchFamily="34" charset="0"/>
              </a:defRPr>
            </a:lvl1pPr>
          </a:lstStyle>
          <a:p>
            <a:pPr>
              <a:defRPr/>
            </a:pPr>
            <a:fld id="{B00CC040-5F27-4839-A0AF-6DD43997A169}" type="slidenum">
              <a:rPr lang="ru-RU"/>
              <a:pPr>
                <a:defRPr/>
              </a:pPr>
              <a:t>‹#›</a:t>
            </a:fld>
            <a:endParaRPr lang="ru-RU"/>
          </a:p>
        </p:txBody>
      </p:sp>
    </p:spTree>
    <p:extLst>
      <p:ext uri="{BB962C8B-B14F-4D97-AF65-F5344CB8AC3E}">
        <p14:creationId xmlns:p14="http://schemas.microsoft.com/office/powerpoint/2010/main" val="12011895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17488"/>
            <a:ext cx="2057400" cy="6091237"/>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17488"/>
            <a:ext cx="6019800" cy="60912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
          <p:cNvSpPr>
            <a:spLocks noGrp="1" noChangeArrowheads="1"/>
          </p:cNvSpPr>
          <p:nvPr>
            <p:ph type="sldNum" sz="quarter" idx="10"/>
          </p:nvPr>
        </p:nvSpPr>
        <p:spPr/>
        <p:txBody>
          <a:bodyPr/>
          <a:lstStyle>
            <a:lvl1pPr>
              <a:defRPr>
                <a:latin typeface="Verdana" pitchFamily="34" charset="0"/>
              </a:defRPr>
            </a:lvl1pPr>
          </a:lstStyle>
          <a:p>
            <a:pPr>
              <a:defRPr/>
            </a:pPr>
            <a:fld id="{C0072E5E-D469-4C4F-9F25-BF8C9BF0E23D}" type="slidenum">
              <a:rPr lang="ru-RU"/>
              <a:pPr>
                <a:defRPr/>
              </a:pPr>
              <a:t>‹#›</a:t>
            </a:fld>
            <a:endParaRPr lang="ru-RU"/>
          </a:p>
        </p:txBody>
      </p:sp>
    </p:spTree>
    <p:extLst>
      <p:ext uri="{BB962C8B-B14F-4D97-AF65-F5344CB8AC3E}">
        <p14:creationId xmlns:p14="http://schemas.microsoft.com/office/powerpoint/2010/main" val="2605256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68538" y="217488"/>
            <a:ext cx="6418262" cy="719137"/>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052513"/>
            <a:ext cx="4038600" cy="52562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052513"/>
            <a:ext cx="4038600" cy="25511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3756025"/>
            <a:ext cx="4038600" cy="2552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6"/>
          <p:cNvSpPr>
            <a:spLocks noGrp="1" noChangeArrowheads="1"/>
          </p:cNvSpPr>
          <p:nvPr>
            <p:ph type="sldNum" sz="quarter" idx="10"/>
          </p:nvPr>
        </p:nvSpPr>
        <p:spPr/>
        <p:txBody>
          <a:bodyPr/>
          <a:lstStyle>
            <a:lvl1pPr>
              <a:defRPr>
                <a:latin typeface="Verdana" pitchFamily="34" charset="0"/>
              </a:defRPr>
            </a:lvl1pPr>
          </a:lstStyle>
          <a:p>
            <a:pPr>
              <a:defRPr/>
            </a:pPr>
            <a:fld id="{F76C1506-56FE-4254-A478-3C6A5CF9385E}" type="slidenum">
              <a:rPr lang="ru-RU"/>
              <a:pPr>
                <a:defRPr/>
              </a:pPr>
              <a:t>‹#›</a:t>
            </a:fld>
            <a:endParaRPr lang="ru-RU"/>
          </a:p>
        </p:txBody>
      </p:sp>
    </p:spTree>
    <p:extLst>
      <p:ext uri="{BB962C8B-B14F-4D97-AF65-F5344CB8AC3E}">
        <p14:creationId xmlns:p14="http://schemas.microsoft.com/office/powerpoint/2010/main" val="39732665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217488"/>
            <a:ext cx="8229600" cy="609123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6"/>
          <p:cNvSpPr>
            <a:spLocks noGrp="1" noChangeArrowheads="1"/>
          </p:cNvSpPr>
          <p:nvPr>
            <p:ph type="sldNum" sz="quarter" idx="10"/>
          </p:nvPr>
        </p:nvSpPr>
        <p:spPr/>
        <p:txBody>
          <a:bodyPr/>
          <a:lstStyle>
            <a:lvl1pPr>
              <a:defRPr>
                <a:latin typeface="Verdana" pitchFamily="34" charset="0"/>
              </a:defRPr>
            </a:lvl1pPr>
          </a:lstStyle>
          <a:p>
            <a:pPr>
              <a:defRPr/>
            </a:pPr>
            <a:fld id="{DE216D17-5CB0-474F-BA08-107724EBD9E2}" type="slidenum">
              <a:rPr lang="ru-RU"/>
              <a:pPr>
                <a:defRPr/>
              </a:pPr>
              <a:t>‹#›</a:t>
            </a:fld>
            <a:endParaRPr lang="ru-RU"/>
          </a:p>
        </p:txBody>
      </p:sp>
    </p:spTree>
    <p:extLst>
      <p:ext uri="{BB962C8B-B14F-4D97-AF65-F5344CB8AC3E}">
        <p14:creationId xmlns:p14="http://schemas.microsoft.com/office/powerpoint/2010/main" val="8640004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0BB3582F-DCA2-420E-AA73-CE2ED368AC10}"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946D31C4-1443-401E-BD49-4F8C7DE18F63}" type="slidenum">
              <a:rPr lang="ru-RU" altLang="ru-RU"/>
              <a:pPr>
                <a:defRPr/>
              </a:pPr>
              <a:t>‹#›</a:t>
            </a:fld>
            <a:endParaRPr lang="ru-RU" altLang="ru-RU"/>
          </a:p>
        </p:txBody>
      </p:sp>
    </p:spTree>
    <p:extLst>
      <p:ext uri="{BB962C8B-B14F-4D97-AF65-F5344CB8AC3E}">
        <p14:creationId xmlns:p14="http://schemas.microsoft.com/office/powerpoint/2010/main" val="11549829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0"/>
          <p:cNvSpPr>
            <a:spLocks noGrp="1" noChangeArrowheads="1"/>
          </p:cNvSpPr>
          <p:nvPr>
            <p:ph type="dt" sz="half" idx="10"/>
          </p:nvPr>
        </p:nvSpPr>
        <p:spPr>
          <a:ln/>
        </p:spPr>
        <p:txBody>
          <a:bodyPr/>
          <a:lstStyle>
            <a:lvl1pPr>
              <a:defRPr/>
            </a:lvl1pPr>
          </a:lstStyle>
          <a:p>
            <a:pPr>
              <a:defRPr/>
            </a:pPr>
            <a:fld id="{EE9F8DBC-E6C3-4440-8041-6DA5E27ED152}"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4E3EE653-6A37-46BA-8B82-91C3A4C08776}" type="slidenum">
              <a:rPr lang="ru-RU" altLang="ru-RU"/>
              <a:pPr>
                <a:defRPr/>
              </a:pPr>
              <a:t>‹#›</a:t>
            </a:fld>
            <a:endParaRPr lang="ru-RU" altLang="ru-RU"/>
          </a:p>
        </p:txBody>
      </p:sp>
    </p:spTree>
    <p:extLst>
      <p:ext uri="{BB962C8B-B14F-4D97-AF65-F5344CB8AC3E}">
        <p14:creationId xmlns:p14="http://schemas.microsoft.com/office/powerpoint/2010/main" val="40187360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0"/>
          <p:cNvSpPr>
            <a:spLocks noGrp="1" noChangeArrowheads="1"/>
          </p:cNvSpPr>
          <p:nvPr>
            <p:ph type="dt" sz="half" idx="10"/>
          </p:nvPr>
        </p:nvSpPr>
        <p:spPr>
          <a:ln/>
        </p:spPr>
        <p:txBody>
          <a:bodyPr/>
          <a:lstStyle>
            <a:lvl1pPr>
              <a:defRPr/>
            </a:lvl1pPr>
          </a:lstStyle>
          <a:p>
            <a:pPr>
              <a:defRPr/>
            </a:pPr>
            <a:fld id="{894D0AA4-05F9-4C14-909C-CF251BC67F12}"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C74D19A8-4D98-4891-860E-C11A4C1983B6}" type="slidenum">
              <a:rPr lang="ru-RU" altLang="ru-RU"/>
              <a:pPr>
                <a:defRPr/>
              </a:pPr>
              <a:t>‹#›</a:t>
            </a:fld>
            <a:endParaRPr lang="ru-RU" altLang="ru-RU"/>
          </a:p>
        </p:txBody>
      </p:sp>
    </p:spTree>
    <p:extLst>
      <p:ext uri="{BB962C8B-B14F-4D97-AF65-F5344CB8AC3E}">
        <p14:creationId xmlns:p14="http://schemas.microsoft.com/office/powerpoint/2010/main" val="7549057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0"/>
          <p:cNvSpPr>
            <a:spLocks noGrp="1" noChangeArrowheads="1"/>
          </p:cNvSpPr>
          <p:nvPr>
            <p:ph type="dt" sz="half" idx="10"/>
          </p:nvPr>
        </p:nvSpPr>
        <p:spPr>
          <a:ln/>
        </p:spPr>
        <p:txBody>
          <a:bodyPr/>
          <a:lstStyle>
            <a:lvl1pPr>
              <a:defRPr/>
            </a:lvl1pPr>
          </a:lstStyle>
          <a:p>
            <a:pPr>
              <a:defRPr/>
            </a:pPr>
            <a:fld id="{5A03BBCD-B0FC-4692-9155-F86FAB50ABCC}" type="datetime1">
              <a:rPr lang="ru-RU"/>
              <a:pPr>
                <a:defRPr/>
              </a:pPr>
              <a:t>21.09.2018</a:t>
            </a:fld>
            <a:endParaRPr lang="ru-RU"/>
          </a:p>
        </p:txBody>
      </p:sp>
      <p:sp>
        <p:nvSpPr>
          <p:cNvPr id="8"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9" name="Rectangle 42"/>
          <p:cNvSpPr>
            <a:spLocks noGrp="1" noChangeArrowheads="1"/>
          </p:cNvSpPr>
          <p:nvPr>
            <p:ph type="sldNum" sz="quarter" idx="12"/>
          </p:nvPr>
        </p:nvSpPr>
        <p:spPr>
          <a:ln/>
        </p:spPr>
        <p:txBody>
          <a:bodyPr/>
          <a:lstStyle>
            <a:lvl1pPr>
              <a:defRPr/>
            </a:lvl1pPr>
          </a:lstStyle>
          <a:p>
            <a:pPr>
              <a:defRPr/>
            </a:pPr>
            <a:fld id="{11A66575-4AF5-4433-8DC8-A0E9B47F7D70}" type="slidenum">
              <a:rPr lang="ru-RU" altLang="ru-RU"/>
              <a:pPr>
                <a:defRPr/>
              </a:pPr>
              <a:t>‹#›</a:t>
            </a:fld>
            <a:endParaRPr lang="ru-RU" altLang="ru-RU"/>
          </a:p>
        </p:txBody>
      </p:sp>
    </p:spTree>
    <p:extLst>
      <p:ext uri="{BB962C8B-B14F-4D97-AF65-F5344CB8AC3E}">
        <p14:creationId xmlns:p14="http://schemas.microsoft.com/office/powerpoint/2010/main" val="20852879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0"/>
          <p:cNvSpPr>
            <a:spLocks noGrp="1" noChangeArrowheads="1"/>
          </p:cNvSpPr>
          <p:nvPr>
            <p:ph type="dt" sz="half" idx="10"/>
          </p:nvPr>
        </p:nvSpPr>
        <p:spPr>
          <a:ln/>
        </p:spPr>
        <p:txBody>
          <a:bodyPr/>
          <a:lstStyle>
            <a:lvl1pPr>
              <a:defRPr/>
            </a:lvl1pPr>
          </a:lstStyle>
          <a:p>
            <a:pPr>
              <a:defRPr/>
            </a:pPr>
            <a:fld id="{CB881A71-3999-49F2-BE4B-CCBF882DCEF9}" type="datetime1">
              <a:rPr lang="ru-RU"/>
              <a:pPr>
                <a:defRPr/>
              </a:pPr>
              <a:t>21.09.2018</a:t>
            </a:fld>
            <a:endParaRPr lang="ru-RU"/>
          </a:p>
        </p:txBody>
      </p:sp>
      <p:sp>
        <p:nvSpPr>
          <p:cNvPr id="4"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5" name="Rectangle 42"/>
          <p:cNvSpPr>
            <a:spLocks noGrp="1" noChangeArrowheads="1"/>
          </p:cNvSpPr>
          <p:nvPr>
            <p:ph type="sldNum" sz="quarter" idx="12"/>
          </p:nvPr>
        </p:nvSpPr>
        <p:spPr>
          <a:ln/>
        </p:spPr>
        <p:txBody>
          <a:bodyPr/>
          <a:lstStyle>
            <a:lvl1pPr>
              <a:defRPr/>
            </a:lvl1pPr>
          </a:lstStyle>
          <a:p>
            <a:pPr>
              <a:defRPr/>
            </a:pPr>
            <a:fld id="{2E2EDBD6-D66B-49B3-808B-4F4823297523}" type="slidenum">
              <a:rPr lang="ru-RU" altLang="ru-RU"/>
              <a:pPr>
                <a:defRPr/>
              </a:pPr>
              <a:t>‹#›</a:t>
            </a:fld>
            <a:endParaRPr lang="ru-RU" altLang="ru-RU"/>
          </a:p>
        </p:txBody>
      </p:sp>
    </p:spTree>
    <p:extLst>
      <p:ext uri="{BB962C8B-B14F-4D97-AF65-F5344CB8AC3E}">
        <p14:creationId xmlns:p14="http://schemas.microsoft.com/office/powerpoint/2010/main" val="3880292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0"/>
          <p:cNvSpPr>
            <a:spLocks noGrp="1" noChangeArrowheads="1"/>
          </p:cNvSpPr>
          <p:nvPr>
            <p:ph type="dt" sz="half" idx="10"/>
          </p:nvPr>
        </p:nvSpPr>
        <p:spPr>
          <a:ln/>
        </p:spPr>
        <p:txBody>
          <a:bodyPr/>
          <a:lstStyle>
            <a:lvl1pPr>
              <a:defRPr/>
            </a:lvl1pPr>
          </a:lstStyle>
          <a:p>
            <a:pPr>
              <a:defRPr/>
            </a:pPr>
            <a:fld id="{F2FAA1FB-B5C1-4F56-906D-E822C9B0EA0D}"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952F0841-E042-4122-8171-7017F8C38B65}" type="slidenum">
              <a:rPr lang="ru-RU"/>
              <a:pPr>
                <a:defRPr/>
              </a:pPr>
              <a:t>‹#›</a:t>
            </a:fld>
            <a:endParaRPr lang="ru-RU"/>
          </a:p>
        </p:txBody>
      </p:sp>
    </p:spTree>
    <p:extLst>
      <p:ext uri="{BB962C8B-B14F-4D97-AF65-F5344CB8AC3E}">
        <p14:creationId xmlns:p14="http://schemas.microsoft.com/office/powerpoint/2010/main" val="4250829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fld id="{5C3BBA16-D502-46C6-AEFB-F3625371959B}" type="datetime1">
              <a:rPr lang="ru-RU"/>
              <a:pPr>
                <a:defRPr/>
              </a:pPr>
              <a:t>21.09.2018</a:t>
            </a:fld>
            <a:endParaRPr lang="ru-RU"/>
          </a:p>
        </p:txBody>
      </p:sp>
      <p:sp>
        <p:nvSpPr>
          <p:cNvPr id="3"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4" name="Rectangle 42"/>
          <p:cNvSpPr>
            <a:spLocks noGrp="1" noChangeArrowheads="1"/>
          </p:cNvSpPr>
          <p:nvPr>
            <p:ph type="sldNum" sz="quarter" idx="12"/>
          </p:nvPr>
        </p:nvSpPr>
        <p:spPr>
          <a:ln/>
        </p:spPr>
        <p:txBody>
          <a:bodyPr/>
          <a:lstStyle>
            <a:lvl1pPr>
              <a:defRPr/>
            </a:lvl1pPr>
          </a:lstStyle>
          <a:p>
            <a:pPr>
              <a:defRPr/>
            </a:pPr>
            <a:fld id="{3F1044A1-BE91-4C43-9661-446816D60D16}" type="slidenum">
              <a:rPr lang="ru-RU" altLang="ru-RU"/>
              <a:pPr>
                <a:defRPr/>
              </a:pPr>
              <a:t>‹#›</a:t>
            </a:fld>
            <a:endParaRPr lang="ru-RU" altLang="ru-RU"/>
          </a:p>
        </p:txBody>
      </p:sp>
    </p:spTree>
    <p:extLst>
      <p:ext uri="{BB962C8B-B14F-4D97-AF65-F5344CB8AC3E}">
        <p14:creationId xmlns:p14="http://schemas.microsoft.com/office/powerpoint/2010/main" val="18515570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DD54ED0F-76C4-46C6-B76A-B78B906154C3}"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B47C300F-7395-495A-A420-6390E01D7B57}" type="slidenum">
              <a:rPr lang="ru-RU" altLang="ru-RU"/>
              <a:pPr>
                <a:defRPr/>
              </a:pPr>
              <a:t>‹#›</a:t>
            </a:fld>
            <a:endParaRPr lang="ru-RU" altLang="ru-RU"/>
          </a:p>
        </p:txBody>
      </p:sp>
    </p:spTree>
    <p:extLst>
      <p:ext uri="{BB962C8B-B14F-4D97-AF65-F5344CB8AC3E}">
        <p14:creationId xmlns:p14="http://schemas.microsoft.com/office/powerpoint/2010/main" val="343827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3B2FD6F2-05EA-430D-B3E3-36ACE17E9087}"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423CF4AC-2AE8-4386-B9A3-15BA78703D8B}" type="slidenum">
              <a:rPr lang="ru-RU" altLang="ru-RU"/>
              <a:pPr>
                <a:defRPr/>
              </a:pPr>
              <a:t>‹#›</a:t>
            </a:fld>
            <a:endParaRPr lang="ru-RU" altLang="ru-RU"/>
          </a:p>
        </p:txBody>
      </p:sp>
    </p:spTree>
    <p:extLst>
      <p:ext uri="{BB962C8B-B14F-4D97-AF65-F5344CB8AC3E}">
        <p14:creationId xmlns:p14="http://schemas.microsoft.com/office/powerpoint/2010/main" val="22926971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0EA34E95-5F01-4ABC-9797-F60171013800}"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92BA70C5-E56C-48FB-8881-F82B038DD548}" type="slidenum">
              <a:rPr lang="ru-RU" altLang="ru-RU"/>
              <a:pPr>
                <a:defRPr/>
              </a:pPr>
              <a:t>‹#›</a:t>
            </a:fld>
            <a:endParaRPr lang="ru-RU" altLang="ru-RU"/>
          </a:p>
        </p:txBody>
      </p:sp>
    </p:spTree>
    <p:extLst>
      <p:ext uri="{BB962C8B-B14F-4D97-AF65-F5344CB8AC3E}">
        <p14:creationId xmlns:p14="http://schemas.microsoft.com/office/powerpoint/2010/main" val="23616272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54361578-F1B5-46BE-B6E2-5EC4F9193EAB}"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29233425-1BD8-47C5-8E46-694A6E7A6473}" type="slidenum">
              <a:rPr lang="ru-RU" altLang="ru-RU"/>
              <a:pPr>
                <a:defRPr/>
              </a:pPr>
              <a:t>‹#›</a:t>
            </a:fld>
            <a:endParaRPr lang="ru-RU" altLang="ru-RU"/>
          </a:p>
        </p:txBody>
      </p:sp>
    </p:spTree>
    <p:extLst>
      <p:ext uri="{BB962C8B-B14F-4D97-AF65-F5344CB8AC3E}">
        <p14:creationId xmlns:p14="http://schemas.microsoft.com/office/powerpoint/2010/main" val="1989052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30725"/>
          </a:xfrm>
        </p:spPr>
        <p:txBody>
          <a:bodyPr/>
          <a:lstStyle/>
          <a:p>
            <a:pPr lvl="0"/>
            <a:endParaRPr lang="ru-RU" noProof="0" smtClean="0"/>
          </a:p>
        </p:txBody>
      </p:sp>
      <p:sp>
        <p:nvSpPr>
          <p:cNvPr id="4" name="Rectangle 40"/>
          <p:cNvSpPr>
            <a:spLocks noGrp="1" noChangeArrowheads="1"/>
          </p:cNvSpPr>
          <p:nvPr>
            <p:ph type="dt" sz="half" idx="10"/>
          </p:nvPr>
        </p:nvSpPr>
        <p:spPr>
          <a:ln/>
        </p:spPr>
        <p:txBody>
          <a:bodyPr/>
          <a:lstStyle>
            <a:lvl1pPr>
              <a:defRPr/>
            </a:lvl1pPr>
          </a:lstStyle>
          <a:p>
            <a:pPr>
              <a:defRPr/>
            </a:pPr>
            <a:fld id="{1099C262-D2B5-4F02-8158-B0491F00BFC7}"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15205AC3-CF78-4607-B7A2-1CCA4AE728EA}" type="slidenum">
              <a:rPr lang="ru-RU" altLang="ru-RU"/>
              <a:pPr>
                <a:defRPr/>
              </a:pPr>
              <a:t>‹#›</a:t>
            </a:fld>
            <a:endParaRPr lang="ru-RU" altLang="ru-RU"/>
          </a:p>
        </p:txBody>
      </p:sp>
    </p:spTree>
    <p:extLst>
      <p:ext uri="{BB962C8B-B14F-4D97-AF65-F5344CB8AC3E}">
        <p14:creationId xmlns:p14="http://schemas.microsoft.com/office/powerpoint/2010/main" val="41449704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r>
              <a:rPr lang="ru-RU"/>
              <a:t>15.03.2012</a:t>
            </a:r>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5A4E34BB-D835-4A21-9270-74DAFFBDC478}" type="slidenum">
              <a:rPr lang="ru-RU" altLang="ru-RU"/>
              <a:pPr>
                <a:defRPr/>
              </a:pPr>
              <a:t>‹#›</a:t>
            </a:fld>
            <a:endParaRPr lang="ru-RU" altLang="ru-RU"/>
          </a:p>
        </p:txBody>
      </p:sp>
    </p:spTree>
    <p:extLst>
      <p:ext uri="{BB962C8B-B14F-4D97-AF65-F5344CB8AC3E}">
        <p14:creationId xmlns:p14="http://schemas.microsoft.com/office/powerpoint/2010/main" val="389874521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0"/>
          <p:cNvSpPr>
            <a:spLocks noGrp="1" noChangeArrowheads="1"/>
          </p:cNvSpPr>
          <p:nvPr>
            <p:ph type="dt" sz="half" idx="10"/>
          </p:nvPr>
        </p:nvSpPr>
        <p:spPr>
          <a:ln/>
        </p:spPr>
        <p:txBody>
          <a:bodyPr/>
          <a:lstStyle>
            <a:lvl1pPr>
              <a:defRPr/>
            </a:lvl1pPr>
          </a:lstStyle>
          <a:p>
            <a:pPr>
              <a:defRPr/>
            </a:pPr>
            <a:r>
              <a:rPr lang="ru-RU"/>
              <a:t>15.03.2012</a:t>
            </a:r>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FF03F635-6DCA-448F-BE27-416DC34E9CA2}" type="slidenum">
              <a:rPr lang="ru-RU" altLang="ru-RU"/>
              <a:pPr>
                <a:defRPr/>
              </a:pPr>
              <a:t>‹#›</a:t>
            </a:fld>
            <a:endParaRPr lang="ru-RU" altLang="ru-RU"/>
          </a:p>
        </p:txBody>
      </p:sp>
    </p:spTree>
    <p:extLst>
      <p:ext uri="{BB962C8B-B14F-4D97-AF65-F5344CB8AC3E}">
        <p14:creationId xmlns:p14="http://schemas.microsoft.com/office/powerpoint/2010/main" val="425052482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0"/>
          <p:cNvSpPr>
            <a:spLocks noGrp="1" noChangeArrowheads="1"/>
          </p:cNvSpPr>
          <p:nvPr>
            <p:ph type="dt" sz="half" idx="10"/>
          </p:nvPr>
        </p:nvSpPr>
        <p:spPr>
          <a:ln/>
        </p:spPr>
        <p:txBody>
          <a:bodyPr/>
          <a:lstStyle>
            <a:lvl1pPr>
              <a:defRPr/>
            </a:lvl1pPr>
          </a:lstStyle>
          <a:p>
            <a:pPr>
              <a:defRPr/>
            </a:pPr>
            <a:r>
              <a:rPr lang="ru-RU"/>
              <a:t>15.03.2012</a:t>
            </a:r>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E3A000B1-8AB3-4BEE-8797-AC0DDA01F0BB}" type="slidenum">
              <a:rPr lang="ru-RU" altLang="ru-RU"/>
              <a:pPr>
                <a:defRPr/>
              </a:pPr>
              <a:t>‹#›</a:t>
            </a:fld>
            <a:endParaRPr lang="ru-RU" altLang="ru-RU"/>
          </a:p>
        </p:txBody>
      </p:sp>
    </p:spTree>
    <p:extLst>
      <p:ext uri="{BB962C8B-B14F-4D97-AF65-F5344CB8AC3E}">
        <p14:creationId xmlns:p14="http://schemas.microsoft.com/office/powerpoint/2010/main" val="8524288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0"/>
          <p:cNvSpPr>
            <a:spLocks noGrp="1" noChangeArrowheads="1"/>
          </p:cNvSpPr>
          <p:nvPr>
            <p:ph type="dt" sz="half" idx="10"/>
          </p:nvPr>
        </p:nvSpPr>
        <p:spPr>
          <a:ln/>
        </p:spPr>
        <p:txBody>
          <a:bodyPr/>
          <a:lstStyle>
            <a:lvl1pPr>
              <a:defRPr/>
            </a:lvl1pPr>
          </a:lstStyle>
          <a:p>
            <a:pPr>
              <a:defRPr/>
            </a:pPr>
            <a:r>
              <a:rPr lang="ru-RU"/>
              <a:t>15.03.2012</a:t>
            </a:r>
          </a:p>
        </p:txBody>
      </p:sp>
      <p:sp>
        <p:nvSpPr>
          <p:cNvPr id="8"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9" name="Rectangle 42"/>
          <p:cNvSpPr>
            <a:spLocks noGrp="1" noChangeArrowheads="1"/>
          </p:cNvSpPr>
          <p:nvPr>
            <p:ph type="sldNum" sz="quarter" idx="12"/>
          </p:nvPr>
        </p:nvSpPr>
        <p:spPr>
          <a:ln/>
        </p:spPr>
        <p:txBody>
          <a:bodyPr/>
          <a:lstStyle>
            <a:lvl1pPr>
              <a:defRPr/>
            </a:lvl1pPr>
          </a:lstStyle>
          <a:p>
            <a:pPr>
              <a:defRPr/>
            </a:pPr>
            <a:fld id="{A85245B2-6132-4725-9D7F-571098ED523B}" type="slidenum">
              <a:rPr lang="ru-RU" altLang="ru-RU"/>
              <a:pPr>
                <a:defRPr/>
              </a:pPr>
              <a:t>‹#›</a:t>
            </a:fld>
            <a:endParaRPr lang="ru-RU" altLang="ru-RU"/>
          </a:p>
        </p:txBody>
      </p:sp>
    </p:spTree>
    <p:extLst>
      <p:ext uri="{BB962C8B-B14F-4D97-AF65-F5344CB8AC3E}">
        <p14:creationId xmlns:p14="http://schemas.microsoft.com/office/powerpoint/2010/main" val="3634107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0"/>
          <p:cNvSpPr>
            <a:spLocks noGrp="1" noChangeArrowheads="1"/>
          </p:cNvSpPr>
          <p:nvPr>
            <p:ph type="dt" sz="half" idx="10"/>
          </p:nvPr>
        </p:nvSpPr>
        <p:spPr>
          <a:ln/>
        </p:spPr>
        <p:txBody>
          <a:bodyPr/>
          <a:lstStyle>
            <a:lvl1pPr>
              <a:defRPr/>
            </a:lvl1pPr>
          </a:lstStyle>
          <a:p>
            <a:pPr>
              <a:defRPr/>
            </a:pPr>
            <a:fld id="{C83E2BCD-0428-46A3-A609-5183220D3597}" type="datetime1">
              <a:rPr lang="ru-RU"/>
              <a:pPr>
                <a:defRPr/>
              </a:pPr>
              <a:t>21.09.2018</a:t>
            </a:fld>
            <a:endParaRPr lang="ru-RU"/>
          </a:p>
        </p:txBody>
      </p:sp>
      <p:sp>
        <p:nvSpPr>
          <p:cNvPr id="8"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9" name="Rectangle 42"/>
          <p:cNvSpPr>
            <a:spLocks noGrp="1" noChangeArrowheads="1"/>
          </p:cNvSpPr>
          <p:nvPr>
            <p:ph type="sldNum" sz="quarter" idx="12"/>
          </p:nvPr>
        </p:nvSpPr>
        <p:spPr>
          <a:ln/>
        </p:spPr>
        <p:txBody>
          <a:bodyPr/>
          <a:lstStyle>
            <a:lvl1pPr>
              <a:defRPr/>
            </a:lvl1pPr>
          </a:lstStyle>
          <a:p>
            <a:pPr>
              <a:defRPr/>
            </a:pPr>
            <a:fld id="{56F38F32-9DD9-4339-941B-293FFBAB721A}" type="slidenum">
              <a:rPr lang="ru-RU"/>
              <a:pPr>
                <a:defRPr/>
              </a:pPr>
              <a:t>‹#›</a:t>
            </a:fld>
            <a:endParaRPr lang="ru-RU"/>
          </a:p>
        </p:txBody>
      </p:sp>
    </p:spTree>
    <p:extLst>
      <p:ext uri="{BB962C8B-B14F-4D97-AF65-F5344CB8AC3E}">
        <p14:creationId xmlns:p14="http://schemas.microsoft.com/office/powerpoint/2010/main" val="267663752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0"/>
          <p:cNvSpPr>
            <a:spLocks noGrp="1" noChangeArrowheads="1"/>
          </p:cNvSpPr>
          <p:nvPr>
            <p:ph type="dt" sz="half" idx="10"/>
          </p:nvPr>
        </p:nvSpPr>
        <p:spPr>
          <a:ln/>
        </p:spPr>
        <p:txBody>
          <a:bodyPr/>
          <a:lstStyle>
            <a:lvl1pPr>
              <a:defRPr/>
            </a:lvl1pPr>
          </a:lstStyle>
          <a:p>
            <a:pPr>
              <a:defRPr/>
            </a:pPr>
            <a:r>
              <a:rPr lang="ru-RU"/>
              <a:t>15.03.2012</a:t>
            </a:r>
          </a:p>
        </p:txBody>
      </p:sp>
      <p:sp>
        <p:nvSpPr>
          <p:cNvPr id="4"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5" name="Rectangle 42"/>
          <p:cNvSpPr>
            <a:spLocks noGrp="1" noChangeArrowheads="1"/>
          </p:cNvSpPr>
          <p:nvPr>
            <p:ph type="sldNum" sz="quarter" idx="12"/>
          </p:nvPr>
        </p:nvSpPr>
        <p:spPr>
          <a:ln/>
        </p:spPr>
        <p:txBody>
          <a:bodyPr/>
          <a:lstStyle>
            <a:lvl1pPr>
              <a:defRPr/>
            </a:lvl1pPr>
          </a:lstStyle>
          <a:p>
            <a:pPr>
              <a:defRPr/>
            </a:pPr>
            <a:fld id="{68489726-AAE0-4CEF-8C2A-4FE42EDD5B68}" type="slidenum">
              <a:rPr lang="ru-RU" altLang="ru-RU"/>
              <a:pPr>
                <a:defRPr/>
              </a:pPr>
              <a:t>‹#›</a:t>
            </a:fld>
            <a:endParaRPr lang="ru-RU" altLang="ru-RU"/>
          </a:p>
        </p:txBody>
      </p:sp>
    </p:spTree>
    <p:extLst>
      <p:ext uri="{BB962C8B-B14F-4D97-AF65-F5344CB8AC3E}">
        <p14:creationId xmlns:p14="http://schemas.microsoft.com/office/powerpoint/2010/main" val="6797244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r>
              <a:rPr lang="ru-RU"/>
              <a:t>15.03.2012</a:t>
            </a:r>
          </a:p>
        </p:txBody>
      </p:sp>
      <p:sp>
        <p:nvSpPr>
          <p:cNvPr id="3"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4" name="Rectangle 42"/>
          <p:cNvSpPr>
            <a:spLocks noGrp="1" noChangeArrowheads="1"/>
          </p:cNvSpPr>
          <p:nvPr>
            <p:ph type="sldNum" sz="quarter" idx="12"/>
          </p:nvPr>
        </p:nvSpPr>
        <p:spPr>
          <a:ln/>
        </p:spPr>
        <p:txBody>
          <a:bodyPr/>
          <a:lstStyle>
            <a:lvl1pPr>
              <a:defRPr/>
            </a:lvl1pPr>
          </a:lstStyle>
          <a:p>
            <a:pPr>
              <a:defRPr/>
            </a:pPr>
            <a:fld id="{FB33BDAA-2B73-4EF2-8E2D-BF884353550C}" type="slidenum">
              <a:rPr lang="ru-RU" altLang="ru-RU"/>
              <a:pPr>
                <a:defRPr/>
              </a:pPr>
              <a:t>‹#›</a:t>
            </a:fld>
            <a:endParaRPr lang="ru-RU" altLang="ru-RU"/>
          </a:p>
        </p:txBody>
      </p:sp>
    </p:spTree>
    <p:extLst>
      <p:ext uri="{BB962C8B-B14F-4D97-AF65-F5344CB8AC3E}">
        <p14:creationId xmlns:p14="http://schemas.microsoft.com/office/powerpoint/2010/main" val="245802749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r>
              <a:rPr lang="ru-RU"/>
              <a:t>15.03.2012</a:t>
            </a:r>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7F11EE84-94A3-4BF3-914C-F6E6AB6560DB}" type="slidenum">
              <a:rPr lang="ru-RU" altLang="ru-RU"/>
              <a:pPr>
                <a:defRPr/>
              </a:pPr>
              <a:t>‹#›</a:t>
            </a:fld>
            <a:endParaRPr lang="ru-RU" altLang="ru-RU"/>
          </a:p>
        </p:txBody>
      </p:sp>
    </p:spTree>
    <p:extLst>
      <p:ext uri="{BB962C8B-B14F-4D97-AF65-F5344CB8AC3E}">
        <p14:creationId xmlns:p14="http://schemas.microsoft.com/office/powerpoint/2010/main" val="406239096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r>
              <a:rPr lang="ru-RU"/>
              <a:t>15.03.2012</a:t>
            </a:r>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F52E17BA-9EB4-4E99-8775-0A1FE78B16B1}" type="slidenum">
              <a:rPr lang="ru-RU" altLang="ru-RU"/>
              <a:pPr>
                <a:defRPr/>
              </a:pPr>
              <a:t>‹#›</a:t>
            </a:fld>
            <a:endParaRPr lang="ru-RU" altLang="ru-RU"/>
          </a:p>
        </p:txBody>
      </p:sp>
    </p:spTree>
    <p:extLst>
      <p:ext uri="{BB962C8B-B14F-4D97-AF65-F5344CB8AC3E}">
        <p14:creationId xmlns:p14="http://schemas.microsoft.com/office/powerpoint/2010/main" val="40663031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r>
              <a:rPr lang="ru-RU"/>
              <a:t>15.03.2012</a:t>
            </a:r>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4824A4BD-B097-48E8-AC69-43D3BD5CB22C}" type="slidenum">
              <a:rPr lang="ru-RU" altLang="ru-RU"/>
              <a:pPr>
                <a:defRPr/>
              </a:pPr>
              <a:t>‹#›</a:t>
            </a:fld>
            <a:endParaRPr lang="ru-RU" altLang="ru-RU"/>
          </a:p>
        </p:txBody>
      </p:sp>
    </p:spTree>
    <p:extLst>
      <p:ext uri="{BB962C8B-B14F-4D97-AF65-F5344CB8AC3E}">
        <p14:creationId xmlns:p14="http://schemas.microsoft.com/office/powerpoint/2010/main" val="42091587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r>
              <a:rPr lang="ru-RU"/>
              <a:t>15.03.2012</a:t>
            </a:r>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099B03DB-F3E2-47F3-9B7B-8332990B8F81}" type="slidenum">
              <a:rPr lang="ru-RU" altLang="ru-RU"/>
              <a:pPr>
                <a:defRPr/>
              </a:pPr>
              <a:t>‹#›</a:t>
            </a:fld>
            <a:endParaRPr lang="ru-RU" altLang="ru-RU"/>
          </a:p>
        </p:txBody>
      </p:sp>
    </p:spTree>
    <p:extLst>
      <p:ext uri="{BB962C8B-B14F-4D97-AF65-F5344CB8AC3E}">
        <p14:creationId xmlns:p14="http://schemas.microsoft.com/office/powerpoint/2010/main" val="57413756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30725"/>
          </a:xfrm>
        </p:spPr>
        <p:txBody>
          <a:bodyPr/>
          <a:lstStyle/>
          <a:p>
            <a:pPr lvl="0"/>
            <a:endParaRPr lang="ru-RU" noProof="0" smtClean="0"/>
          </a:p>
        </p:txBody>
      </p:sp>
      <p:sp>
        <p:nvSpPr>
          <p:cNvPr id="4" name="Rectangle 40"/>
          <p:cNvSpPr>
            <a:spLocks noGrp="1" noChangeArrowheads="1"/>
          </p:cNvSpPr>
          <p:nvPr>
            <p:ph type="dt" sz="half" idx="10"/>
          </p:nvPr>
        </p:nvSpPr>
        <p:spPr>
          <a:ln/>
        </p:spPr>
        <p:txBody>
          <a:bodyPr/>
          <a:lstStyle>
            <a:lvl1pPr>
              <a:defRPr/>
            </a:lvl1pPr>
          </a:lstStyle>
          <a:p>
            <a:pPr>
              <a:defRPr/>
            </a:pPr>
            <a:r>
              <a:rPr lang="ru-RU"/>
              <a:t>15.03.2012</a:t>
            </a:r>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1C9AFA80-9219-4159-9111-C17E70CCFC8C}" type="slidenum">
              <a:rPr lang="ru-RU" altLang="ru-RU"/>
              <a:pPr>
                <a:defRPr/>
              </a:pPr>
              <a:t>‹#›</a:t>
            </a:fld>
            <a:endParaRPr lang="ru-RU" altLang="ru-RU"/>
          </a:p>
        </p:txBody>
      </p:sp>
    </p:spTree>
    <p:extLst>
      <p:ext uri="{BB962C8B-B14F-4D97-AF65-F5344CB8AC3E}">
        <p14:creationId xmlns:p14="http://schemas.microsoft.com/office/powerpoint/2010/main" val="406053842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itle">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8763" cy="6851650"/>
            <a:chOff x="1" y="0"/>
            <a:chExt cx="5763" cy="4316"/>
          </a:xfrm>
        </p:grpSpPr>
        <p:sp>
          <p:nvSpPr>
            <p:cNvPr id="5"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6"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7"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grpSp>
          <p:nvGrpSpPr>
            <p:cNvPr id="8" name="Group 6"/>
            <p:cNvGrpSpPr>
              <a:grpSpLocks/>
            </p:cNvGrpSpPr>
            <p:nvPr/>
          </p:nvGrpSpPr>
          <p:grpSpPr bwMode="auto">
            <a:xfrm>
              <a:off x="288" y="0"/>
              <a:ext cx="5098" cy="4316"/>
              <a:chOff x="288" y="0"/>
              <a:chExt cx="5098" cy="4316"/>
            </a:xfrm>
          </p:grpSpPr>
          <p:sp>
            <p:nvSpPr>
              <p:cNvPr id="28"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29"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0"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1"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2"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3"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4"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5"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6"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7"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8"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9"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40"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grpSp>
        <p:sp>
          <p:nvSpPr>
            <p:cNvPr id="9"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0"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1"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12" name="Freeform 23"/>
            <p:cNvSpPr>
              <a:spLocks/>
            </p:cNvSpPr>
            <p:nvPr/>
          </p:nvSpPr>
          <p:spPr bwMode="hidden">
            <a:xfrm>
              <a:off x="5041" y="0"/>
              <a:ext cx="719" cy="845"/>
            </a:xfrm>
            <a:custGeom>
              <a:avLst/>
              <a:gdLst>
                <a:gd name="T0" fmla="*/ 807 w 717"/>
                <a:gd name="T1" fmla="*/ 845 h 845"/>
                <a:gd name="T2" fmla="*/ 807 w 717"/>
                <a:gd name="T3" fmla="*/ 821 h 845"/>
                <a:gd name="T4" fmla="*/ 664 w 717"/>
                <a:gd name="T5" fmla="*/ 605 h 845"/>
                <a:gd name="T6" fmla="*/ 451 w 717"/>
                <a:gd name="T7" fmla="*/ 396 h 845"/>
                <a:gd name="T8" fmla="*/ 266 w 717"/>
                <a:gd name="T9" fmla="*/ 192 h 845"/>
                <a:gd name="T10" fmla="*/ 17 w 717"/>
                <a:gd name="T11" fmla="*/ 0 h 845"/>
                <a:gd name="T12" fmla="*/ 0 w 717"/>
                <a:gd name="T13" fmla="*/ 0 h 845"/>
                <a:gd name="T14" fmla="*/ 254 w 717"/>
                <a:gd name="T15" fmla="*/ 198 h 845"/>
                <a:gd name="T16" fmla="*/ 445 w 717"/>
                <a:gd name="T17" fmla="*/ 408 h 845"/>
                <a:gd name="T18" fmla="*/ 658 w 717"/>
                <a:gd name="T19" fmla="*/ 623 h 845"/>
                <a:gd name="T20" fmla="*/ 807 w 717"/>
                <a:gd name="T21" fmla="*/ 845 h 845"/>
                <a:gd name="T22" fmla="*/ 807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3" name="Freeform 24"/>
            <p:cNvSpPr>
              <a:spLocks/>
            </p:cNvSpPr>
            <p:nvPr/>
          </p:nvSpPr>
          <p:spPr bwMode="hidden">
            <a:xfrm>
              <a:off x="5352" y="0"/>
              <a:ext cx="408" cy="414"/>
            </a:xfrm>
            <a:custGeom>
              <a:avLst/>
              <a:gdLst>
                <a:gd name="T0" fmla="*/ 452 w 407"/>
                <a:gd name="T1" fmla="*/ 414 h 414"/>
                <a:gd name="T2" fmla="*/ 452 w 407"/>
                <a:gd name="T3" fmla="*/ 396 h 414"/>
                <a:gd name="T4" fmla="*/ 267 w 407"/>
                <a:gd name="T5" fmla="*/ 192 h 414"/>
                <a:gd name="T6" fmla="*/ 12 w 407"/>
                <a:gd name="T7" fmla="*/ 0 h 414"/>
                <a:gd name="T8" fmla="*/ 0 w 407"/>
                <a:gd name="T9" fmla="*/ 0 h 414"/>
                <a:gd name="T10" fmla="*/ 108 w 407"/>
                <a:gd name="T11" fmla="*/ 102 h 414"/>
                <a:gd name="T12" fmla="*/ 261 w 407"/>
                <a:gd name="T13" fmla="*/ 204 h 414"/>
                <a:gd name="T14" fmla="*/ 452 w 407"/>
                <a:gd name="T15" fmla="*/ 414 h 414"/>
                <a:gd name="T16" fmla="*/ 452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4"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15" name="Freeform 26"/>
            <p:cNvSpPr>
              <a:spLocks/>
            </p:cNvSpPr>
            <p:nvPr/>
          </p:nvSpPr>
          <p:spPr bwMode="hidden">
            <a:xfrm>
              <a:off x="6" y="0"/>
              <a:ext cx="588" cy="599"/>
            </a:xfrm>
            <a:custGeom>
              <a:avLst/>
              <a:gdLst>
                <a:gd name="T0" fmla="*/ 676 w 586"/>
                <a:gd name="T1" fmla="*/ 0 h 599"/>
                <a:gd name="T2" fmla="*/ 658 w 586"/>
                <a:gd name="T3" fmla="*/ 0 h 599"/>
                <a:gd name="T4" fmla="*/ 464 w 586"/>
                <a:gd name="T5" fmla="*/ 132 h 599"/>
                <a:gd name="T6" fmla="*/ 302 w 586"/>
                <a:gd name="T7" fmla="*/ 270 h 599"/>
                <a:gd name="T8" fmla="*/ 120 w 586"/>
                <a:gd name="T9" fmla="*/ 420 h 599"/>
                <a:gd name="T10" fmla="*/ 0 w 586"/>
                <a:gd name="T11" fmla="*/ 575 h 599"/>
                <a:gd name="T12" fmla="*/ 0 w 586"/>
                <a:gd name="T13" fmla="*/ 599 h 599"/>
                <a:gd name="T14" fmla="*/ 120 w 586"/>
                <a:gd name="T15" fmla="*/ 432 h 599"/>
                <a:gd name="T16" fmla="*/ 302 w 586"/>
                <a:gd name="T17" fmla="*/ 282 h 599"/>
                <a:gd name="T18" fmla="*/ 476 w 586"/>
                <a:gd name="T19" fmla="*/ 138 h 599"/>
                <a:gd name="T20" fmla="*/ 676 w 586"/>
                <a:gd name="T21" fmla="*/ 0 h 599"/>
                <a:gd name="T22" fmla="*/ 676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6" name="Freeform 27"/>
            <p:cNvSpPr>
              <a:spLocks/>
            </p:cNvSpPr>
            <p:nvPr/>
          </p:nvSpPr>
          <p:spPr bwMode="hidden">
            <a:xfrm>
              <a:off x="6" y="0"/>
              <a:ext cx="270" cy="252"/>
            </a:xfrm>
            <a:custGeom>
              <a:avLst/>
              <a:gdLst>
                <a:gd name="T0" fmla="*/ 314 w 269"/>
                <a:gd name="T1" fmla="*/ 0 h 252"/>
                <a:gd name="T2" fmla="*/ 296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314 w 269"/>
                <a:gd name="T15" fmla="*/ 0 h 252"/>
                <a:gd name="T16" fmla="*/ 314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7" name="Line 28"/>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8" name="Line 29"/>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9" name="Line 30"/>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20" name="Group 31"/>
            <p:cNvGrpSpPr>
              <a:grpSpLocks/>
            </p:cNvGrpSpPr>
            <p:nvPr/>
          </p:nvGrpSpPr>
          <p:grpSpPr bwMode="auto">
            <a:xfrm>
              <a:off x="1" y="392"/>
              <a:ext cx="5758" cy="1571"/>
              <a:chOff x="1" y="392"/>
              <a:chExt cx="5758" cy="1571"/>
            </a:xfrm>
          </p:grpSpPr>
          <p:sp>
            <p:nvSpPr>
              <p:cNvPr id="23"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4"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5"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6" name="Line 35"/>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7" name="Line 36"/>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21" name="Line 37"/>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22" name="Line 38"/>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8039" name="Rectangle 39"/>
          <p:cNvSpPr>
            <a:spLocks noGrp="1" noChangeArrowheads="1"/>
          </p:cNvSpPr>
          <p:nvPr>
            <p:ph type="ctrTitle" sz="quarter"/>
          </p:nvPr>
        </p:nvSpPr>
        <p:spPr>
          <a:xfrm>
            <a:off x="685800" y="1692275"/>
            <a:ext cx="7772400" cy="1736725"/>
          </a:xfrm>
        </p:spPr>
        <p:txBody>
          <a:bodyPr anchor="b"/>
          <a:lstStyle>
            <a:lvl1pPr>
              <a:defRPr sz="5400"/>
            </a:lvl1pPr>
          </a:lstStyle>
          <a:p>
            <a:r>
              <a:rPr lang="ru-RU"/>
              <a:t>Образец заголовка</a:t>
            </a:r>
          </a:p>
        </p:txBody>
      </p:sp>
      <p:sp>
        <p:nvSpPr>
          <p:cNvPr id="128040"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41" name="Rectangle 41"/>
          <p:cNvSpPr>
            <a:spLocks noGrp="1" noChangeArrowheads="1"/>
          </p:cNvSpPr>
          <p:nvPr>
            <p:ph type="dt" sz="quarter" idx="10"/>
          </p:nvPr>
        </p:nvSpPr>
        <p:spPr/>
        <p:txBody>
          <a:bodyPr/>
          <a:lstStyle>
            <a:lvl1pPr>
              <a:defRPr/>
            </a:lvl1pPr>
          </a:lstStyle>
          <a:p>
            <a:pPr>
              <a:defRPr/>
            </a:pPr>
            <a:fld id="{D4D8B83E-0BC6-4A12-882C-532EE2DA6BB3}" type="datetime1">
              <a:rPr lang="ru-RU"/>
              <a:pPr>
                <a:defRPr/>
              </a:pPr>
              <a:t>21.09.2018</a:t>
            </a:fld>
            <a:endParaRPr lang="ru-RU"/>
          </a:p>
        </p:txBody>
      </p:sp>
      <p:sp>
        <p:nvSpPr>
          <p:cNvPr id="42" name="Rectangle 42"/>
          <p:cNvSpPr>
            <a:spLocks noGrp="1" noChangeArrowheads="1"/>
          </p:cNvSpPr>
          <p:nvPr>
            <p:ph type="ftr" sz="quarter" idx="11"/>
          </p:nvPr>
        </p:nvSpPr>
        <p:spPr/>
        <p:txBody>
          <a:bodyPr/>
          <a:lstStyle>
            <a:lvl1pPr>
              <a:defRPr/>
            </a:lvl1pPr>
          </a:lstStyle>
          <a:p>
            <a:pPr>
              <a:defRPr/>
            </a:pPr>
            <a:r>
              <a:rPr lang="ru-RU"/>
              <a:t>проф. МАРШЕВ В. И. (МГУ)</a:t>
            </a:r>
          </a:p>
        </p:txBody>
      </p:sp>
      <p:sp>
        <p:nvSpPr>
          <p:cNvPr id="43" name="Rectangle 43"/>
          <p:cNvSpPr>
            <a:spLocks noGrp="1" noChangeArrowheads="1"/>
          </p:cNvSpPr>
          <p:nvPr>
            <p:ph type="sldNum" sz="quarter" idx="12"/>
          </p:nvPr>
        </p:nvSpPr>
        <p:spPr/>
        <p:txBody>
          <a:bodyPr/>
          <a:lstStyle>
            <a:lvl1pPr>
              <a:defRPr smtClean="0"/>
            </a:lvl1pPr>
          </a:lstStyle>
          <a:p>
            <a:pPr>
              <a:defRPr/>
            </a:pPr>
            <a:fld id="{09F88BC6-9B7F-4A9C-B856-76F51E029623}" type="slidenum">
              <a:rPr lang="ru-RU" altLang="ru-RU"/>
              <a:pPr>
                <a:defRPr/>
              </a:pPr>
              <a:t>‹#›</a:t>
            </a:fld>
            <a:endParaRPr lang="ru-RU" altLang="ru-RU"/>
          </a:p>
        </p:txBody>
      </p:sp>
    </p:spTree>
    <p:extLst>
      <p:ext uri="{BB962C8B-B14F-4D97-AF65-F5344CB8AC3E}">
        <p14:creationId xmlns:p14="http://schemas.microsoft.com/office/powerpoint/2010/main" val="268095528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DE6814B3-03D6-4DD7-B76E-D49F595BC32E}"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04D62C22-A3D0-43E1-93A2-7DA7CC265EF7}" type="slidenum">
              <a:rPr lang="ru-RU" altLang="ru-RU"/>
              <a:pPr>
                <a:defRPr/>
              </a:pPr>
              <a:t>‹#›</a:t>
            </a:fld>
            <a:endParaRPr lang="ru-RU" altLang="ru-RU"/>
          </a:p>
        </p:txBody>
      </p:sp>
    </p:spTree>
    <p:extLst>
      <p:ext uri="{BB962C8B-B14F-4D97-AF65-F5344CB8AC3E}">
        <p14:creationId xmlns:p14="http://schemas.microsoft.com/office/powerpoint/2010/main" val="207182554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0"/>
          <p:cNvSpPr>
            <a:spLocks noGrp="1" noChangeArrowheads="1"/>
          </p:cNvSpPr>
          <p:nvPr>
            <p:ph type="dt" sz="half" idx="10"/>
          </p:nvPr>
        </p:nvSpPr>
        <p:spPr>
          <a:ln/>
        </p:spPr>
        <p:txBody>
          <a:bodyPr/>
          <a:lstStyle>
            <a:lvl1pPr>
              <a:defRPr/>
            </a:lvl1pPr>
          </a:lstStyle>
          <a:p>
            <a:pPr>
              <a:defRPr/>
            </a:pPr>
            <a:fld id="{51B00C7E-5D13-4A24-AFBB-296568D7562C}"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84ED12A8-6CE1-4CEB-9B76-185F5ADA9145}" type="slidenum">
              <a:rPr lang="ru-RU" altLang="ru-RU"/>
              <a:pPr>
                <a:defRPr/>
              </a:pPr>
              <a:t>‹#›</a:t>
            </a:fld>
            <a:endParaRPr lang="ru-RU" altLang="ru-RU"/>
          </a:p>
        </p:txBody>
      </p:sp>
    </p:spTree>
    <p:extLst>
      <p:ext uri="{BB962C8B-B14F-4D97-AF65-F5344CB8AC3E}">
        <p14:creationId xmlns:p14="http://schemas.microsoft.com/office/powerpoint/2010/main" val="18835173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0"/>
          <p:cNvSpPr>
            <a:spLocks noGrp="1" noChangeArrowheads="1"/>
          </p:cNvSpPr>
          <p:nvPr>
            <p:ph type="dt" sz="half" idx="10"/>
          </p:nvPr>
        </p:nvSpPr>
        <p:spPr>
          <a:ln/>
        </p:spPr>
        <p:txBody>
          <a:bodyPr/>
          <a:lstStyle>
            <a:lvl1pPr>
              <a:defRPr/>
            </a:lvl1pPr>
          </a:lstStyle>
          <a:p>
            <a:pPr>
              <a:defRPr/>
            </a:pPr>
            <a:fld id="{91A34C53-4470-44C5-90BD-78669FFC7757}" type="datetime1">
              <a:rPr lang="ru-RU"/>
              <a:pPr>
                <a:defRPr/>
              </a:pPr>
              <a:t>21.09.2018</a:t>
            </a:fld>
            <a:endParaRPr lang="ru-RU"/>
          </a:p>
        </p:txBody>
      </p:sp>
      <p:sp>
        <p:nvSpPr>
          <p:cNvPr id="4"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5" name="Rectangle 42"/>
          <p:cNvSpPr>
            <a:spLocks noGrp="1" noChangeArrowheads="1"/>
          </p:cNvSpPr>
          <p:nvPr>
            <p:ph type="sldNum" sz="quarter" idx="12"/>
          </p:nvPr>
        </p:nvSpPr>
        <p:spPr>
          <a:ln/>
        </p:spPr>
        <p:txBody>
          <a:bodyPr/>
          <a:lstStyle>
            <a:lvl1pPr>
              <a:defRPr/>
            </a:lvl1pPr>
          </a:lstStyle>
          <a:p>
            <a:pPr>
              <a:defRPr/>
            </a:pPr>
            <a:fld id="{16F5CDE0-57FB-4B27-AE52-1B7FC29D7704}" type="slidenum">
              <a:rPr lang="ru-RU"/>
              <a:pPr>
                <a:defRPr/>
              </a:pPr>
              <a:t>‹#›</a:t>
            </a:fld>
            <a:endParaRPr lang="ru-RU"/>
          </a:p>
        </p:txBody>
      </p:sp>
    </p:spTree>
    <p:extLst>
      <p:ext uri="{BB962C8B-B14F-4D97-AF65-F5344CB8AC3E}">
        <p14:creationId xmlns:p14="http://schemas.microsoft.com/office/powerpoint/2010/main" val="323751276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0"/>
          <p:cNvSpPr>
            <a:spLocks noGrp="1" noChangeArrowheads="1"/>
          </p:cNvSpPr>
          <p:nvPr>
            <p:ph type="dt" sz="half" idx="10"/>
          </p:nvPr>
        </p:nvSpPr>
        <p:spPr>
          <a:ln/>
        </p:spPr>
        <p:txBody>
          <a:bodyPr/>
          <a:lstStyle>
            <a:lvl1pPr>
              <a:defRPr/>
            </a:lvl1pPr>
          </a:lstStyle>
          <a:p>
            <a:pPr>
              <a:defRPr/>
            </a:pPr>
            <a:fld id="{3F25B0BF-079A-4ABC-B61A-D60B71E193E5}"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F123812C-F7AF-42C5-AB3B-F09AFCE38C2F}" type="slidenum">
              <a:rPr lang="ru-RU" altLang="ru-RU"/>
              <a:pPr>
                <a:defRPr/>
              </a:pPr>
              <a:t>‹#›</a:t>
            </a:fld>
            <a:endParaRPr lang="ru-RU" altLang="ru-RU"/>
          </a:p>
        </p:txBody>
      </p:sp>
    </p:spTree>
    <p:extLst>
      <p:ext uri="{BB962C8B-B14F-4D97-AF65-F5344CB8AC3E}">
        <p14:creationId xmlns:p14="http://schemas.microsoft.com/office/powerpoint/2010/main" val="90817805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0"/>
          <p:cNvSpPr>
            <a:spLocks noGrp="1" noChangeArrowheads="1"/>
          </p:cNvSpPr>
          <p:nvPr>
            <p:ph type="dt" sz="half" idx="10"/>
          </p:nvPr>
        </p:nvSpPr>
        <p:spPr>
          <a:ln/>
        </p:spPr>
        <p:txBody>
          <a:bodyPr/>
          <a:lstStyle>
            <a:lvl1pPr>
              <a:defRPr/>
            </a:lvl1pPr>
          </a:lstStyle>
          <a:p>
            <a:pPr>
              <a:defRPr/>
            </a:pPr>
            <a:fld id="{98DBF923-1EDA-4C49-A9DF-5246AFAD7203}" type="datetime1">
              <a:rPr lang="ru-RU"/>
              <a:pPr>
                <a:defRPr/>
              </a:pPr>
              <a:t>21.09.2018</a:t>
            </a:fld>
            <a:endParaRPr lang="ru-RU"/>
          </a:p>
        </p:txBody>
      </p:sp>
      <p:sp>
        <p:nvSpPr>
          <p:cNvPr id="8"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9" name="Rectangle 42"/>
          <p:cNvSpPr>
            <a:spLocks noGrp="1" noChangeArrowheads="1"/>
          </p:cNvSpPr>
          <p:nvPr>
            <p:ph type="sldNum" sz="quarter" idx="12"/>
          </p:nvPr>
        </p:nvSpPr>
        <p:spPr>
          <a:ln/>
        </p:spPr>
        <p:txBody>
          <a:bodyPr/>
          <a:lstStyle>
            <a:lvl1pPr>
              <a:defRPr/>
            </a:lvl1pPr>
          </a:lstStyle>
          <a:p>
            <a:pPr>
              <a:defRPr/>
            </a:pPr>
            <a:fld id="{EBF41820-1E73-427F-87DD-B1298331D71D}" type="slidenum">
              <a:rPr lang="ru-RU" altLang="ru-RU"/>
              <a:pPr>
                <a:defRPr/>
              </a:pPr>
              <a:t>‹#›</a:t>
            </a:fld>
            <a:endParaRPr lang="ru-RU" altLang="ru-RU"/>
          </a:p>
        </p:txBody>
      </p:sp>
    </p:spTree>
    <p:extLst>
      <p:ext uri="{BB962C8B-B14F-4D97-AF65-F5344CB8AC3E}">
        <p14:creationId xmlns:p14="http://schemas.microsoft.com/office/powerpoint/2010/main" val="258526271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0"/>
          <p:cNvSpPr>
            <a:spLocks noGrp="1" noChangeArrowheads="1"/>
          </p:cNvSpPr>
          <p:nvPr>
            <p:ph type="dt" sz="half" idx="10"/>
          </p:nvPr>
        </p:nvSpPr>
        <p:spPr>
          <a:ln/>
        </p:spPr>
        <p:txBody>
          <a:bodyPr/>
          <a:lstStyle>
            <a:lvl1pPr>
              <a:defRPr/>
            </a:lvl1pPr>
          </a:lstStyle>
          <a:p>
            <a:pPr>
              <a:defRPr/>
            </a:pPr>
            <a:fld id="{D50D81DE-9E38-4827-8072-930A399586A9}" type="datetime1">
              <a:rPr lang="ru-RU"/>
              <a:pPr>
                <a:defRPr/>
              </a:pPr>
              <a:t>21.09.2018</a:t>
            </a:fld>
            <a:endParaRPr lang="ru-RU"/>
          </a:p>
        </p:txBody>
      </p:sp>
      <p:sp>
        <p:nvSpPr>
          <p:cNvPr id="4"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5" name="Rectangle 42"/>
          <p:cNvSpPr>
            <a:spLocks noGrp="1" noChangeArrowheads="1"/>
          </p:cNvSpPr>
          <p:nvPr>
            <p:ph type="sldNum" sz="quarter" idx="12"/>
          </p:nvPr>
        </p:nvSpPr>
        <p:spPr>
          <a:ln/>
        </p:spPr>
        <p:txBody>
          <a:bodyPr/>
          <a:lstStyle>
            <a:lvl1pPr>
              <a:defRPr/>
            </a:lvl1pPr>
          </a:lstStyle>
          <a:p>
            <a:pPr>
              <a:defRPr/>
            </a:pPr>
            <a:fld id="{F1739106-9144-4229-B06F-F9ADF06ACD1D}" type="slidenum">
              <a:rPr lang="ru-RU" altLang="ru-RU"/>
              <a:pPr>
                <a:defRPr/>
              </a:pPr>
              <a:t>‹#›</a:t>
            </a:fld>
            <a:endParaRPr lang="ru-RU" altLang="ru-RU"/>
          </a:p>
        </p:txBody>
      </p:sp>
    </p:spTree>
    <p:extLst>
      <p:ext uri="{BB962C8B-B14F-4D97-AF65-F5344CB8AC3E}">
        <p14:creationId xmlns:p14="http://schemas.microsoft.com/office/powerpoint/2010/main" val="429019879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fld id="{4CD6DFB4-50D3-4743-84CC-07855694AA9D}" type="datetime1">
              <a:rPr lang="ru-RU"/>
              <a:pPr>
                <a:defRPr/>
              </a:pPr>
              <a:t>21.09.2018</a:t>
            </a:fld>
            <a:endParaRPr lang="ru-RU"/>
          </a:p>
        </p:txBody>
      </p:sp>
      <p:sp>
        <p:nvSpPr>
          <p:cNvPr id="3"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4" name="Rectangle 42"/>
          <p:cNvSpPr>
            <a:spLocks noGrp="1" noChangeArrowheads="1"/>
          </p:cNvSpPr>
          <p:nvPr>
            <p:ph type="sldNum" sz="quarter" idx="12"/>
          </p:nvPr>
        </p:nvSpPr>
        <p:spPr>
          <a:ln/>
        </p:spPr>
        <p:txBody>
          <a:bodyPr/>
          <a:lstStyle>
            <a:lvl1pPr>
              <a:defRPr/>
            </a:lvl1pPr>
          </a:lstStyle>
          <a:p>
            <a:pPr>
              <a:defRPr/>
            </a:pPr>
            <a:fld id="{706B5553-A299-46F3-BA2D-352A211AA521}" type="slidenum">
              <a:rPr lang="ru-RU" altLang="ru-RU"/>
              <a:pPr>
                <a:defRPr/>
              </a:pPr>
              <a:t>‹#›</a:t>
            </a:fld>
            <a:endParaRPr lang="ru-RU" altLang="ru-RU"/>
          </a:p>
        </p:txBody>
      </p:sp>
    </p:spTree>
    <p:extLst>
      <p:ext uri="{BB962C8B-B14F-4D97-AF65-F5344CB8AC3E}">
        <p14:creationId xmlns:p14="http://schemas.microsoft.com/office/powerpoint/2010/main" val="64610347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8B969138-8303-4FA9-B5E4-C5548C40D431}"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30731DC1-439A-4B36-B1A7-2BB5117DF080}" type="slidenum">
              <a:rPr lang="ru-RU" altLang="ru-RU"/>
              <a:pPr>
                <a:defRPr/>
              </a:pPr>
              <a:t>‹#›</a:t>
            </a:fld>
            <a:endParaRPr lang="ru-RU" altLang="ru-RU"/>
          </a:p>
        </p:txBody>
      </p:sp>
    </p:spTree>
    <p:extLst>
      <p:ext uri="{BB962C8B-B14F-4D97-AF65-F5344CB8AC3E}">
        <p14:creationId xmlns:p14="http://schemas.microsoft.com/office/powerpoint/2010/main" val="273714065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3AF6B10F-3716-44AA-A706-D8EE1693E0F3}"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FEAD93FD-7106-4463-A643-39515A56C520}" type="slidenum">
              <a:rPr lang="ru-RU" altLang="ru-RU"/>
              <a:pPr>
                <a:defRPr/>
              </a:pPr>
              <a:t>‹#›</a:t>
            </a:fld>
            <a:endParaRPr lang="ru-RU" altLang="ru-RU"/>
          </a:p>
        </p:txBody>
      </p:sp>
    </p:spTree>
    <p:extLst>
      <p:ext uri="{BB962C8B-B14F-4D97-AF65-F5344CB8AC3E}">
        <p14:creationId xmlns:p14="http://schemas.microsoft.com/office/powerpoint/2010/main" val="419506890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99C46AD0-958A-445B-962E-0992A24A67D6}"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FC33DF19-4E27-4CA5-9830-DEBC7F4FD925}" type="slidenum">
              <a:rPr lang="ru-RU" altLang="ru-RU"/>
              <a:pPr>
                <a:defRPr/>
              </a:pPr>
              <a:t>‹#›</a:t>
            </a:fld>
            <a:endParaRPr lang="ru-RU" altLang="ru-RU"/>
          </a:p>
        </p:txBody>
      </p:sp>
    </p:spTree>
    <p:extLst>
      <p:ext uri="{BB962C8B-B14F-4D97-AF65-F5344CB8AC3E}">
        <p14:creationId xmlns:p14="http://schemas.microsoft.com/office/powerpoint/2010/main" val="25146502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FA45484B-8AB2-49F6-99C2-57C13382A684}"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89A57926-B640-4DF0-947F-C63E957F1C40}" type="slidenum">
              <a:rPr lang="ru-RU" altLang="ru-RU"/>
              <a:pPr>
                <a:defRPr/>
              </a:pPr>
              <a:t>‹#›</a:t>
            </a:fld>
            <a:endParaRPr lang="ru-RU" altLang="ru-RU"/>
          </a:p>
        </p:txBody>
      </p:sp>
    </p:spTree>
    <p:extLst>
      <p:ext uri="{BB962C8B-B14F-4D97-AF65-F5344CB8AC3E}">
        <p14:creationId xmlns:p14="http://schemas.microsoft.com/office/powerpoint/2010/main" val="245086468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30725"/>
          </a:xfrm>
        </p:spPr>
        <p:txBody>
          <a:bodyPr/>
          <a:lstStyle/>
          <a:p>
            <a:pPr lvl="0"/>
            <a:endParaRPr lang="ru-RU" noProof="0" smtClean="0"/>
          </a:p>
        </p:txBody>
      </p:sp>
      <p:sp>
        <p:nvSpPr>
          <p:cNvPr id="4" name="Rectangle 40"/>
          <p:cNvSpPr>
            <a:spLocks noGrp="1" noChangeArrowheads="1"/>
          </p:cNvSpPr>
          <p:nvPr>
            <p:ph type="dt" sz="half" idx="10"/>
          </p:nvPr>
        </p:nvSpPr>
        <p:spPr>
          <a:ln/>
        </p:spPr>
        <p:txBody>
          <a:bodyPr/>
          <a:lstStyle>
            <a:lvl1pPr>
              <a:defRPr/>
            </a:lvl1pPr>
          </a:lstStyle>
          <a:p>
            <a:pPr>
              <a:defRPr/>
            </a:pPr>
            <a:fld id="{B4E08A30-AB67-45C8-8205-C4FB82F46F02}"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B263C5FF-5409-4A35-AC80-0D81775BC428}" type="slidenum">
              <a:rPr lang="ru-RU" altLang="ru-RU"/>
              <a:pPr>
                <a:defRPr/>
              </a:pPr>
              <a:t>‹#›</a:t>
            </a:fld>
            <a:endParaRPr lang="ru-RU" altLang="ru-RU"/>
          </a:p>
        </p:txBody>
      </p:sp>
    </p:spTree>
    <p:extLst>
      <p:ext uri="{BB962C8B-B14F-4D97-AF65-F5344CB8AC3E}">
        <p14:creationId xmlns:p14="http://schemas.microsoft.com/office/powerpoint/2010/main" val="51787450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8763" cy="6851650"/>
            <a:chOff x="1" y="0"/>
            <a:chExt cx="5763" cy="4316"/>
          </a:xfrm>
        </p:grpSpPr>
        <p:sp>
          <p:nvSpPr>
            <p:cNvPr id="5"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6"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7"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grpSp>
          <p:nvGrpSpPr>
            <p:cNvPr id="8" name="Group 6"/>
            <p:cNvGrpSpPr>
              <a:grpSpLocks/>
            </p:cNvGrpSpPr>
            <p:nvPr/>
          </p:nvGrpSpPr>
          <p:grpSpPr bwMode="auto">
            <a:xfrm>
              <a:off x="288" y="0"/>
              <a:ext cx="5098" cy="4316"/>
              <a:chOff x="288" y="0"/>
              <a:chExt cx="5098" cy="4316"/>
            </a:xfrm>
          </p:grpSpPr>
          <p:sp>
            <p:nvSpPr>
              <p:cNvPr id="28"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29"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0"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1"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2"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3"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4"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5"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6"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7"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8"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39"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40"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grpSp>
        <p:sp>
          <p:nvSpPr>
            <p:cNvPr id="9"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0"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1"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12" name="Freeform 23"/>
            <p:cNvSpPr>
              <a:spLocks/>
            </p:cNvSpPr>
            <p:nvPr/>
          </p:nvSpPr>
          <p:spPr bwMode="hidden">
            <a:xfrm>
              <a:off x="5041" y="0"/>
              <a:ext cx="719" cy="845"/>
            </a:xfrm>
            <a:custGeom>
              <a:avLst/>
              <a:gdLst>
                <a:gd name="T0" fmla="*/ 753 w 717"/>
                <a:gd name="T1" fmla="*/ 845 h 845"/>
                <a:gd name="T2" fmla="*/ 753 w 717"/>
                <a:gd name="T3" fmla="*/ 821 h 845"/>
                <a:gd name="T4" fmla="*/ 610 w 717"/>
                <a:gd name="T5" fmla="*/ 605 h 845"/>
                <a:gd name="T6" fmla="*/ 424 w 717"/>
                <a:gd name="T7" fmla="*/ 396 h 845"/>
                <a:gd name="T8" fmla="*/ 239 w 717"/>
                <a:gd name="T9" fmla="*/ 192 h 845"/>
                <a:gd name="T10" fmla="*/ 17 w 717"/>
                <a:gd name="T11" fmla="*/ 0 h 845"/>
                <a:gd name="T12" fmla="*/ 0 w 717"/>
                <a:gd name="T13" fmla="*/ 0 h 845"/>
                <a:gd name="T14" fmla="*/ 227 w 717"/>
                <a:gd name="T15" fmla="*/ 198 h 845"/>
                <a:gd name="T16" fmla="*/ 418 w 717"/>
                <a:gd name="T17" fmla="*/ 408 h 845"/>
                <a:gd name="T18" fmla="*/ 604 w 717"/>
                <a:gd name="T19" fmla="*/ 623 h 845"/>
                <a:gd name="T20" fmla="*/ 753 w 717"/>
                <a:gd name="T21" fmla="*/ 845 h 845"/>
                <a:gd name="T22" fmla="*/ 753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3" name="Freeform 24"/>
            <p:cNvSpPr>
              <a:spLocks/>
            </p:cNvSpPr>
            <p:nvPr/>
          </p:nvSpPr>
          <p:spPr bwMode="hidden">
            <a:xfrm>
              <a:off x="5352" y="0"/>
              <a:ext cx="408" cy="414"/>
            </a:xfrm>
            <a:custGeom>
              <a:avLst/>
              <a:gdLst>
                <a:gd name="T0" fmla="*/ 425 w 407"/>
                <a:gd name="T1" fmla="*/ 414 h 414"/>
                <a:gd name="T2" fmla="*/ 425 w 407"/>
                <a:gd name="T3" fmla="*/ 396 h 414"/>
                <a:gd name="T4" fmla="*/ 240 w 407"/>
                <a:gd name="T5" fmla="*/ 192 h 414"/>
                <a:gd name="T6" fmla="*/ 12 w 407"/>
                <a:gd name="T7" fmla="*/ 0 h 414"/>
                <a:gd name="T8" fmla="*/ 0 w 407"/>
                <a:gd name="T9" fmla="*/ 0 h 414"/>
                <a:gd name="T10" fmla="*/ 108 w 407"/>
                <a:gd name="T11" fmla="*/ 102 h 414"/>
                <a:gd name="T12" fmla="*/ 234 w 407"/>
                <a:gd name="T13" fmla="*/ 204 h 414"/>
                <a:gd name="T14" fmla="*/ 425 w 407"/>
                <a:gd name="T15" fmla="*/ 414 h 414"/>
                <a:gd name="T16" fmla="*/ 425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4"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15" name="Freeform 26"/>
            <p:cNvSpPr>
              <a:spLocks/>
            </p:cNvSpPr>
            <p:nvPr/>
          </p:nvSpPr>
          <p:spPr bwMode="hidden">
            <a:xfrm>
              <a:off x="6" y="0"/>
              <a:ext cx="588" cy="599"/>
            </a:xfrm>
            <a:custGeom>
              <a:avLst/>
              <a:gdLst>
                <a:gd name="T0" fmla="*/ 622 w 586"/>
                <a:gd name="T1" fmla="*/ 0 h 599"/>
                <a:gd name="T2" fmla="*/ 604 w 586"/>
                <a:gd name="T3" fmla="*/ 0 h 599"/>
                <a:gd name="T4" fmla="*/ 425 w 586"/>
                <a:gd name="T5" fmla="*/ 132 h 599"/>
                <a:gd name="T6" fmla="*/ 275 w 586"/>
                <a:gd name="T7" fmla="*/ 270 h 599"/>
                <a:gd name="T8" fmla="*/ 120 w 586"/>
                <a:gd name="T9" fmla="*/ 420 h 599"/>
                <a:gd name="T10" fmla="*/ 0 w 586"/>
                <a:gd name="T11" fmla="*/ 575 h 599"/>
                <a:gd name="T12" fmla="*/ 0 w 586"/>
                <a:gd name="T13" fmla="*/ 599 h 599"/>
                <a:gd name="T14" fmla="*/ 120 w 586"/>
                <a:gd name="T15" fmla="*/ 432 h 599"/>
                <a:gd name="T16" fmla="*/ 275 w 586"/>
                <a:gd name="T17" fmla="*/ 282 h 599"/>
                <a:gd name="T18" fmla="*/ 431 w 586"/>
                <a:gd name="T19" fmla="*/ 138 h 599"/>
                <a:gd name="T20" fmla="*/ 622 w 586"/>
                <a:gd name="T21" fmla="*/ 0 h 599"/>
                <a:gd name="T22" fmla="*/ 622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6" name="Freeform 27"/>
            <p:cNvSpPr>
              <a:spLocks/>
            </p:cNvSpPr>
            <p:nvPr/>
          </p:nvSpPr>
          <p:spPr bwMode="hidden">
            <a:xfrm>
              <a:off x="6" y="0"/>
              <a:ext cx="270" cy="252"/>
            </a:xfrm>
            <a:custGeom>
              <a:avLst/>
              <a:gdLst>
                <a:gd name="T0" fmla="*/ 287 w 269"/>
                <a:gd name="T1" fmla="*/ 0 h 252"/>
                <a:gd name="T2" fmla="*/ 269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87 w 269"/>
                <a:gd name="T15" fmla="*/ 0 h 252"/>
                <a:gd name="T16" fmla="*/ 287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7" name="Line 28"/>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8" name="Line 29"/>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9" name="Line 30"/>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20" name="Group 31"/>
            <p:cNvGrpSpPr>
              <a:grpSpLocks/>
            </p:cNvGrpSpPr>
            <p:nvPr/>
          </p:nvGrpSpPr>
          <p:grpSpPr bwMode="auto">
            <a:xfrm>
              <a:off x="1" y="392"/>
              <a:ext cx="5758" cy="1571"/>
              <a:chOff x="1" y="392"/>
              <a:chExt cx="5758" cy="1571"/>
            </a:xfrm>
          </p:grpSpPr>
          <p:sp>
            <p:nvSpPr>
              <p:cNvPr id="23"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4"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5"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6" name="Line 35"/>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7" name="Line 36"/>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21" name="Line 37"/>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22" name="Line 38"/>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8039" name="Rectangle 39"/>
          <p:cNvSpPr>
            <a:spLocks noGrp="1" noChangeArrowheads="1"/>
          </p:cNvSpPr>
          <p:nvPr>
            <p:ph type="ctrTitle" sz="quarter"/>
          </p:nvPr>
        </p:nvSpPr>
        <p:spPr>
          <a:xfrm>
            <a:off x="685800" y="1692275"/>
            <a:ext cx="7772400" cy="1736725"/>
          </a:xfrm>
        </p:spPr>
        <p:txBody>
          <a:bodyPr anchor="b"/>
          <a:lstStyle>
            <a:lvl1pPr>
              <a:defRPr sz="5400"/>
            </a:lvl1pPr>
          </a:lstStyle>
          <a:p>
            <a:r>
              <a:rPr lang="ru-RU"/>
              <a:t>Образец заголовка</a:t>
            </a:r>
          </a:p>
        </p:txBody>
      </p:sp>
      <p:sp>
        <p:nvSpPr>
          <p:cNvPr id="128040"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41" name="Rectangle 41"/>
          <p:cNvSpPr>
            <a:spLocks noGrp="1" noChangeArrowheads="1"/>
          </p:cNvSpPr>
          <p:nvPr>
            <p:ph type="dt" sz="quarter" idx="10"/>
          </p:nvPr>
        </p:nvSpPr>
        <p:spPr/>
        <p:txBody>
          <a:bodyPr/>
          <a:lstStyle>
            <a:lvl1pPr>
              <a:defRPr/>
            </a:lvl1pPr>
          </a:lstStyle>
          <a:p>
            <a:pPr>
              <a:defRPr/>
            </a:pPr>
            <a:fld id="{25447EE0-331C-4C1A-BB51-EFD2FAB23A86}" type="datetime1">
              <a:rPr lang="ru-RU"/>
              <a:pPr>
                <a:defRPr/>
              </a:pPr>
              <a:t>21.09.2018</a:t>
            </a:fld>
            <a:endParaRPr lang="ru-RU"/>
          </a:p>
        </p:txBody>
      </p:sp>
      <p:sp>
        <p:nvSpPr>
          <p:cNvPr id="42" name="Rectangle 42"/>
          <p:cNvSpPr>
            <a:spLocks noGrp="1" noChangeArrowheads="1"/>
          </p:cNvSpPr>
          <p:nvPr>
            <p:ph type="ftr" sz="quarter" idx="11"/>
          </p:nvPr>
        </p:nvSpPr>
        <p:spPr/>
        <p:txBody>
          <a:bodyPr/>
          <a:lstStyle>
            <a:lvl1pPr>
              <a:defRPr/>
            </a:lvl1pPr>
          </a:lstStyle>
          <a:p>
            <a:pPr>
              <a:defRPr/>
            </a:pPr>
            <a:r>
              <a:rPr lang="ru-RU"/>
              <a:t>проф. МАРШЕВ В.И. (МГУ)</a:t>
            </a:r>
          </a:p>
        </p:txBody>
      </p:sp>
      <p:sp>
        <p:nvSpPr>
          <p:cNvPr id="43" name="Rectangle 43"/>
          <p:cNvSpPr>
            <a:spLocks noGrp="1" noChangeArrowheads="1"/>
          </p:cNvSpPr>
          <p:nvPr>
            <p:ph type="sldNum" sz="quarter" idx="12"/>
          </p:nvPr>
        </p:nvSpPr>
        <p:spPr/>
        <p:txBody>
          <a:bodyPr/>
          <a:lstStyle>
            <a:lvl1pPr>
              <a:defRPr smtClean="0"/>
            </a:lvl1pPr>
          </a:lstStyle>
          <a:p>
            <a:pPr>
              <a:defRPr/>
            </a:pPr>
            <a:fld id="{1384FF02-F75F-4EF2-B3A3-8B27D73A3419}" type="slidenum">
              <a:rPr lang="ru-RU" altLang="ru-RU"/>
              <a:pPr>
                <a:defRPr/>
              </a:pPr>
              <a:t>‹#›</a:t>
            </a:fld>
            <a:endParaRPr lang="ru-RU" altLang="ru-RU"/>
          </a:p>
        </p:txBody>
      </p:sp>
    </p:spTree>
    <p:extLst>
      <p:ext uri="{BB962C8B-B14F-4D97-AF65-F5344CB8AC3E}">
        <p14:creationId xmlns:p14="http://schemas.microsoft.com/office/powerpoint/2010/main" val="1409297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fld id="{B3AA47BE-8D25-4191-83A9-9F65F9E4C88A}" type="datetime1">
              <a:rPr lang="ru-RU"/>
              <a:pPr>
                <a:defRPr/>
              </a:pPr>
              <a:t>21.09.2018</a:t>
            </a:fld>
            <a:endParaRPr lang="ru-RU"/>
          </a:p>
        </p:txBody>
      </p:sp>
      <p:sp>
        <p:nvSpPr>
          <p:cNvPr id="3"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4" name="Rectangle 42"/>
          <p:cNvSpPr>
            <a:spLocks noGrp="1" noChangeArrowheads="1"/>
          </p:cNvSpPr>
          <p:nvPr>
            <p:ph type="sldNum" sz="quarter" idx="12"/>
          </p:nvPr>
        </p:nvSpPr>
        <p:spPr>
          <a:ln/>
        </p:spPr>
        <p:txBody>
          <a:bodyPr/>
          <a:lstStyle>
            <a:lvl1pPr>
              <a:defRPr/>
            </a:lvl1pPr>
          </a:lstStyle>
          <a:p>
            <a:pPr>
              <a:defRPr/>
            </a:pPr>
            <a:fld id="{2AA3FFDC-65EE-4C2F-8ECF-F26FD7D60612}" type="slidenum">
              <a:rPr lang="ru-RU"/>
              <a:pPr>
                <a:defRPr/>
              </a:pPr>
              <a:t>‹#›</a:t>
            </a:fld>
            <a:endParaRPr lang="ru-RU"/>
          </a:p>
        </p:txBody>
      </p:sp>
    </p:spTree>
    <p:extLst>
      <p:ext uri="{BB962C8B-B14F-4D97-AF65-F5344CB8AC3E}">
        <p14:creationId xmlns:p14="http://schemas.microsoft.com/office/powerpoint/2010/main" val="212864999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CEE7468A-E241-472B-9A06-640880759FCD}"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485BE8D6-6F55-45BD-8B03-3A1A4E58D2C1}" type="slidenum">
              <a:rPr lang="ru-RU" altLang="ru-RU"/>
              <a:pPr>
                <a:defRPr/>
              </a:pPr>
              <a:t>‹#›</a:t>
            </a:fld>
            <a:endParaRPr lang="ru-RU" altLang="ru-RU"/>
          </a:p>
        </p:txBody>
      </p:sp>
    </p:spTree>
    <p:extLst>
      <p:ext uri="{BB962C8B-B14F-4D97-AF65-F5344CB8AC3E}">
        <p14:creationId xmlns:p14="http://schemas.microsoft.com/office/powerpoint/2010/main" val="262311282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0"/>
          <p:cNvSpPr>
            <a:spLocks noGrp="1" noChangeArrowheads="1"/>
          </p:cNvSpPr>
          <p:nvPr>
            <p:ph type="dt" sz="half" idx="10"/>
          </p:nvPr>
        </p:nvSpPr>
        <p:spPr>
          <a:ln/>
        </p:spPr>
        <p:txBody>
          <a:bodyPr/>
          <a:lstStyle>
            <a:lvl1pPr>
              <a:defRPr/>
            </a:lvl1pPr>
          </a:lstStyle>
          <a:p>
            <a:pPr>
              <a:defRPr/>
            </a:pPr>
            <a:fld id="{83791730-69B9-43FA-8194-6A9A6DD335E9}"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99AAAC59-3BB7-46E7-809E-1B869C53F299}" type="slidenum">
              <a:rPr lang="ru-RU" altLang="ru-RU"/>
              <a:pPr>
                <a:defRPr/>
              </a:pPr>
              <a:t>‹#›</a:t>
            </a:fld>
            <a:endParaRPr lang="ru-RU" altLang="ru-RU"/>
          </a:p>
        </p:txBody>
      </p:sp>
    </p:spTree>
    <p:extLst>
      <p:ext uri="{BB962C8B-B14F-4D97-AF65-F5344CB8AC3E}">
        <p14:creationId xmlns:p14="http://schemas.microsoft.com/office/powerpoint/2010/main" val="61375280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0"/>
          <p:cNvSpPr>
            <a:spLocks noGrp="1" noChangeArrowheads="1"/>
          </p:cNvSpPr>
          <p:nvPr>
            <p:ph type="dt" sz="half" idx="10"/>
          </p:nvPr>
        </p:nvSpPr>
        <p:spPr>
          <a:ln/>
        </p:spPr>
        <p:txBody>
          <a:bodyPr/>
          <a:lstStyle>
            <a:lvl1pPr>
              <a:defRPr/>
            </a:lvl1pPr>
          </a:lstStyle>
          <a:p>
            <a:pPr>
              <a:defRPr/>
            </a:pPr>
            <a:fld id="{EE267D51-F2C1-40CD-923B-EDAD5B14DC35}"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B0F8D19A-32F8-4FBC-84C4-67A895C8CD15}" type="slidenum">
              <a:rPr lang="ru-RU" altLang="ru-RU"/>
              <a:pPr>
                <a:defRPr/>
              </a:pPr>
              <a:t>‹#›</a:t>
            </a:fld>
            <a:endParaRPr lang="ru-RU" altLang="ru-RU"/>
          </a:p>
        </p:txBody>
      </p:sp>
    </p:spTree>
    <p:extLst>
      <p:ext uri="{BB962C8B-B14F-4D97-AF65-F5344CB8AC3E}">
        <p14:creationId xmlns:p14="http://schemas.microsoft.com/office/powerpoint/2010/main" val="25293556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0"/>
          <p:cNvSpPr>
            <a:spLocks noGrp="1" noChangeArrowheads="1"/>
          </p:cNvSpPr>
          <p:nvPr>
            <p:ph type="dt" sz="half" idx="10"/>
          </p:nvPr>
        </p:nvSpPr>
        <p:spPr>
          <a:ln/>
        </p:spPr>
        <p:txBody>
          <a:bodyPr/>
          <a:lstStyle>
            <a:lvl1pPr>
              <a:defRPr/>
            </a:lvl1pPr>
          </a:lstStyle>
          <a:p>
            <a:pPr>
              <a:defRPr/>
            </a:pPr>
            <a:fld id="{D7111363-351B-4E5B-95BE-C383AB58521D}" type="datetime1">
              <a:rPr lang="ru-RU"/>
              <a:pPr>
                <a:defRPr/>
              </a:pPr>
              <a:t>21.09.2018</a:t>
            </a:fld>
            <a:endParaRPr lang="ru-RU"/>
          </a:p>
        </p:txBody>
      </p:sp>
      <p:sp>
        <p:nvSpPr>
          <p:cNvPr id="8"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9" name="Rectangle 42"/>
          <p:cNvSpPr>
            <a:spLocks noGrp="1" noChangeArrowheads="1"/>
          </p:cNvSpPr>
          <p:nvPr>
            <p:ph type="sldNum" sz="quarter" idx="12"/>
          </p:nvPr>
        </p:nvSpPr>
        <p:spPr>
          <a:ln/>
        </p:spPr>
        <p:txBody>
          <a:bodyPr/>
          <a:lstStyle>
            <a:lvl1pPr>
              <a:defRPr/>
            </a:lvl1pPr>
          </a:lstStyle>
          <a:p>
            <a:pPr>
              <a:defRPr/>
            </a:pPr>
            <a:fld id="{4B0C8D47-E8D1-4633-95FC-C5AD75CC728F}" type="slidenum">
              <a:rPr lang="ru-RU" altLang="ru-RU"/>
              <a:pPr>
                <a:defRPr/>
              </a:pPr>
              <a:t>‹#›</a:t>
            </a:fld>
            <a:endParaRPr lang="ru-RU" altLang="ru-RU"/>
          </a:p>
        </p:txBody>
      </p:sp>
    </p:spTree>
    <p:extLst>
      <p:ext uri="{BB962C8B-B14F-4D97-AF65-F5344CB8AC3E}">
        <p14:creationId xmlns:p14="http://schemas.microsoft.com/office/powerpoint/2010/main" val="280363095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0"/>
          <p:cNvSpPr>
            <a:spLocks noGrp="1" noChangeArrowheads="1"/>
          </p:cNvSpPr>
          <p:nvPr>
            <p:ph type="dt" sz="half" idx="10"/>
          </p:nvPr>
        </p:nvSpPr>
        <p:spPr>
          <a:ln/>
        </p:spPr>
        <p:txBody>
          <a:bodyPr/>
          <a:lstStyle>
            <a:lvl1pPr>
              <a:defRPr/>
            </a:lvl1pPr>
          </a:lstStyle>
          <a:p>
            <a:pPr>
              <a:defRPr/>
            </a:pPr>
            <a:fld id="{EA926F25-4B91-40C1-AE37-9A3A581658A6}" type="datetime1">
              <a:rPr lang="ru-RU"/>
              <a:pPr>
                <a:defRPr/>
              </a:pPr>
              <a:t>21.09.2018</a:t>
            </a:fld>
            <a:endParaRPr lang="ru-RU"/>
          </a:p>
        </p:txBody>
      </p:sp>
      <p:sp>
        <p:nvSpPr>
          <p:cNvPr id="4"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5" name="Rectangle 42"/>
          <p:cNvSpPr>
            <a:spLocks noGrp="1" noChangeArrowheads="1"/>
          </p:cNvSpPr>
          <p:nvPr>
            <p:ph type="sldNum" sz="quarter" idx="12"/>
          </p:nvPr>
        </p:nvSpPr>
        <p:spPr>
          <a:ln/>
        </p:spPr>
        <p:txBody>
          <a:bodyPr/>
          <a:lstStyle>
            <a:lvl1pPr>
              <a:defRPr/>
            </a:lvl1pPr>
          </a:lstStyle>
          <a:p>
            <a:pPr>
              <a:defRPr/>
            </a:pPr>
            <a:fld id="{6533D925-68B6-446D-A0E9-DF685560CE0C}" type="slidenum">
              <a:rPr lang="ru-RU" altLang="ru-RU"/>
              <a:pPr>
                <a:defRPr/>
              </a:pPr>
              <a:t>‹#›</a:t>
            </a:fld>
            <a:endParaRPr lang="ru-RU" altLang="ru-RU"/>
          </a:p>
        </p:txBody>
      </p:sp>
    </p:spTree>
    <p:extLst>
      <p:ext uri="{BB962C8B-B14F-4D97-AF65-F5344CB8AC3E}">
        <p14:creationId xmlns:p14="http://schemas.microsoft.com/office/powerpoint/2010/main" val="344093875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fld id="{DBA3319D-F982-4EC9-856F-EF576D0247C5}" type="datetime1">
              <a:rPr lang="ru-RU"/>
              <a:pPr>
                <a:defRPr/>
              </a:pPr>
              <a:t>21.09.2018</a:t>
            </a:fld>
            <a:endParaRPr lang="ru-RU"/>
          </a:p>
        </p:txBody>
      </p:sp>
      <p:sp>
        <p:nvSpPr>
          <p:cNvPr id="3"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4" name="Rectangle 42"/>
          <p:cNvSpPr>
            <a:spLocks noGrp="1" noChangeArrowheads="1"/>
          </p:cNvSpPr>
          <p:nvPr>
            <p:ph type="sldNum" sz="quarter" idx="12"/>
          </p:nvPr>
        </p:nvSpPr>
        <p:spPr>
          <a:ln/>
        </p:spPr>
        <p:txBody>
          <a:bodyPr/>
          <a:lstStyle>
            <a:lvl1pPr>
              <a:defRPr/>
            </a:lvl1pPr>
          </a:lstStyle>
          <a:p>
            <a:pPr>
              <a:defRPr/>
            </a:pPr>
            <a:fld id="{045696D4-F4F1-4BF3-9310-CBD8D6DE7876}" type="slidenum">
              <a:rPr lang="ru-RU" altLang="ru-RU"/>
              <a:pPr>
                <a:defRPr/>
              </a:pPr>
              <a:t>‹#›</a:t>
            </a:fld>
            <a:endParaRPr lang="ru-RU" altLang="ru-RU"/>
          </a:p>
        </p:txBody>
      </p:sp>
    </p:spTree>
    <p:extLst>
      <p:ext uri="{BB962C8B-B14F-4D97-AF65-F5344CB8AC3E}">
        <p14:creationId xmlns:p14="http://schemas.microsoft.com/office/powerpoint/2010/main" val="128711192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E01B9755-5BA2-425C-A350-88DF2770907F}"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EC349B76-F8D6-44E6-946E-B4CBFA052B6B}" type="slidenum">
              <a:rPr lang="ru-RU" altLang="ru-RU"/>
              <a:pPr>
                <a:defRPr/>
              </a:pPr>
              <a:t>‹#›</a:t>
            </a:fld>
            <a:endParaRPr lang="ru-RU" altLang="ru-RU"/>
          </a:p>
        </p:txBody>
      </p:sp>
    </p:spTree>
    <p:extLst>
      <p:ext uri="{BB962C8B-B14F-4D97-AF65-F5344CB8AC3E}">
        <p14:creationId xmlns:p14="http://schemas.microsoft.com/office/powerpoint/2010/main" val="160346689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5167C15D-3EDE-4B7C-B240-2A8EEEAAA698}"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C71A2451-01E7-4EC5-ACF5-40CE3A075852}" type="slidenum">
              <a:rPr lang="ru-RU" altLang="ru-RU"/>
              <a:pPr>
                <a:defRPr/>
              </a:pPr>
              <a:t>‹#›</a:t>
            </a:fld>
            <a:endParaRPr lang="ru-RU" altLang="ru-RU"/>
          </a:p>
        </p:txBody>
      </p:sp>
    </p:spTree>
    <p:extLst>
      <p:ext uri="{BB962C8B-B14F-4D97-AF65-F5344CB8AC3E}">
        <p14:creationId xmlns:p14="http://schemas.microsoft.com/office/powerpoint/2010/main" val="192847093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7590B6B3-0F1F-48DD-87E1-91F0EB6E921F}"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2DD4F6B4-D2C9-4605-AEA2-B02468521A04}" type="slidenum">
              <a:rPr lang="ru-RU" altLang="ru-RU"/>
              <a:pPr>
                <a:defRPr/>
              </a:pPr>
              <a:t>‹#›</a:t>
            </a:fld>
            <a:endParaRPr lang="ru-RU" altLang="ru-RU"/>
          </a:p>
        </p:txBody>
      </p:sp>
    </p:spTree>
    <p:extLst>
      <p:ext uri="{BB962C8B-B14F-4D97-AF65-F5344CB8AC3E}">
        <p14:creationId xmlns:p14="http://schemas.microsoft.com/office/powerpoint/2010/main" val="142529859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546257DB-D0E7-4D78-AC7B-059F3C1AA19A}"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C37DD60B-32A6-4710-B76D-9E6286F9AA45}" type="slidenum">
              <a:rPr lang="ru-RU" altLang="ru-RU"/>
              <a:pPr>
                <a:defRPr/>
              </a:pPr>
              <a:t>‹#›</a:t>
            </a:fld>
            <a:endParaRPr lang="ru-RU" altLang="ru-RU"/>
          </a:p>
        </p:txBody>
      </p:sp>
    </p:spTree>
    <p:extLst>
      <p:ext uri="{BB962C8B-B14F-4D97-AF65-F5344CB8AC3E}">
        <p14:creationId xmlns:p14="http://schemas.microsoft.com/office/powerpoint/2010/main" val="3888892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0A49C7BA-775D-4C16-99EA-DA164A4DD05C}"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64CD9D1B-8200-466D-AA08-D4493CD72756}" type="slidenum">
              <a:rPr lang="ru-RU"/>
              <a:pPr>
                <a:defRPr/>
              </a:pPr>
              <a:t>‹#›</a:t>
            </a:fld>
            <a:endParaRPr lang="ru-RU"/>
          </a:p>
        </p:txBody>
      </p:sp>
    </p:spTree>
    <p:extLst>
      <p:ext uri="{BB962C8B-B14F-4D97-AF65-F5344CB8AC3E}">
        <p14:creationId xmlns:p14="http://schemas.microsoft.com/office/powerpoint/2010/main" val="122597364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30725"/>
          </a:xfrm>
        </p:spPr>
        <p:txBody>
          <a:bodyPr/>
          <a:lstStyle/>
          <a:p>
            <a:pPr lvl="0"/>
            <a:endParaRPr lang="ru-RU" noProof="0" smtClean="0"/>
          </a:p>
        </p:txBody>
      </p:sp>
      <p:sp>
        <p:nvSpPr>
          <p:cNvPr id="4" name="Rectangle 40"/>
          <p:cNvSpPr>
            <a:spLocks noGrp="1" noChangeArrowheads="1"/>
          </p:cNvSpPr>
          <p:nvPr>
            <p:ph type="dt" sz="half" idx="10"/>
          </p:nvPr>
        </p:nvSpPr>
        <p:spPr>
          <a:ln/>
        </p:spPr>
        <p:txBody>
          <a:bodyPr/>
          <a:lstStyle>
            <a:lvl1pPr>
              <a:defRPr/>
            </a:lvl1pPr>
          </a:lstStyle>
          <a:p>
            <a:pPr>
              <a:defRPr/>
            </a:pPr>
            <a:fld id="{D13B61E4-758A-4344-8AFF-43DE2D5093C3}"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E6C0B62C-1A09-4928-9FB0-9A7610ED3B79}" type="slidenum">
              <a:rPr lang="ru-RU" altLang="ru-RU"/>
              <a:pPr>
                <a:defRPr/>
              </a:pPr>
              <a:t>‹#›</a:t>
            </a:fld>
            <a:endParaRPr lang="ru-RU" altLang="ru-RU"/>
          </a:p>
        </p:txBody>
      </p:sp>
    </p:spTree>
    <p:extLst>
      <p:ext uri="{BB962C8B-B14F-4D97-AF65-F5344CB8AC3E}">
        <p14:creationId xmlns:p14="http://schemas.microsoft.com/office/powerpoint/2010/main" val="231271141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018859CE-DB13-4B52-8FC8-88731E16F9B0}"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6B470F06-1ACF-4507-8AE7-F1AB668B9F11}" type="slidenum">
              <a:rPr lang="ru-RU" altLang="ru-RU"/>
              <a:pPr>
                <a:defRPr/>
              </a:pPr>
              <a:t>‹#›</a:t>
            </a:fld>
            <a:endParaRPr lang="ru-RU" altLang="ru-RU"/>
          </a:p>
        </p:txBody>
      </p:sp>
    </p:spTree>
    <p:extLst>
      <p:ext uri="{BB962C8B-B14F-4D97-AF65-F5344CB8AC3E}">
        <p14:creationId xmlns:p14="http://schemas.microsoft.com/office/powerpoint/2010/main" val="10344183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0"/>
          <p:cNvSpPr>
            <a:spLocks noGrp="1" noChangeArrowheads="1"/>
          </p:cNvSpPr>
          <p:nvPr>
            <p:ph type="dt" sz="half" idx="10"/>
          </p:nvPr>
        </p:nvSpPr>
        <p:spPr>
          <a:ln/>
        </p:spPr>
        <p:txBody>
          <a:bodyPr/>
          <a:lstStyle>
            <a:lvl1pPr>
              <a:defRPr/>
            </a:lvl1pPr>
          </a:lstStyle>
          <a:p>
            <a:pPr>
              <a:defRPr/>
            </a:pPr>
            <a:fld id="{00894539-FCDA-4BE6-81B4-4510BAF4F291}"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EAB642DC-F77C-4F37-8FB7-34BEA2DD207F}" type="slidenum">
              <a:rPr lang="ru-RU" altLang="ru-RU"/>
              <a:pPr>
                <a:defRPr/>
              </a:pPr>
              <a:t>‹#›</a:t>
            </a:fld>
            <a:endParaRPr lang="ru-RU" altLang="ru-RU"/>
          </a:p>
        </p:txBody>
      </p:sp>
    </p:spTree>
    <p:extLst>
      <p:ext uri="{BB962C8B-B14F-4D97-AF65-F5344CB8AC3E}">
        <p14:creationId xmlns:p14="http://schemas.microsoft.com/office/powerpoint/2010/main" val="237362116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0"/>
          <p:cNvSpPr>
            <a:spLocks noGrp="1" noChangeArrowheads="1"/>
          </p:cNvSpPr>
          <p:nvPr>
            <p:ph type="dt" sz="half" idx="10"/>
          </p:nvPr>
        </p:nvSpPr>
        <p:spPr>
          <a:ln/>
        </p:spPr>
        <p:txBody>
          <a:bodyPr/>
          <a:lstStyle>
            <a:lvl1pPr>
              <a:defRPr/>
            </a:lvl1pPr>
          </a:lstStyle>
          <a:p>
            <a:pPr>
              <a:defRPr/>
            </a:pPr>
            <a:fld id="{FCD4AEDB-F923-47CF-9E2A-4634C0B6E543}"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A55235BE-3983-413B-9A6A-1114B61CB045}" type="slidenum">
              <a:rPr lang="ru-RU" altLang="ru-RU"/>
              <a:pPr>
                <a:defRPr/>
              </a:pPr>
              <a:t>‹#›</a:t>
            </a:fld>
            <a:endParaRPr lang="ru-RU" altLang="ru-RU"/>
          </a:p>
        </p:txBody>
      </p:sp>
    </p:spTree>
    <p:extLst>
      <p:ext uri="{BB962C8B-B14F-4D97-AF65-F5344CB8AC3E}">
        <p14:creationId xmlns:p14="http://schemas.microsoft.com/office/powerpoint/2010/main" val="250607598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0"/>
          <p:cNvSpPr>
            <a:spLocks noGrp="1" noChangeArrowheads="1"/>
          </p:cNvSpPr>
          <p:nvPr>
            <p:ph type="dt" sz="half" idx="10"/>
          </p:nvPr>
        </p:nvSpPr>
        <p:spPr>
          <a:ln/>
        </p:spPr>
        <p:txBody>
          <a:bodyPr/>
          <a:lstStyle>
            <a:lvl1pPr>
              <a:defRPr/>
            </a:lvl1pPr>
          </a:lstStyle>
          <a:p>
            <a:pPr>
              <a:defRPr/>
            </a:pPr>
            <a:fld id="{7F388E28-CE1B-406A-AE93-AFDF190FE29B}" type="datetime1">
              <a:rPr lang="ru-RU"/>
              <a:pPr>
                <a:defRPr/>
              </a:pPr>
              <a:t>21.09.2018</a:t>
            </a:fld>
            <a:endParaRPr lang="ru-RU"/>
          </a:p>
        </p:txBody>
      </p:sp>
      <p:sp>
        <p:nvSpPr>
          <p:cNvPr id="8"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9" name="Rectangle 42"/>
          <p:cNvSpPr>
            <a:spLocks noGrp="1" noChangeArrowheads="1"/>
          </p:cNvSpPr>
          <p:nvPr>
            <p:ph type="sldNum" sz="quarter" idx="12"/>
          </p:nvPr>
        </p:nvSpPr>
        <p:spPr>
          <a:ln/>
        </p:spPr>
        <p:txBody>
          <a:bodyPr/>
          <a:lstStyle>
            <a:lvl1pPr>
              <a:defRPr/>
            </a:lvl1pPr>
          </a:lstStyle>
          <a:p>
            <a:pPr>
              <a:defRPr/>
            </a:pPr>
            <a:fld id="{AB674448-5315-4CB2-81B4-2A95E544714C}" type="slidenum">
              <a:rPr lang="ru-RU" altLang="ru-RU"/>
              <a:pPr>
                <a:defRPr/>
              </a:pPr>
              <a:t>‹#›</a:t>
            </a:fld>
            <a:endParaRPr lang="ru-RU" altLang="ru-RU"/>
          </a:p>
        </p:txBody>
      </p:sp>
    </p:spTree>
    <p:extLst>
      <p:ext uri="{BB962C8B-B14F-4D97-AF65-F5344CB8AC3E}">
        <p14:creationId xmlns:p14="http://schemas.microsoft.com/office/powerpoint/2010/main" val="34206535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0"/>
          <p:cNvSpPr>
            <a:spLocks noGrp="1" noChangeArrowheads="1"/>
          </p:cNvSpPr>
          <p:nvPr>
            <p:ph type="dt" sz="half" idx="10"/>
          </p:nvPr>
        </p:nvSpPr>
        <p:spPr>
          <a:ln/>
        </p:spPr>
        <p:txBody>
          <a:bodyPr/>
          <a:lstStyle>
            <a:lvl1pPr>
              <a:defRPr/>
            </a:lvl1pPr>
          </a:lstStyle>
          <a:p>
            <a:pPr>
              <a:defRPr/>
            </a:pPr>
            <a:fld id="{598404FF-8D18-44A4-A059-F625567E55A1}" type="datetime1">
              <a:rPr lang="ru-RU"/>
              <a:pPr>
                <a:defRPr/>
              </a:pPr>
              <a:t>21.09.2018</a:t>
            </a:fld>
            <a:endParaRPr lang="ru-RU"/>
          </a:p>
        </p:txBody>
      </p:sp>
      <p:sp>
        <p:nvSpPr>
          <p:cNvPr id="4"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5" name="Rectangle 42"/>
          <p:cNvSpPr>
            <a:spLocks noGrp="1" noChangeArrowheads="1"/>
          </p:cNvSpPr>
          <p:nvPr>
            <p:ph type="sldNum" sz="quarter" idx="12"/>
          </p:nvPr>
        </p:nvSpPr>
        <p:spPr>
          <a:ln/>
        </p:spPr>
        <p:txBody>
          <a:bodyPr/>
          <a:lstStyle>
            <a:lvl1pPr>
              <a:defRPr/>
            </a:lvl1pPr>
          </a:lstStyle>
          <a:p>
            <a:pPr>
              <a:defRPr/>
            </a:pPr>
            <a:fld id="{713006FE-9715-40F2-99D0-FB91AA2E36AB}" type="slidenum">
              <a:rPr lang="ru-RU" altLang="ru-RU"/>
              <a:pPr>
                <a:defRPr/>
              </a:pPr>
              <a:t>‹#›</a:t>
            </a:fld>
            <a:endParaRPr lang="ru-RU" altLang="ru-RU"/>
          </a:p>
        </p:txBody>
      </p:sp>
    </p:spTree>
    <p:extLst>
      <p:ext uri="{BB962C8B-B14F-4D97-AF65-F5344CB8AC3E}">
        <p14:creationId xmlns:p14="http://schemas.microsoft.com/office/powerpoint/2010/main" val="408986811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fld id="{01C70F8D-3DD6-45B1-9E4C-EF4AC9206DFD}" type="datetime1">
              <a:rPr lang="ru-RU"/>
              <a:pPr>
                <a:defRPr/>
              </a:pPr>
              <a:t>21.09.2018</a:t>
            </a:fld>
            <a:endParaRPr lang="ru-RU"/>
          </a:p>
        </p:txBody>
      </p:sp>
      <p:sp>
        <p:nvSpPr>
          <p:cNvPr id="3"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4" name="Rectangle 42"/>
          <p:cNvSpPr>
            <a:spLocks noGrp="1" noChangeArrowheads="1"/>
          </p:cNvSpPr>
          <p:nvPr>
            <p:ph type="sldNum" sz="quarter" idx="12"/>
          </p:nvPr>
        </p:nvSpPr>
        <p:spPr>
          <a:ln/>
        </p:spPr>
        <p:txBody>
          <a:bodyPr/>
          <a:lstStyle>
            <a:lvl1pPr>
              <a:defRPr/>
            </a:lvl1pPr>
          </a:lstStyle>
          <a:p>
            <a:pPr>
              <a:defRPr/>
            </a:pPr>
            <a:fld id="{EB4A94DC-4642-415B-B3D6-CAE3BDA4D782}" type="slidenum">
              <a:rPr lang="ru-RU" altLang="ru-RU"/>
              <a:pPr>
                <a:defRPr/>
              </a:pPr>
              <a:t>‹#›</a:t>
            </a:fld>
            <a:endParaRPr lang="ru-RU" altLang="ru-RU"/>
          </a:p>
        </p:txBody>
      </p:sp>
    </p:spTree>
    <p:extLst>
      <p:ext uri="{BB962C8B-B14F-4D97-AF65-F5344CB8AC3E}">
        <p14:creationId xmlns:p14="http://schemas.microsoft.com/office/powerpoint/2010/main" val="395297893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9E6A2088-1573-4527-9B74-639D012FAA0E}"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A52B9555-D9D1-4473-A323-942557291E96}" type="slidenum">
              <a:rPr lang="ru-RU" altLang="ru-RU"/>
              <a:pPr>
                <a:defRPr/>
              </a:pPr>
              <a:t>‹#›</a:t>
            </a:fld>
            <a:endParaRPr lang="ru-RU" altLang="ru-RU"/>
          </a:p>
        </p:txBody>
      </p:sp>
    </p:spTree>
    <p:extLst>
      <p:ext uri="{BB962C8B-B14F-4D97-AF65-F5344CB8AC3E}">
        <p14:creationId xmlns:p14="http://schemas.microsoft.com/office/powerpoint/2010/main" val="148354385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153F5903-BED0-4818-A208-00AC501119FC}"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0008206E-E53D-448E-8F60-60953E97E439}" type="slidenum">
              <a:rPr lang="ru-RU" altLang="ru-RU"/>
              <a:pPr>
                <a:defRPr/>
              </a:pPr>
              <a:t>‹#›</a:t>
            </a:fld>
            <a:endParaRPr lang="ru-RU" altLang="ru-RU"/>
          </a:p>
        </p:txBody>
      </p:sp>
    </p:spTree>
    <p:extLst>
      <p:ext uri="{BB962C8B-B14F-4D97-AF65-F5344CB8AC3E}">
        <p14:creationId xmlns:p14="http://schemas.microsoft.com/office/powerpoint/2010/main" val="170882005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7C95425C-1B24-46BD-BE30-A4581CA03523}"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80AEB488-9773-4303-B042-281BB4004C16}" type="slidenum">
              <a:rPr lang="ru-RU" altLang="ru-RU"/>
              <a:pPr>
                <a:defRPr/>
              </a:pPr>
              <a:t>‹#›</a:t>
            </a:fld>
            <a:endParaRPr lang="ru-RU" altLang="ru-RU"/>
          </a:p>
        </p:txBody>
      </p:sp>
    </p:spTree>
    <p:extLst>
      <p:ext uri="{BB962C8B-B14F-4D97-AF65-F5344CB8AC3E}">
        <p14:creationId xmlns:p14="http://schemas.microsoft.com/office/powerpoint/2010/main" val="2851376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CB428FCE-070E-4CAA-807F-1607BD41CE00}"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60B031DA-F019-47AE-A54B-69E8B2FB04CA}" type="slidenum">
              <a:rPr lang="ru-RU"/>
              <a:pPr>
                <a:defRPr/>
              </a:pPr>
              <a:t>‹#›</a:t>
            </a:fld>
            <a:endParaRPr lang="ru-RU"/>
          </a:p>
        </p:txBody>
      </p:sp>
    </p:spTree>
    <p:extLst>
      <p:ext uri="{BB962C8B-B14F-4D97-AF65-F5344CB8AC3E}">
        <p14:creationId xmlns:p14="http://schemas.microsoft.com/office/powerpoint/2010/main" val="110525232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F76D3F7B-1722-4522-AEAB-0C95E07F9E93}"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4213440E-025A-4B43-829D-3E22DDE99025}" type="slidenum">
              <a:rPr lang="ru-RU" altLang="ru-RU"/>
              <a:pPr>
                <a:defRPr/>
              </a:pPr>
              <a:t>‹#›</a:t>
            </a:fld>
            <a:endParaRPr lang="ru-RU" altLang="ru-RU"/>
          </a:p>
        </p:txBody>
      </p:sp>
    </p:spTree>
    <p:extLst>
      <p:ext uri="{BB962C8B-B14F-4D97-AF65-F5344CB8AC3E}">
        <p14:creationId xmlns:p14="http://schemas.microsoft.com/office/powerpoint/2010/main" val="21192811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30725"/>
          </a:xfrm>
        </p:spPr>
        <p:txBody>
          <a:bodyPr/>
          <a:lstStyle/>
          <a:p>
            <a:pPr lvl="0"/>
            <a:endParaRPr lang="ru-RU" noProof="0" smtClean="0"/>
          </a:p>
        </p:txBody>
      </p:sp>
      <p:sp>
        <p:nvSpPr>
          <p:cNvPr id="4" name="Rectangle 40"/>
          <p:cNvSpPr>
            <a:spLocks noGrp="1" noChangeArrowheads="1"/>
          </p:cNvSpPr>
          <p:nvPr>
            <p:ph type="dt" sz="half" idx="10"/>
          </p:nvPr>
        </p:nvSpPr>
        <p:spPr>
          <a:ln/>
        </p:spPr>
        <p:txBody>
          <a:bodyPr/>
          <a:lstStyle>
            <a:lvl1pPr>
              <a:defRPr/>
            </a:lvl1pPr>
          </a:lstStyle>
          <a:p>
            <a:pPr>
              <a:defRPr/>
            </a:pPr>
            <a:fld id="{95319B19-775B-4ACF-A182-82C2D050C96E}"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5FD0400A-9055-4640-9741-9CD94B500752}" type="slidenum">
              <a:rPr lang="ru-RU" altLang="ru-RU"/>
              <a:pPr>
                <a:defRPr/>
              </a:pPr>
              <a:t>‹#›</a:t>
            </a:fld>
            <a:endParaRPr lang="ru-RU" altLang="ru-RU"/>
          </a:p>
        </p:txBody>
      </p:sp>
    </p:spTree>
    <p:extLst>
      <p:ext uri="{BB962C8B-B14F-4D97-AF65-F5344CB8AC3E}">
        <p14:creationId xmlns:p14="http://schemas.microsoft.com/office/powerpoint/2010/main" val="243138238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AADCB631-DECE-47C1-AC0F-8CFAFC76ABD8}"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4C1D1C74-8B6D-49B6-A422-3CE4E404D81A}" type="slidenum">
              <a:rPr lang="ru-RU" altLang="ru-RU"/>
              <a:pPr>
                <a:defRPr/>
              </a:pPr>
              <a:t>‹#›</a:t>
            </a:fld>
            <a:endParaRPr lang="ru-RU" altLang="ru-RU"/>
          </a:p>
        </p:txBody>
      </p:sp>
    </p:spTree>
    <p:extLst>
      <p:ext uri="{BB962C8B-B14F-4D97-AF65-F5344CB8AC3E}">
        <p14:creationId xmlns:p14="http://schemas.microsoft.com/office/powerpoint/2010/main" val="258796985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0"/>
          <p:cNvSpPr>
            <a:spLocks noGrp="1" noChangeArrowheads="1"/>
          </p:cNvSpPr>
          <p:nvPr>
            <p:ph type="dt" sz="half" idx="10"/>
          </p:nvPr>
        </p:nvSpPr>
        <p:spPr>
          <a:ln/>
        </p:spPr>
        <p:txBody>
          <a:bodyPr/>
          <a:lstStyle>
            <a:lvl1pPr>
              <a:defRPr/>
            </a:lvl1pPr>
          </a:lstStyle>
          <a:p>
            <a:pPr>
              <a:defRPr/>
            </a:pPr>
            <a:fld id="{7B231897-A6FC-4C06-88A4-760FF72402F1}"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7293F000-2600-4305-8B84-08C859DD27B2}" type="slidenum">
              <a:rPr lang="ru-RU" altLang="ru-RU"/>
              <a:pPr>
                <a:defRPr/>
              </a:pPr>
              <a:t>‹#›</a:t>
            </a:fld>
            <a:endParaRPr lang="ru-RU" altLang="ru-RU"/>
          </a:p>
        </p:txBody>
      </p:sp>
    </p:spTree>
    <p:extLst>
      <p:ext uri="{BB962C8B-B14F-4D97-AF65-F5344CB8AC3E}">
        <p14:creationId xmlns:p14="http://schemas.microsoft.com/office/powerpoint/2010/main" val="1469389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0"/>
          <p:cNvSpPr>
            <a:spLocks noGrp="1" noChangeArrowheads="1"/>
          </p:cNvSpPr>
          <p:nvPr>
            <p:ph type="dt" sz="half" idx="10"/>
          </p:nvPr>
        </p:nvSpPr>
        <p:spPr>
          <a:ln/>
        </p:spPr>
        <p:txBody>
          <a:bodyPr/>
          <a:lstStyle>
            <a:lvl1pPr>
              <a:defRPr/>
            </a:lvl1pPr>
          </a:lstStyle>
          <a:p>
            <a:pPr>
              <a:defRPr/>
            </a:pPr>
            <a:fld id="{ABC7E42A-0CBF-4910-A8B9-9CA7F29AD2F4}"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48DD3D8D-798A-4E5E-873A-A2ED26293CDE}" type="slidenum">
              <a:rPr lang="ru-RU" altLang="ru-RU"/>
              <a:pPr>
                <a:defRPr/>
              </a:pPr>
              <a:t>‹#›</a:t>
            </a:fld>
            <a:endParaRPr lang="ru-RU" altLang="ru-RU"/>
          </a:p>
        </p:txBody>
      </p:sp>
    </p:spTree>
    <p:extLst>
      <p:ext uri="{BB962C8B-B14F-4D97-AF65-F5344CB8AC3E}">
        <p14:creationId xmlns:p14="http://schemas.microsoft.com/office/powerpoint/2010/main" val="292518112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0"/>
          <p:cNvSpPr>
            <a:spLocks noGrp="1" noChangeArrowheads="1"/>
          </p:cNvSpPr>
          <p:nvPr>
            <p:ph type="dt" sz="half" idx="10"/>
          </p:nvPr>
        </p:nvSpPr>
        <p:spPr>
          <a:ln/>
        </p:spPr>
        <p:txBody>
          <a:bodyPr/>
          <a:lstStyle>
            <a:lvl1pPr>
              <a:defRPr/>
            </a:lvl1pPr>
          </a:lstStyle>
          <a:p>
            <a:pPr>
              <a:defRPr/>
            </a:pPr>
            <a:fld id="{C2AE4920-48BF-4471-8515-321053D7528E}" type="datetime1">
              <a:rPr lang="ru-RU"/>
              <a:pPr>
                <a:defRPr/>
              </a:pPr>
              <a:t>21.09.2018</a:t>
            </a:fld>
            <a:endParaRPr lang="ru-RU"/>
          </a:p>
        </p:txBody>
      </p:sp>
      <p:sp>
        <p:nvSpPr>
          <p:cNvPr id="8"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9" name="Rectangle 42"/>
          <p:cNvSpPr>
            <a:spLocks noGrp="1" noChangeArrowheads="1"/>
          </p:cNvSpPr>
          <p:nvPr>
            <p:ph type="sldNum" sz="quarter" idx="12"/>
          </p:nvPr>
        </p:nvSpPr>
        <p:spPr>
          <a:ln/>
        </p:spPr>
        <p:txBody>
          <a:bodyPr/>
          <a:lstStyle>
            <a:lvl1pPr>
              <a:defRPr/>
            </a:lvl1pPr>
          </a:lstStyle>
          <a:p>
            <a:pPr>
              <a:defRPr/>
            </a:pPr>
            <a:fld id="{5C68694B-D368-4ABB-AE74-EFD102016B07}" type="slidenum">
              <a:rPr lang="ru-RU" altLang="ru-RU"/>
              <a:pPr>
                <a:defRPr/>
              </a:pPr>
              <a:t>‹#›</a:t>
            </a:fld>
            <a:endParaRPr lang="ru-RU" altLang="ru-RU"/>
          </a:p>
        </p:txBody>
      </p:sp>
    </p:spTree>
    <p:extLst>
      <p:ext uri="{BB962C8B-B14F-4D97-AF65-F5344CB8AC3E}">
        <p14:creationId xmlns:p14="http://schemas.microsoft.com/office/powerpoint/2010/main" val="261989815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0"/>
          <p:cNvSpPr>
            <a:spLocks noGrp="1" noChangeArrowheads="1"/>
          </p:cNvSpPr>
          <p:nvPr>
            <p:ph type="dt" sz="half" idx="10"/>
          </p:nvPr>
        </p:nvSpPr>
        <p:spPr>
          <a:ln/>
        </p:spPr>
        <p:txBody>
          <a:bodyPr/>
          <a:lstStyle>
            <a:lvl1pPr>
              <a:defRPr/>
            </a:lvl1pPr>
          </a:lstStyle>
          <a:p>
            <a:pPr>
              <a:defRPr/>
            </a:pPr>
            <a:fld id="{BB4F079E-0F1A-49BF-8C1D-3573950F2A9B}" type="datetime1">
              <a:rPr lang="ru-RU"/>
              <a:pPr>
                <a:defRPr/>
              </a:pPr>
              <a:t>21.09.2018</a:t>
            </a:fld>
            <a:endParaRPr lang="ru-RU"/>
          </a:p>
        </p:txBody>
      </p:sp>
      <p:sp>
        <p:nvSpPr>
          <p:cNvPr id="4"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5" name="Rectangle 42"/>
          <p:cNvSpPr>
            <a:spLocks noGrp="1" noChangeArrowheads="1"/>
          </p:cNvSpPr>
          <p:nvPr>
            <p:ph type="sldNum" sz="quarter" idx="12"/>
          </p:nvPr>
        </p:nvSpPr>
        <p:spPr>
          <a:ln/>
        </p:spPr>
        <p:txBody>
          <a:bodyPr/>
          <a:lstStyle>
            <a:lvl1pPr>
              <a:defRPr/>
            </a:lvl1pPr>
          </a:lstStyle>
          <a:p>
            <a:pPr>
              <a:defRPr/>
            </a:pPr>
            <a:fld id="{088D35D1-C460-44EE-88C5-BC92EFCA8D12}" type="slidenum">
              <a:rPr lang="ru-RU" altLang="ru-RU"/>
              <a:pPr>
                <a:defRPr/>
              </a:pPr>
              <a:t>‹#›</a:t>
            </a:fld>
            <a:endParaRPr lang="ru-RU" altLang="ru-RU"/>
          </a:p>
        </p:txBody>
      </p:sp>
    </p:spTree>
    <p:extLst>
      <p:ext uri="{BB962C8B-B14F-4D97-AF65-F5344CB8AC3E}">
        <p14:creationId xmlns:p14="http://schemas.microsoft.com/office/powerpoint/2010/main" val="378687424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fld id="{1DFE01DF-F8D6-4B86-BDD4-DCD737C16E35}" type="datetime1">
              <a:rPr lang="ru-RU"/>
              <a:pPr>
                <a:defRPr/>
              </a:pPr>
              <a:t>21.09.2018</a:t>
            </a:fld>
            <a:endParaRPr lang="ru-RU"/>
          </a:p>
        </p:txBody>
      </p:sp>
      <p:sp>
        <p:nvSpPr>
          <p:cNvPr id="3"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4" name="Rectangle 42"/>
          <p:cNvSpPr>
            <a:spLocks noGrp="1" noChangeArrowheads="1"/>
          </p:cNvSpPr>
          <p:nvPr>
            <p:ph type="sldNum" sz="quarter" idx="12"/>
          </p:nvPr>
        </p:nvSpPr>
        <p:spPr>
          <a:ln/>
        </p:spPr>
        <p:txBody>
          <a:bodyPr/>
          <a:lstStyle>
            <a:lvl1pPr>
              <a:defRPr/>
            </a:lvl1pPr>
          </a:lstStyle>
          <a:p>
            <a:pPr>
              <a:defRPr/>
            </a:pPr>
            <a:fld id="{E5579519-352E-4C35-ADF9-BB0C26E1C25E}" type="slidenum">
              <a:rPr lang="ru-RU" altLang="ru-RU"/>
              <a:pPr>
                <a:defRPr/>
              </a:pPr>
              <a:t>‹#›</a:t>
            </a:fld>
            <a:endParaRPr lang="ru-RU" altLang="ru-RU"/>
          </a:p>
        </p:txBody>
      </p:sp>
    </p:spTree>
    <p:extLst>
      <p:ext uri="{BB962C8B-B14F-4D97-AF65-F5344CB8AC3E}">
        <p14:creationId xmlns:p14="http://schemas.microsoft.com/office/powerpoint/2010/main" val="16071098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A8206F31-2800-4909-9E37-24D701CD2A31}"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462FEF86-59E8-4EA6-91D4-2E5502870A0C}" type="slidenum">
              <a:rPr lang="ru-RU" altLang="ru-RU"/>
              <a:pPr>
                <a:defRPr/>
              </a:pPr>
              <a:t>‹#›</a:t>
            </a:fld>
            <a:endParaRPr lang="ru-RU" altLang="ru-RU"/>
          </a:p>
        </p:txBody>
      </p:sp>
    </p:spTree>
    <p:extLst>
      <p:ext uri="{BB962C8B-B14F-4D97-AF65-F5344CB8AC3E}">
        <p14:creationId xmlns:p14="http://schemas.microsoft.com/office/powerpoint/2010/main" val="348704092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DF194B94-8EC5-4066-BC3F-7AF5407ECEDB}" type="datetime1">
              <a:rPr lang="ru-RU"/>
              <a:pPr>
                <a:defRPr/>
              </a:pPr>
              <a:t>21.09.2018</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7" name="Rectangle 42"/>
          <p:cNvSpPr>
            <a:spLocks noGrp="1" noChangeArrowheads="1"/>
          </p:cNvSpPr>
          <p:nvPr>
            <p:ph type="sldNum" sz="quarter" idx="12"/>
          </p:nvPr>
        </p:nvSpPr>
        <p:spPr>
          <a:ln/>
        </p:spPr>
        <p:txBody>
          <a:bodyPr/>
          <a:lstStyle>
            <a:lvl1pPr>
              <a:defRPr/>
            </a:lvl1pPr>
          </a:lstStyle>
          <a:p>
            <a:pPr>
              <a:defRPr/>
            </a:pPr>
            <a:fld id="{B1AC3321-79CB-4925-AFFC-39D3FBDAD0B7}" type="slidenum">
              <a:rPr lang="ru-RU" altLang="ru-RU"/>
              <a:pPr>
                <a:defRPr/>
              </a:pPr>
              <a:t>‹#›</a:t>
            </a:fld>
            <a:endParaRPr lang="ru-RU" altLang="ru-RU"/>
          </a:p>
        </p:txBody>
      </p:sp>
    </p:spTree>
    <p:extLst>
      <p:ext uri="{BB962C8B-B14F-4D97-AF65-F5344CB8AC3E}">
        <p14:creationId xmlns:p14="http://schemas.microsoft.com/office/powerpoint/2010/main" val="3040402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493A674B-8E1C-4146-A99D-B7AC223ABFF4}"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 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BCE3CACE-C4E6-4F28-9E86-630591D6AD7F}" type="slidenum">
              <a:rPr lang="ru-RU"/>
              <a:pPr>
                <a:defRPr/>
              </a:pPr>
              <a:t>‹#›</a:t>
            </a:fld>
            <a:endParaRPr lang="ru-RU"/>
          </a:p>
        </p:txBody>
      </p:sp>
    </p:spTree>
    <p:extLst>
      <p:ext uri="{BB962C8B-B14F-4D97-AF65-F5344CB8AC3E}">
        <p14:creationId xmlns:p14="http://schemas.microsoft.com/office/powerpoint/2010/main" val="5210162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93223AB8-F764-4CAB-AE4F-F026893EEACB}"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129FC039-2916-458E-9E7D-3D0D9E5F8702}" type="slidenum">
              <a:rPr lang="ru-RU" altLang="ru-RU"/>
              <a:pPr>
                <a:defRPr/>
              </a:pPr>
              <a:t>‹#›</a:t>
            </a:fld>
            <a:endParaRPr lang="ru-RU" altLang="ru-RU"/>
          </a:p>
        </p:txBody>
      </p:sp>
    </p:spTree>
    <p:extLst>
      <p:ext uri="{BB962C8B-B14F-4D97-AF65-F5344CB8AC3E}">
        <p14:creationId xmlns:p14="http://schemas.microsoft.com/office/powerpoint/2010/main" val="76013887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D40A5B5E-D498-4067-ACF7-496EFC5AAB26}"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3A8CE3C1-771F-423C-A015-29C2A718BC89}" type="slidenum">
              <a:rPr lang="ru-RU" altLang="ru-RU"/>
              <a:pPr>
                <a:defRPr/>
              </a:pPr>
              <a:t>‹#›</a:t>
            </a:fld>
            <a:endParaRPr lang="ru-RU" altLang="ru-RU"/>
          </a:p>
        </p:txBody>
      </p:sp>
    </p:spTree>
    <p:extLst>
      <p:ext uri="{BB962C8B-B14F-4D97-AF65-F5344CB8AC3E}">
        <p14:creationId xmlns:p14="http://schemas.microsoft.com/office/powerpoint/2010/main" val="272170284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30725"/>
          </a:xfrm>
        </p:spPr>
        <p:txBody>
          <a:bodyPr/>
          <a:lstStyle/>
          <a:p>
            <a:pPr lvl="0"/>
            <a:endParaRPr lang="ru-RU" noProof="0" smtClean="0"/>
          </a:p>
        </p:txBody>
      </p:sp>
      <p:sp>
        <p:nvSpPr>
          <p:cNvPr id="4" name="Rectangle 40"/>
          <p:cNvSpPr>
            <a:spLocks noGrp="1" noChangeArrowheads="1"/>
          </p:cNvSpPr>
          <p:nvPr>
            <p:ph type="dt" sz="half" idx="10"/>
          </p:nvPr>
        </p:nvSpPr>
        <p:spPr>
          <a:ln/>
        </p:spPr>
        <p:txBody>
          <a:bodyPr/>
          <a:lstStyle>
            <a:lvl1pPr>
              <a:defRPr/>
            </a:lvl1pPr>
          </a:lstStyle>
          <a:p>
            <a:pPr>
              <a:defRPr/>
            </a:pPr>
            <a:fld id="{9F1D3296-EB1A-422A-83D9-FABA6A3AA7EB}" type="datetime1">
              <a:rPr lang="ru-RU"/>
              <a:pPr>
                <a:defRPr/>
              </a:pPr>
              <a:t>21.09.2018</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r>
              <a:rPr lang="ru-RU"/>
              <a:t>проф. МАРШЕВ В.И. (МГУ)</a:t>
            </a:r>
          </a:p>
        </p:txBody>
      </p:sp>
      <p:sp>
        <p:nvSpPr>
          <p:cNvPr id="6" name="Rectangle 42"/>
          <p:cNvSpPr>
            <a:spLocks noGrp="1" noChangeArrowheads="1"/>
          </p:cNvSpPr>
          <p:nvPr>
            <p:ph type="sldNum" sz="quarter" idx="12"/>
          </p:nvPr>
        </p:nvSpPr>
        <p:spPr>
          <a:ln/>
        </p:spPr>
        <p:txBody>
          <a:bodyPr/>
          <a:lstStyle>
            <a:lvl1pPr>
              <a:defRPr/>
            </a:lvl1pPr>
          </a:lstStyle>
          <a:p>
            <a:pPr>
              <a:defRPr/>
            </a:pPr>
            <a:fld id="{67D6824E-A893-44C2-B27F-F7C3B876E80A}" type="slidenum">
              <a:rPr lang="ru-RU" altLang="ru-RU"/>
              <a:pPr>
                <a:defRPr/>
              </a:pPr>
              <a:t>‹#›</a:t>
            </a:fld>
            <a:endParaRPr lang="ru-RU" altLang="ru-RU"/>
          </a:p>
        </p:txBody>
      </p:sp>
    </p:spTree>
    <p:extLst>
      <p:ext uri="{BB962C8B-B14F-4D97-AF65-F5344CB8AC3E}">
        <p14:creationId xmlns:p14="http://schemas.microsoft.com/office/powerpoint/2010/main" val="120900454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itle">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8763" cy="6851650"/>
            <a:chOff x="1" y="0"/>
            <a:chExt cx="5763" cy="4316"/>
          </a:xfrm>
        </p:grpSpPr>
        <p:sp>
          <p:nvSpPr>
            <p:cNvPr id="5"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6"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7"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grpSp>
          <p:nvGrpSpPr>
            <p:cNvPr id="8" name="Group 6"/>
            <p:cNvGrpSpPr>
              <a:grpSpLocks/>
            </p:cNvGrpSpPr>
            <p:nvPr/>
          </p:nvGrpSpPr>
          <p:grpSpPr bwMode="auto">
            <a:xfrm>
              <a:off x="288" y="0"/>
              <a:ext cx="5098" cy="4316"/>
              <a:chOff x="288" y="0"/>
              <a:chExt cx="5098" cy="4316"/>
            </a:xfrm>
          </p:grpSpPr>
          <p:sp>
            <p:nvSpPr>
              <p:cNvPr id="28"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29"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30"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31"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32"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33"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34"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35"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36"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37"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38"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39"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40"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grpSp>
        <p:sp>
          <p:nvSpPr>
            <p:cNvPr id="9"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0"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1"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 name="Freeform 23"/>
            <p:cNvSpPr>
              <a:spLocks/>
            </p:cNvSpPr>
            <p:nvPr/>
          </p:nvSpPr>
          <p:spPr bwMode="hidden">
            <a:xfrm>
              <a:off x="5041" y="0"/>
              <a:ext cx="719" cy="845"/>
            </a:xfrm>
            <a:custGeom>
              <a:avLst/>
              <a:gdLst>
                <a:gd name="T0" fmla="*/ 797 w 717"/>
                <a:gd name="T1" fmla="*/ 845 h 845"/>
                <a:gd name="T2" fmla="*/ 797 w 717"/>
                <a:gd name="T3" fmla="*/ 821 h 845"/>
                <a:gd name="T4" fmla="*/ 654 w 717"/>
                <a:gd name="T5" fmla="*/ 605 h 845"/>
                <a:gd name="T6" fmla="*/ 446 w 717"/>
                <a:gd name="T7" fmla="*/ 396 h 845"/>
                <a:gd name="T8" fmla="*/ 261 w 717"/>
                <a:gd name="T9" fmla="*/ 192 h 845"/>
                <a:gd name="T10" fmla="*/ 17 w 717"/>
                <a:gd name="T11" fmla="*/ 0 h 845"/>
                <a:gd name="T12" fmla="*/ 0 w 717"/>
                <a:gd name="T13" fmla="*/ 0 h 845"/>
                <a:gd name="T14" fmla="*/ 249 w 717"/>
                <a:gd name="T15" fmla="*/ 198 h 845"/>
                <a:gd name="T16" fmla="*/ 440 w 717"/>
                <a:gd name="T17" fmla="*/ 408 h 845"/>
                <a:gd name="T18" fmla="*/ 648 w 717"/>
                <a:gd name="T19" fmla="*/ 623 h 845"/>
                <a:gd name="T20" fmla="*/ 797 w 717"/>
                <a:gd name="T21" fmla="*/ 845 h 845"/>
                <a:gd name="T22" fmla="*/ 797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3" name="Freeform 24"/>
            <p:cNvSpPr>
              <a:spLocks/>
            </p:cNvSpPr>
            <p:nvPr/>
          </p:nvSpPr>
          <p:spPr bwMode="hidden">
            <a:xfrm>
              <a:off x="5352" y="0"/>
              <a:ext cx="408" cy="414"/>
            </a:xfrm>
            <a:custGeom>
              <a:avLst/>
              <a:gdLst>
                <a:gd name="T0" fmla="*/ 447 w 407"/>
                <a:gd name="T1" fmla="*/ 414 h 414"/>
                <a:gd name="T2" fmla="*/ 447 w 407"/>
                <a:gd name="T3" fmla="*/ 396 h 414"/>
                <a:gd name="T4" fmla="*/ 262 w 407"/>
                <a:gd name="T5" fmla="*/ 192 h 414"/>
                <a:gd name="T6" fmla="*/ 12 w 407"/>
                <a:gd name="T7" fmla="*/ 0 h 414"/>
                <a:gd name="T8" fmla="*/ 0 w 407"/>
                <a:gd name="T9" fmla="*/ 0 h 414"/>
                <a:gd name="T10" fmla="*/ 108 w 407"/>
                <a:gd name="T11" fmla="*/ 102 h 414"/>
                <a:gd name="T12" fmla="*/ 256 w 407"/>
                <a:gd name="T13" fmla="*/ 204 h 414"/>
                <a:gd name="T14" fmla="*/ 447 w 407"/>
                <a:gd name="T15" fmla="*/ 414 h 414"/>
                <a:gd name="T16" fmla="*/ 447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4"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5" name="Freeform 26"/>
            <p:cNvSpPr>
              <a:spLocks/>
            </p:cNvSpPr>
            <p:nvPr/>
          </p:nvSpPr>
          <p:spPr bwMode="hidden">
            <a:xfrm>
              <a:off x="6" y="0"/>
              <a:ext cx="588" cy="599"/>
            </a:xfrm>
            <a:custGeom>
              <a:avLst/>
              <a:gdLst>
                <a:gd name="T0" fmla="*/ 666 w 586"/>
                <a:gd name="T1" fmla="*/ 0 h 599"/>
                <a:gd name="T2" fmla="*/ 648 w 586"/>
                <a:gd name="T3" fmla="*/ 0 h 599"/>
                <a:gd name="T4" fmla="*/ 454 w 586"/>
                <a:gd name="T5" fmla="*/ 132 h 599"/>
                <a:gd name="T6" fmla="*/ 297 w 586"/>
                <a:gd name="T7" fmla="*/ 270 h 599"/>
                <a:gd name="T8" fmla="*/ 120 w 586"/>
                <a:gd name="T9" fmla="*/ 420 h 599"/>
                <a:gd name="T10" fmla="*/ 0 w 586"/>
                <a:gd name="T11" fmla="*/ 575 h 599"/>
                <a:gd name="T12" fmla="*/ 0 w 586"/>
                <a:gd name="T13" fmla="*/ 599 h 599"/>
                <a:gd name="T14" fmla="*/ 120 w 586"/>
                <a:gd name="T15" fmla="*/ 432 h 599"/>
                <a:gd name="T16" fmla="*/ 297 w 586"/>
                <a:gd name="T17" fmla="*/ 282 h 599"/>
                <a:gd name="T18" fmla="*/ 466 w 586"/>
                <a:gd name="T19" fmla="*/ 138 h 599"/>
                <a:gd name="T20" fmla="*/ 666 w 586"/>
                <a:gd name="T21" fmla="*/ 0 h 599"/>
                <a:gd name="T22" fmla="*/ 666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6" name="Freeform 27"/>
            <p:cNvSpPr>
              <a:spLocks/>
            </p:cNvSpPr>
            <p:nvPr/>
          </p:nvSpPr>
          <p:spPr bwMode="hidden">
            <a:xfrm>
              <a:off x="6" y="0"/>
              <a:ext cx="270" cy="252"/>
            </a:xfrm>
            <a:custGeom>
              <a:avLst/>
              <a:gdLst>
                <a:gd name="T0" fmla="*/ 309 w 269"/>
                <a:gd name="T1" fmla="*/ 0 h 252"/>
                <a:gd name="T2" fmla="*/ 291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309 w 269"/>
                <a:gd name="T15" fmla="*/ 0 h 252"/>
                <a:gd name="T16" fmla="*/ 309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7" name="Line 28"/>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8" name="Line 29"/>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9" name="Line 30"/>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20" name="Group 31"/>
            <p:cNvGrpSpPr>
              <a:grpSpLocks/>
            </p:cNvGrpSpPr>
            <p:nvPr/>
          </p:nvGrpSpPr>
          <p:grpSpPr bwMode="auto">
            <a:xfrm>
              <a:off x="1" y="392"/>
              <a:ext cx="5758" cy="1571"/>
              <a:chOff x="1" y="392"/>
              <a:chExt cx="5758" cy="1571"/>
            </a:xfrm>
          </p:grpSpPr>
          <p:sp>
            <p:nvSpPr>
              <p:cNvPr id="23"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4"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5"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6" name="Line 35"/>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7" name="Line 36"/>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21" name="Line 37"/>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22" name="Line 38"/>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8039" name="Rectangle 39"/>
          <p:cNvSpPr>
            <a:spLocks noGrp="1" noChangeArrowheads="1"/>
          </p:cNvSpPr>
          <p:nvPr>
            <p:ph type="ctrTitle" sz="quarter"/>
          </p:nvPr>
        </p:nvSpPr>
        <p:spPr>
          <a:xfrm>
            <a:off x="685800" y="1692275"/>
            <a:ext cx="7772400" cy="1736725"/>
          </a:xfrm>
        </p:spPr>
        <p:txBody>
          <a:bodyPr anchor="b"/>
          <a:lstStyle>
            <a:lvl1pPr>
              <a:defRPr sz="5400"/>
            </a:lvl1pPr>
          </a:lstStyle>
          <a:p>
            <a:r>
              <a:rPr lang="ru-RU"/>
              <a:t>Образец заголовка</a:t>
            </a:r>
          </a:p>
        </p:txBody>
      </p:sp>
      <p:sp>
        <p:nvSpPr>
          <p:cNvPr id="128040"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41" name="Rectangle 41"/>
          <p:cNvSpPr>
            <a:spLocks noGrp="1" noChangeArrowheads="1"/>
          </p:cNvSpPr>
          <p:nvPr>
            <p:ph type="dt" sz="quarter" idx="10"/>
          </p:nvPr>
        </p:nvSpPr>
        <p:spPr/>
        <p:txBody>
          <a:bodyPr/>
          <a:lstStyle>
            <a:lvl1pPr>
              <a:defRPr/>
            </a:lvl1pPr>
          </a:lstStyle>
          <a:p>
            <a:pPr>
              <a:defRPr/>
            </a:pPr>
            <a:fld id="{0265C8F8-ABC2-4D60-BF7B-F6379088CD4A}" type="datetime1">
              <a:rPr lang="ru-RU"/>
              <a:pPr>
                <a:defRPr/>
              </a:pPr>
              <a:t>21.09.2018</a:t>
            </a:fld>
            <a:endParaRPr lang="ru-RU"/>
          </a:p>
        </p:txBody>
      </p:sp>
      <p:sp>
        <p:nvSpPr>
          <p:cNvPr id="42" name="Rectangle 42"/>
          <p:cNvSpPr>
            <a:spLocks noGrp="1" noChangeArrowheads="1"/>
          </p:cNvSpPr>
          <p:nvPr>
            <p:ph type="ftr" sz="quarter" idx="11"/>
          </p:nvPr>
        </p:nvSpPr>
        <p:spPr/>
        <p:txBody>
          <a:bodyPr/>
          <a:lstStyle>
            <a:lvl1pPr>
              <a:defRPr/>
            </a:lvl1pPr>
          </a:lstStyle>
          <a:p>
            <a:pPr>
              <a:defRPr/>
            </a:pPr>
            <a:r>
              <a:rPr lang="ru-RU"/>
              <a:t>проф. МАРШЕВ В.И. (МГУ)</a:t>
            </a:r>
          </a:p>
        </p:txBody>
      </p:sp>
      <p:sp>
        <p:nvSpPr>
          <p:cNvPr id="43" name="Rectangle 43"/>
          <p:cNvSpPr>
            <a:spLocks noGrp="1" noChangeArrowheads="1"/>
          </p:cNvSpPr>
          <p:nvPr>
            <p:ph type="sldNum" sz="quarter" idx="12"/>
          </p:nvPr>
        </p:nvSpPr>
        <p:spPr/>
        <p:txBody>
          <a:bodyPr/>
          <a:lstStyle>
            <a:lvl1pPr>
              <a:defRPr smtClean="0"/>
            </a:lvl1pPr>
          </a:lstStyle>
          <a:p>
            <a:pPr>
              <a:defRPr/>
            </a:pPr>
            <a:fld id="{DF76AB83-DDDD-4429-A9A4-253A423A8A95}" type="slidenum">
              <a:rPr lang="ru-RU" altLang="ru-RU"/>
              <a:pPr>
                <a:defRPr/>
              </a:pPr>
              <a:t>‹#›</a:t>
            </a:fld>
            <a:endParaRPr lang="ru-RU" altLang="ru-RU"/>
          </a:p>
        </p:txBody>
      </p:sp>
    </p:spTree>
    <p:extLst>
      <p:ext uri="{BB962C8B-B14F-4D97-AF65-F5344CB8AC3E}">
        <p14:creationId xmlns:p14="http://schemas.microsoft.com/office/powerpoint/2010/main" val="395214961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p:txBody>
          <a:bodyPr/>
          <a:lstStyle>
            <a:lvl1pPr>
              <a:defRPr>
                <a:cs typeface="Arial" charset="0"/>
              </a:defRPr>
            </a:lvl1pPr>
          </a:lstStyle>
          <a:p>
            <a:pPr>
              <a:defRPr/>
            </a:pPr>
            <a:fld id="{8F8D66F4-5BF0-46C9-9130-20CCD6166FEC}" type="datetime1">
              <a:rPr lang="ru-RU"/>
              <a:pPr>
                <a:defRPr/>
              </a:pPr>
              <a:t>21.09.2018</a:t>
            </a:fld>
            <a:endParaRPr lang="ru-RU"/>
          </a:p>
        </p:txBody>
      </p:sp>
      <p:sp>
        <p:nvSpPr>
          <p:cNvPr id="5" name="Rectangle 41"/>
          <p:cNvSpPr>
            <a:spLocks noGrp="1" noChangeArrowheads="1"/>
          </p:cNvSpPr>
          <p:nvPr>
            <p:ph type="ftr" sz="quarter" idx="11"/>
          </p:nvPr>
        </p:nvSpPr>
        <p:spPr/>
        <p:txBody>
          <a:bodyPr/>
          <a:lstStyle>
            <a:lvl1pPr>
              <a:defRPr>
                <a:cs typeface="Arial" charset="0"/>
              </a:defRPr>
            </a:lvl1pPr>
          </a:lstStyle>
          <a:p>
            <a:pPr>
              <a:defRPr/>
            </a:pPr>
            <a:r>
              <a:rPr lang="ru-RU"/>
              <a:t>проф. МАРШЕВ В.И. (МГУ)</a:t>
            </a:r>
          </a:p>
        </p:txBody>
      </p:sp>
      <p:sp>
        <p:nvSpPr>
          <p:cNvPr id="6" name="Rectangle 42"/>
          <p:cNvSpPr>
            <a:spLocks noGrp="1" noChangeArrowheads="1"/>
          </p:cNvSpPr>
          <p:nvPr>
            <p:ph type="sldNum" sz="quarter" idx="12"/>
          </p:nvPr>
        </p:nvSpPr>
        <p:spPr/>
        <p:txBody>
          <a:bodyPr/>
          <a:lstStyle>
            <a:lvl1pPr>
              <a:defRPr smtClean="0">
                <a:cs typeface="Arial" charset="0"/>
              </a:defRPr>
            </a:lvl1pPr>
          </a:lstStyle>
          <a:p>
            <a:pPr>
              <a:defRPr/>
            </a:pPr>
            <a:fld id="{F3D093EA-96BD-484E-AAAD-C976DE24468A}" type="slidenum">
              <a:rPr lang="ru-RU" altLang="ru-RU"/>
              <a:pPr>
                <a:defRPr/>
              </a:pPr>
              <a:t>‹#›</a:t>
            </a:fld>
            <a:endParaRPr lang="ru-RU" altLang="ru-RU"/>
          </a:p>
        </p:txBody>
      </p:sp>
    </p:spTree>
    <p:extLst>
      <p:ext uri="{BB962C8B-B14F-4D97-AF65-F5344CB8AC3E}">
        <p14:creationId xmlns:p14="http://schemas.microsoft.com/office/powerpoint/2010/main" val="295351878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0"/>
          <p:cNvSpPr>
            <a:spLocks noGrp="1" noChangeArrowheads="1"/>
          </p:cNvSpPr>
          <p:nvPr>
            <p:ph type="dt" sz="half" idx="10"/>
          </p:nvPr>
        </p:nvSpPr>
        <p:spPr/>
        <p:txBody>
          <a:bodyPr/>
          <a:lstStyle>
            <a:lvl1pPr>
              <a:defRPr>
                <a:cs typeface="Arial" charset="0"/>
              </a:defRPr>
            </a:lvl1pPr>
          </a:lstStyle>
          <a:p>
            <a:pPr>
              <a:defRPr/>
            </a:pPr>
            <a:fld id="{50FE02B7-B0BA-4473-9AA6-62D0204D359D}" type="datetime1">
              <a:rPr lang="ru-RU"/>
              <a:pPr>
                <a:defRPr/>
              </a:pPr>
              <a:t>21.09.2018</a:t>
            </a:fld>
            <a:endParaRPr lang="ru-RU"/>
          </a:p>
        </p:txBody>
      </p:sp>
      <p:sp>
        <p:nvSpPr>
          <p:cNvPr id="5" name="Rectangle 41"/>
          <p:cNvSpPr>
            <a:spLocks noGrp="1" noChangeArrowheads="1"/>
          </p:cNvSpPr>
          <p:nvPr>
            <p:ph type="ftr" sz="quarter" idx="11"/>
          </p:nvPr>
        </p:nvSpPr>
        <p:spPr/>
        <p:txBody>
          <a:bodyPr/>
          <a:lstStyle>
            <a:lvl1pPr>
              <a:defRPr>
                <a:cs typeface="Arial" charset="0"/>
              </a:defRPr>
            </a:lvl1pPr>
          </a:lstStyle>
          <a:p>
            <a:pPr>
              <a:defRPr/>
            </a:pPr>
            <a:r>
              <a:rPr lang="ru-RU"/>
              <a:t>проф. МАРШЕВ В.И. (МГУ)</a:t>
            </a:r>
          </a:p>
        </p:txBody>
      </p:sp>
      <p:sp>
        <p:nvSpPr>
          <p:cNvPr id="6" name="Rectangle 42"/>
          <p:cNvSpPr>
            <a:spLocks noGrp="1" noChangeArrowheads="1"/>
          </p:cNvSpPr>
          <p:nvPr>
            <p:ph type="sldNum" sz="quarter" idx="12"/>
          </p:nvPr>
        </p:nvSpPr>
        <p:spPr/>
        <p:txBody>
          <a:bodyPr/>
          <a:lstStyle>
            <a:lvl1pPr>
              <a:defRPr smtClean="0">
                <a:cs typeface="Arial" charset="0"/>
              </a:defRPr>
            </a:lvl1pPr>
          </a:lstStyle>
          <a:p>
            <a:pPr>
              <a:defRPr/>
            </a:pPr>
            <a:fld id="{B4E8C984-5E92-45A7-87F4-5F8A85FC2BFD}" type="slidenum">
              <a:rPr lang="ru-RU" altLang="ru-RU"/>
              <a:pPr>
                <a:defRPr/>
              </a:pPr>
              <a:t>‹#›</a:t>
            </a:fld>
            <a:endParaRPr lang="ru-RU" altLang="ru-RU"/>
          </a:p>
        </p:txBody>
      </p:sp>
    </p:spTree>
    <p:extLst>
      <p:ext uri="{BB962C8B-B14F-4D97-AF65-F5344CB8AC3E}">
        <p14:creationId xmlns:p14="http://schemas.microsoft.com/office/powerpoint/2010/main" val="99875847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0"/>
          <p:cNvSpPr>
            <a:spLocks noGrp="1" noChangeArrowheads="1"/>
          </p:cNvSpPr>
          <p:nvPr>
            <p:ph type="dt" sz="half" idx="10"/>
          </p:nvPr>
        </p:nvSpPr>
        <p:spPr/>
        <p:txBody>
          <a:bodyPr/>
          <a:lstStyle>
            <a:lvl1pPr>
              <a:defRPr>
                <a:cs typeface="Arial" charset="0"/>
              </a:defRPr>
            </a:lvl1pPr>
          </a:lstStyle>
          <a:p>
            <a:pPr>
              <a:defRPr/>
            </a:pPr>
            <a:fld id="{1F2D500C-BAF4-42E9-A979-5137FE396E70}" type="datetime1">
              <a:rPr lang="ru-RU"/>
              <a:pPr>
                <a:defRPr/>
              </a:pPr>
              <a:t>21.09.2018</a:t>
            </a:fld>
            <a:endParaRPr lang="ru-RU"/>
          </a:p>
        </p:txBody>
      </p:sp>
      <p:sp>
        <p:nvSpPr>
          <p:cNvPr id="6" name="Rectangle 41"/>
          <p:cNvSpPr>
            <a:spLocks noGrp="1" noChangeArrowheads="1"/>
          </p:cNvSpPr>
          <p:nvPr>
            <p:ph type="ftr" sz="quarter" idx="11"/>
          </p:nvPr>
        </p:nvSpPr>
        <p:spPr/>
        <p:txBody>
          <a:bodyPr/>
          <a:lstStyle>
            <a:lvl1pPr>
              <a:defRPr>
                <a:cs typeface="Arial" charset="0"/>
              </a:defRPr>
            </a:lvl1pPr>
          </a:lstStyle>
          <a:p>
            <a:pPr>
              <a:defRPr/>
            </a:pPr>
            <a:r>
              <a:rPr lang="ru-RU"/>
              <a:t>проф. МАРШЕВ В.И. (МГУ)</a:t>
            </a:r>
          </a:p>
        </p:txBody>
      </p:sp>
      <p:sp>
        <p:nvSpPr>
          <p:cNvPr id="7" name="Rectangle 42"/>
          <p:cNvSpPr>
            <a:spLocks noGrp="1" noChangeArrowheads="1"/>
          </p:cNvSpPr>
          <p:nvPr>
            <p:ph type="sldNum" sz="quarter" idx="12"/>
          </p:nvPr>
        </p:nvSpPr>
        <p:spPr/>
        <p:txBody>
          <a:bodyPr/>
          <a:lstStyle>
            <a:lvl1pPr>
              <a:defRPr smtClean="0">
                <a:cs typeface="Arial" charset="0"/>
              </a:defRPr>
            </a:lvl1pPr>
          </a:lstStyle>
          <a:p>
            <a:pPr>
              <a:defRPr/>
            </a:pPr>
            <a:fld id="{8D733C69-A046-40B6-AEBE-9BD119E49395}" type="slidenum">
              <a:rPr lang="ru-RU" altLang="ru-RU"/>
              <a:pPr>
                <a:defRPr/>
              </a:pPr>
              <a:t>‹#›</a:t>
            </a:fld>
            <a:endParaRPr lang="ru-RU" altLang="ru-RU"/>
          </a:p>
        </p:txBody>
      </p:sp>
    </p:spTree>
    <p:extLst>
      <p:ext uri="{BB962C8B-B14F-4D97-AF65-F5344CB8AC3E}">
        <p14:creationId xmlns:p14="http://schemas.microsoft.com/office/powerpoint/2010/main" val="425096168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0"/>
          <p:cNvSpPr>
            <a:spLocks noGrp="1" noChangeArrowheads="1"/>
          </p:cNvSpPr>
          <p:nvPr>
            <p:ph type="dt" sz="half" idx="10"/>
          </p:nvPr>
        </p:nvSpPr>
        <p:spPr/>
        <p:txBody>
          <a:bodyPr/>
          <a:lstStyle>
            <a:lvl1pPr>
              <a:defRPr>
                <a:cs typeface="Arial" charset="0"/>
              </a:defRPr>
            </a:lvl1pPr>
          </a:lstStyle>
          <a:p>
            <a:pPr>
              <a:defRPr/>
            </a:pPr>
            <a:fld id="{4AF0CAAC-2C3D-4531-AA6D-BA12D73DD672}" type="datetime1">
              <a:rPr lang="ru-RU"/>
              <a:pPr>
                <a:defRPr/>
              </a:pPr>
              <a:t>21.09.2018</a:t>
            </a:fld>
            <a:endParaRPr lang="ru-RU"/>
          </a:p>
        </p:txBody>
      </p:sp>
      <p:sp>
        <p:nvSpPr>
          <p:cNvPr id="8" name="Rectangle 41"/>
          <p:cNvSpPr>
            <a:spLocks noGrp="1" noChangeArrowheads="1"/>
          </p:cNvSpPr>
          <p:nvPr>
            <p:ph type="ftr" sz="quarter" idx="11"/>
          </p:nvPr>
        </p:nvSpPr>
        <p:spPr/>
        <p:txBody>
          <a:bodyPr/>
          <a:lstStyle>
            <a:lvl1pPr>
              <a:defRPr>
                <a:cs typeface="Arial" charset="0"/>
              </a:defRPr>
            </a:lvl1pPr>
          </a:lstStyle>
          <a:p>
            <a:pPr>
              <a:defRPr/>
            </a:pPr>
            <a:r>
              <a:rPr lang="ru-RU"/>
              <a:t>проф. МАРШЕВ В.И. (МГУ)</a:t>
            </a:r>
          </a:p>
        </p:txBody>
      </p:sp>
      <p:sp>
        <p:nvSpPr>
          <p:cNvPr id="9" name="Rectangle 42"/>
          <p:cNvSpPr>
            <a:spLocks noGrp="1" noChangeArrowheads="1"/>
          </p:cNvSpPr>
          <p:nvPr>
            <p:ph type="sldNum" sz="quarter" idx="12"/>
          </p:nvPr>
        </p:nvSpPr>
        <p:spPr/>
        <p:txBody>
          <a:bodyPr/>
          <a:lstStyle>
            <a:lvl1pPr>
              <a:defRPr smtClean="0">
                <a:cs typeface="Arial" charset="0"/>
              </a:defRPr>
            </a:lvl1pPr>
          </a:lstStyle>
          <a:p>
            <a:pPr>
              <a:defRPr/>
            </a:pPr>
            <a:fld id="{9266A80D-27FC-4EFC-959F-FB7214BA3140}" type="slidenum">
              <a:rPr lang="ru-RU" altLang="ru-RU"/>
              <a:pPr>
                <a:defRPr/>
              </a:pPr>
              <a:t>‹#›</a:t>
            </a:fld>
            <a:endParaRPr lang="ru-RU" altLang="ru-RU"/>
          </a:p>
        </p:txBody>
      </p:sp>
    </p:spTree>
    <p:extLst>
      <p:ext uri="{BB962C8B-B14F-4D97-AF65-F5344CB8AC3E}">
        <p14:creationId xmlns:p14="http://schemas.microsoft.com/office/powerpoint/2010/main" val="177149361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0"/>
          <p:cNvSpPr>
            <a:spLocks noGrp="1" noChangeArrowheads="1"/>
          </p:cNvSpPr>
          <p:nvPr>
            <p:ph type="dt" sz="half" idx="10"/>
          </p:nvPr>
        </p:nvSpPr>
        <p:spPr/>
        <p:txBody>
          <a:bodyPr/>
          <a:lstStyle>
            <a:lvl1pPr>
              <a:defRPr>
                <a:cs typeface="Arial" charset="0"/>
              </a:defRPr>
            </a:lvl1pPr>
          </a:lstStyle>
          <a:p>
            <a:pPr>
              <a:defRPr/>
            </a:pPr>
            <a:fld id="{3AA71552-2817-402C-A351-89DDF974122A}" type="datetime1">
              <a:rPr lang="ru-RU"/>
              <a:pPr>
                <a:defRPr/>
              </a:pPr>
              <a:t>21.09.2018</a:t>
            </a:fld>
            <a:endParaRPr lang="ru-RU"/>
          </a:p>
        </p:txBody>
      </p:sp>
      <p:sp>
        <p:nvSpPr>
          <p:cNvPr id="4" name="Rectangle 41"/>
          <p:cNvSpPr>
            <a:spLocks noGrp="1" noChangeArrowheads="1"/>
          </p:cNvSpPr>
          <p:nvPr>
            <p:ph type="ftr" sz="quarter" idx="11"/>
          </p:nvPr>
        </p:nvSpPr>
        <p:spPr/>
        <p:txBody>
          <a:bodyPr/>
          <a:lstStyle>
            <a:lvl1pPr>
              <a:defRPr>
                <a:cs typeface="Arial" charset="0"/>
              </a:defRPr>
            </a:lvl1pPr>
          </a:lstStyle>
          <a:p>
            <a:pPr>
              <a:defRPr/>
            </a:pPr>
            <a:r>
              <a:rPr lang="ru-RU"/>
              <a:t>проф. МАРШЕВ В.И. (МГУ)</a:t>
            </a:r>
          </a:p>
        </p:txBody>
      </p:sp>
      <p:sp>
        <p:nvSpPr>
          <p:cNvPr id="5" name="Rectangle 42"/>
          <p:cNvSpPr>
            <a:spLocks noGrp="1" noChangeArrowheads="1"/>
          </p:cNvSpPr>
          <p:nvPr>
            <p:ph type="sldNum" sz="quarter" idx="12"/>
          </p:nvPr>
        </p:nvSpPr>
        <p:spPr/>
        <p:txBody>
          <a:bodyPr/>
          <a:lstStyle>
            <a:lvl1pPr>
              <a:defRPr smtClean="0">
                <a:cs typeface="Arial" charset="0"/>
              </a:defRPr>
            </a:lvl1pPr>
          </a:lstStyle>
          <a:p>
            <a:pPr>
              <a:defRPr/>
            </a:pPr>
            <a:fld id="{5475F5DF-600B-4D88-880F-B6E657D46050}" type="slidenum">
              <a:rPr lang="ru-RU" altLang="ru-RU"/>
              <a:pPr>
                <a:defRPr/>
              </a:pPr>
              <a:t>‹#›</a:t>
            </a:fld>
            <a:endParaRPr lang="ru-RU" altLang="ru-RU"/>
          </a:p>
        </p:txBody>
      </p:sp>
    </p:spTree>
    <p:extLst>
      <p:ext uri="{BB962C8B-B14F-4D97-AF65-F5344CB8AC3E}">
        <p14:creationId xmlns:p14="http://schemas.microsoft.com/office/powerpoint/2010/main" val="413685043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p:txBody>
          <a:bodyPr/>
          <a:lstStyle>
            <a:lvl1pPr>
              <a:defRPr>
                <a:cs typeface="Arial" charset="0"/>
              </a:defRPr>
            </a:lvl1pPr>
          </a:lstStyle>
          <a:p>
            <a:pPr>
              <a:defRPr/>
            </a:pPr>
            <a:fld id="{1520F0D9-F47B-46C5-A357-22F5B9B8E651}" type="datetime1">
              <a:rPr lang="ru-RU"/>
              <a:pPr>
                <a:defRPr/>
              </a:pPr>
              <a:t>21.09.2018</a:t>
            </a:fld>
            <a:endParaRPr lang="ru-RU"/>
          </a:p>
        </p:txBody>
      </p:sp>
      <p:sp>
        <p:nvSpPr>
          <p:cNvPr id="3" name="Rectangle 41"/>
          <p:cNvSpPr>
            <a:spLocks noGrp="1" noChangeArrowheads="1"/>
          </p:cNvSpPr>
          <p:nvPr>
            <p:ph type="ftr" sz="quarter" idx="11"/>
          </p:nvPr>
        </p:nvSpPr>
        <p:spPr/>
        <p:txBody>
          <a:bodyPr/>
          <a:lstStyle>
            <a:lvl1pPr>
              <a:defRPr>
                <a:cs typeface="Arial" charset="0"/>
              </a:defRPr>
            </a:lvl1pPr>
          </a:lstStyle>
          <a:p>
            <a:pPr>
              <a:defRPr/>
            </a:pPr>
            <a:r>
              <a:rPr lang="ru-RU"/>
              <a:t>проф. МАРШЕВ В.И. (МГУ)</a:t>
            </a:r>
          </a:p>
        </p:txBody>
      </p:sp>
      <p:sp>
        <p:nvSpPr>
          <p:cNvPr id="4" name="Rectangle 42"/>
          <p:cNvSpPr>
            <a:spLocks noGrp="1" noChangeArrowheads="1"/>
          </p:cNvSpPr>
          <p:nvPr>
            <p:ph type="sldNum" sz="quarter" idx="12"/>
          </p:nvPr>
        </p:nvSpPr>
        <p:spPr/>
        <p:txBody>
          <a:bodyPr/>
          <a:lstStyle>
            <a:lvl1pPr>
              <a:defRPr smtClean="0">
                <a:cs typeface="Arial" charset="0"/>
              </a:defRPr>
            </a:lvl1pPr>
          </a:lstStyle>
          <a:p>
            <a:pPr>
              <a:defRPr/>
            </a:pPr>
            <a:fld id="{9A51D626-3595-4D1C-9392-2D6F7A0760F2}" type="slidenum">
              <a:rPr lang="ru-RU" altLang="ru-RU"/>
              <a:pPr>
                <a:defRPr/>
              </a:pPr>
              <a:t>‹#›</a:t>
            </a:fld>
            <a:endParaRPr lang="ru-RU" altLang="ru-RU"/>
          </a:p>
        </p:txBody>
      </p:sp>
    </p:spTree>
    <p:extLst>
      <p:ext uri="{BB962C8B-B14F-4D97-AF65-F5344CB8AC3E}">
        <p14:creationId xmlns:p14="http://schemas.microsoft.com/office/powerpoint/2010/main" val="39874774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2.xml"/><Relationship Id="rId3" Type="http://schemas.openxmlformats.org/officeDocument/2006/relationships/slideLayout" Target="../slideLayouts/slideLayout107.xml"/><Relationship Id="rId7" Type="http://schemas.openxmlformats.org/officeDocument/2006/relationships/slideLayout" Target="../slideLayouts/slideLayout111.xml"/><Relationship Id="rId12" Type="http://schemas.openxmlformats.org/officeDocument/2006/relationships/theme" Target="../theme/theme10.xml"/><Relationship Id="rId2" Type="http://schemas.openxmlformats.org/officeDocument/2006/relationships/slideLayout" Target="../slideLayouts/slideLayout106.xml"/><Relationship Id="rId1" Type="http://schemas.openxmlformats.org/officeDocument/2006/relationships/slideLayout" Target="../slideLayouts/slideLayout105.xml"/><Relationship Id="rId6" Type="http://schemas.openxmlformats.org/officeDocument/2006/relationships/slideLayout" Target="../slideLayouts/slideLayout110.xml"/><Relationship Id="rId11" Type="http://schemas.openxmlformats.org/officeDocument/2006/relationships/slideLayout" Target="../slideLayouts/slideLayout115.xml"/><Relationship Id="rId5" Type="http://schemas.openxmlformats.org/officeDocument/2006/relationships/slideLayout" Target="../slideLayouts/slideLayout109.xml"/><Relationship Id="rId10" Type="http://schemas.openxmlformats.org/officeDocument/2006/relationships/slideLayout" Target="../slideLayouts/slideLayout114.xml"/><Relationship Id="rId4" Type="http://schemas.openxmlformats.org/officeDocument/2006/relationships/slideLayout" Target="../slideLayouts/slideLayout108.xml"/><Relationship Id="rId9" Type="http://schemas.openxmlformats.org/officeDocument/2006/relationships/slideLayout" Target="../slideLayouts/slideLayout113.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3.xml"/><Relationship Id="rId3" Type="http://schemas.openxmlformats.org/officeDocument/2006/relationships/slideLayout" Target="../slideLayouts/slideLayout118.xml"/><Relationship Id="rId7" Type="http://schemas.openxmlformats.org/officeDocument/2006/relationships/slideLayout" Target="../slideLayouts/slideLayout122.xml"/><Relationship Id="rId12" Type="http://schemas.openxmlformats.org/officeDocument/2006/relationships/theme" Target="../theme/theme11.xml"/><Relationship Id="rId2" Type="http://schemas.openxmlformats.org/officeDocument/2006/relationships/slideLayout" Target="../slideLayouts/slideLayout117.xml"/><Relationship Id="rId1" Type="http://schemas.openxmlformats.org/officeDocument/2006/relationships/slideLayout" Target="../slideLayouts/slideLayout116.xml"/><Relationship Id="rId6" Type="http://schemas.openxmlformats.org/officeDocument/2006/relationships/slideLayout" Target="../slideLayouts/slideLayout121.xml"/><Relationship Id="rId11" Type="http://schemas.openxmlformats.org/officeDocument/2006/relationships/slideLayout" Target="../slideLayouts/slideLayout126.xml"/><Relationship Id="rId5" Type="http://schemas.openxmlformats.org/officeDocument/2006/relationships/slideLayout" Target="../slideLayouts/slideLayout120.xml"/><Relationship Id="rId10" Type="http://schemas.openxmlformats.org/officeDocument/2006/relationships/slideLayout" Target="../slideLayouts/slideLayout125.xml"/><Relationship Id="rId4" Type="http://schemas.openxmlformats.org/officeDocument/2006/relationships/slideLayout" Target="../slideLayouts/slideLayout119.xml"/><Relationship Id="rId9" Type="http://schemas.openxmlformats.org/officeDocument/2006/relationships/slideLayout" Target="../slideLayouts/slideLayout124.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4.xml"/><Relationship Id="rId13" Type="http://schemas.openxmlformats.org/officeDocument/2006/relationships/theme" Target="../theme/theme12.xml"/><Relationship Id="rId3" Type="http://schemas.openxmlformats.org/officeDocument/2006/relationships/slideLayout" Target="../slideLayouts/slideLayout129.xml"/><Relationship Id="rId7" Type="http://schemas.openxmlformats.org/officeDocument/2006/relationships/slideLayout" Target="../slideLayouts/slideLayout133.xml"/><Relationship Id="rId12" Type="http://schemas.openxmlformats.org/officeDocument/2006/relationships/slideLayout" Target="../slideLayouts/slideLayout138.xml"/><Relationship Id="rId2" Type="http://schemas.openxmlformats.org/officeDocument/2006/relationships/slideLayout" Target="../slideLayouts/slideLayout128.xml"/><Relationship Id="rId1" Type="http://schemas.openxmlformats.org/officeDocument/2006/relationships/slideLayout" Target="../slideLayouts/slideLayout127.xml"/><Relationship Id="rId6" Type="http://schemas.openxmlformats.org/officeDocument/2006/relationships/slideLayout" Target="../slideLayouts/slideLayout132.xml"/><Relationship Id="rId11" Type="http://schemas.openxmlformats.org/officeDocument/2006/relationships/slideLayout" Target="../slideLayouts/slideLayout137.xml"/><Relationship Id="rId5" Type="http://schemas.openxmlformats.org/officeDocument/2006/relationships/slideLayout" Target="../slideLayouts/slideLayout131.xml"/><Relationship Id="rId10" Type="http://schemas.openxmlformats.org/officeDocument/2006/relationships/slideLayout" Target="../slideLayouts/slideLayout136.xml"/><Relationship Id="rId4" Type="http://schemas.openxmlformats.org/officeDocument/2006/relationships/slideLayout" Target="../slideLayouts/slideLayout130.xml"/><Relationship Id="rId9" Type="http://schemas.openxmlformats.org/officeDocument/2006/relationships/slideLayout" Target="../slideLayouts/slideLayout135.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6.xml"/><Relationship Id="rId3" Type="http://schemas.openxmlformats.org/officeDocument/2006/relationships/slideLayout" Target="../slideLayouts/slideLayout141.xml"/><Relationship Id="rId7" Type="http://schemas.openxmlformats.org/officeDocument/2006/relationships/slideLayout" Target="../slideLayouts/slideLayout145.xml"/><Relationship Id="rId12" Type="http://schemas.openxmlformats.org/officeDocument/2006/relationships/theme" Target="../theme/theme13.xml"/><Relationship Id="rId2" Type="http://schemas.openxmlformats.org/officeDocument/2006/relationships/slideLayout" Target="../slideLayouts/slideLayout140.xml"/><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5" Type="http://schemas.openxmlformats.org/officeDocument/2006/relationships/slideLayout" Target="../slideLayouts/slideLayout143.xml"/><Relationship Id="rId10" Type="http://schemas.openxmlformats.org/officeDocument/2006/relationships/slideLayout" Target="../slideLayouts/slideLayout148.xml"/><Relationship Id="rId4" Type="http://schemas.openxmlformats.org/officeDocument/2006/relationships/slideLayout" Target="../slideLayouts/slideLayout142.xml"/><Relationship Id="rId9" Type="http://schemas.openxmlformats.org/officeDocument/2006/relationships/slideLayout" Target="../slideLayouts/slideLayout147.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7.xml"/><Relationship Id="rId3" Type="http://schemas.openxmlformats.org/officeDocument/2006/relationships/slideLayout" Target="../slideLayouts/slideLayout152.xml"/><Relationship Id="rId7" Type="http://schemas.openxmlformats.org/officeDocument/2006/relationships/slideLayout" Target="../slideLayouts/slideLayout156.xml"/><Relationship Id="rId12" Type="http://schemas.openxmlformats.org/officeDocument/2006/relationships/theme" Target="../theme/theme14.xml"/><Relationship Id="rId2" Type="http://schemas.openxmlformats.org/officeDocument/2006/relationships/slideLayout" Target="../slideLayouts/slideLayout151.xml"/><Relationship Id="rId1" Type="http://schemas.openxmlformats.org/officeDocument/2006/relationships/slideLayout" Target="../slideLayouts/slideLayout150.xml"/><Relationship Id="rId6" Type="http://schemas.openxmlformats.org/officeDocument/2006/relationships/slideLayout" Target="../slideLayouts/slideLayout155.xml"/><Relationship Id="rId11" Type="http://schemas.openxmlformats.org/officeDocument/2006/relationships/slideLayout" Target="../slideLayouts/slideLayout160.xml"/><Relationship Id="rId5" Type="http://schemas.openxmlformats.org/officeDocument/2006/relationships/slideLayout" Target="../slideLayouts/slideLayout154.xml"/><Relationship Id="rId10" Type="http://schemas.openxmlformats.org/officeDocument/2006/relationships/slideLayout" Target="../slideLayouts/slideLayout159.xml"/><Relationship Id="rId4" Type="http://schemas.openxmlformats.org/officeDocument/2006/relationships/slideLayout" Target="../slideLayouts/slideLayout153.xml"/><Relationship Id="rId9" Type="http://schemas.openxmlformats.org/officeDocument/2006/relationships/slideLayout" Target="../slideLayouts/slideLayout158.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8.xml"/><Relationship Id="rId3" Type="http://schemas.openxmlformats.org/officeDocument/2006/relationships/slideLayout" Target="../slideLayouts/slideLayout163.xml"/><Relationship Id="rId7" Type="http://schemas.openxmlformats.org/officeDocument/2006/relationships/slideLayout" Target="../slideLayouts/slideLayout167.xml"/><Relationship Id="rId12" Type="http://schemas.openxmlformats.org/officeDocument/2006/relationships/theme" Target="../theme/theme15.xml"/><Relationship Id="rId2" Type="http://schemas.openxmlformats.org/officeDocument/2006/relationships/slideLayout" Target="../slideLayouts/slideLayout162.xml"/><Relationship Id="rId1" Type="http://schemas.openxmlformats.org/officeDocument/2006/relationships/slideLayout" Target="../slideLayouts/slideLayout161.xml"/><Relationship Id="rId6" Type="http://schemas.openxmlformats.org/officeDocument/2006/relationships/slideLayout" Target="../slideLayouts/slideLayout166.xml"/><Relationship Id="rId11" Type="http://schemas.openxmlformats.org/officeDocument/2006/relationships/slideLayout" Target="../slideLayouts/slideLayout171.xml"/><Relationship Id="rId5" Type="http://schemas.openxmlformats.org/officeDocument/2006/relationships/slideLayout" Target="../slideLayouts/slideLayout165.xml"/><Relationship Id="rId10" Type="http://schemas.openxmlformats.org/officeDocument/2006/relationships/slideLayout" Target="../slideLayouts/slideLayout170.xml"/><Relationship Id="rId4" Type="http://schemas.openxmlformats.org/officeDocument/2006/relationships/slideLayout" Target="../slideLayouts/slideLayout164.xml"/><Relationship Id="rId9" Type="http://schemas.openxmlformats.org/officeDocument/2006/relationships/slideLayout" Target="../slideLayouts/slideLayout169.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9.xml"/><Relationship Id="rId13" Type="http://schemas.openxmlformats.org/officeDocument/2006/relationships/theme" Target="../theme/theme16.xml"/><Relationship Id="rId3" Type="http://schemas.openxmlformats.org/officeDocument/2006/relationships/slideLayout" Target="../slideLayouts/slideLayout174.xml"/><Relationship Id="rId7" Type="http://schemas.openxmlformats.org/officeDocument/2006/relationships/slideLayout" Target="../slideLayouts/slideLayout178.xml"/><Relationship Id="rId12" Type="http://schemas.openxmlformats.org/officeDocument/2006/relationships/slideLayout" Target="../slideLayouts/slideLayout183.xml"/><Relationship Id="rId2" Type="http://schemas.openxmlformats.org/officeDocument/2006/relationships/slideLayout" Target="../slideLayouts/slideLayout173.xml"/><Relationship Id="rId1" Type="http://schemas.openxmlformats.org/officeDocument/2006/relationships/slideLayout" Target="../slideLayouts/slideLayout172.xml"/><Relationship Id="rId6" Type="http://schemas.openxmlformats.org/officeDocument/2006/relationships/slideLayout" Target="../slideLayouts/slideLayout177.xml"/><Relationship Id="rId11" Type="http://schemas.openxmlformats.org/officeDocument/2006/relationships/slideLayout" Target="../slideLayouts/slideLayout182.xml"/><Relationship Id="rId5" Type="http://schemas.openxmlformats.org/officeDocument/2006/relationships/slideLayout" Target="../slideLayouts/slideLayout176.xml"/><Relationship Id="rId10" Type="http://schemas.openxmlformats.org/officeDocument/2006/relationships/slideLayout" Target="../slideLayouts/slideLayout181.xml"/><Relationship Id="rId4" Type="http://schemas.openxmlformats.org/officeDocument/2006/relationships/slideLayout" Target="../slideLayouts/slideLayout175.xml"/><Relationship Id="rId9" Type="http://schemas.openxmlformats.org/officeDocument/2006/relationships/slideLayout" Target="../slideLayouts/slideLayout180.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91.xml"/><Relationship Id="rId3" Type="http://schemas.openxmlformats.org/officeDocument/2006/relationships/slideLayout" Target="../slideLayouts/slideLayout186.xml"/><Relationship Id="rId7" Type="http://schemas.openxmlformats.org/officeDocument/2006/relationships/slideLayout" Target="../slideLayouts/slideLayout190.xml"/><Relationship Id="rId12" Type="http://schemas.openxmlformats.org/officeDocument/2006/relationships/theme" Target="../theme/theme17.xml"/><Relationship Id="rId2" Type="http://schemas.openxmlformats.org/officeDocument/2006/relationships/slideLayout" Target="../slideLayouts/slideLayout185.xml"/><Relationship Id="rId1" Type="http://schemas.openxmlformats.org/officeDocument/2006/relationships/slideLayout" Target="../slideLayouts/slideLayout184.xml"/><Relationship Id="rId6" Type="http://schemas.openxmlformats.org/officeDocument/2006/relationships/slideLayout" Target="../slideLayouts/slideLayout189.xml"/><Relationship Id="rId11" Type="http://schemas.openxmlformats.org/officeDocument/2006/relationships/slideLayout" Target="../slideLayouts/slideLayout194.xml"/><Relationship Id="rId5" Type="http://schemas.openxmlformats.org/officeDocument/2006/relationships/slideLayout" Target="../slideLayouts/slideLayout188.xml"/><Relationship Id="rId10" Type="http://schemas.openxmlformats.org/officeDocument/2006/relationships/slideLayout" Target="../slideLayouts/slideLayout193.xml"/><Relationship Id="rId4" Type="http://schemas.openxmlformats.org/officeDocument/2006/relationships/slideLayout" Target="../slideLayouts/slideLayout187.xml"/><Relationship Id="rId9" Type="http://schemas.openxmlformats.org/officeDocument/2006/relationships/slideLayout" Target="../slideLayouts/slideLayout19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5.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theme" Target="../theme/theme6.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8.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theme" Target="../theme/theme7.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theme" Target="../theme/theme8.xml"/><Relationship Id="rId3" Type="http://schemas.openxmlformats.org/officeDocument/2006/relationships/slideLayout" Target="../slideLayouts/slideLayout84.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2" Type="http://schemas.openxmlformats.org/officeDocument/2006/relationships/slideLayout" Target="../slideLayouts/slideLayout83.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5" Type="http://schemas.openxmlformats.org/officeDocument/2006/relationships/slideLayout" Target="../slideLayouts/slideLayout86.xml"/><Relationship Id="rId10" Type="http://schemas.openxmlformats.org/officeDocument/2006/relationships/slideLayout" Target="../slideLayouts/slideLayout91.xml"/><Relationship Id="rId4" Type="http://schemas.openxmlformats.org/officeDocument/2006/relationships/slideLayout" Target="../slideLayouts/slideLayout85.xml"/><Relationship Id="rId9" Type="http://schemas.openxmlformats.org/officeDocument/2006/relationships/slideLayout" Target="../slideLayouts/slideLayout90.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1.xml"/><Relationship Id="rId3" Type="http://schemas.openxmlformats.org/officeDocument/2006/relationships/slideLayout" Target="../slideLayouts/slideLayout96.xml"/><Relationship Id="rId7" Type="http://schemas.openxmlformats.org/officeDocument/2006/relationships/slideLayout" Target="../slideLayouts/slideLayout100.xml"/><Relationship Id="rId12" Type="http://schemas.openxmlformats.org/officeDocument/2006/relationships/theme" Target="../theme/theme9.xml"/><Relationship Id="rId2" Type="http://schemas.openxmlformats.org/officeDocument/2006/relationships/slideLayout" Target="../slideLayouts/slideLayout95.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0" Type="http://schemas.openxmlformats.org/officeDocument/2006/relationships/slideLayout" Target="../slideLayouts/slideLayout103.xml"/><Relationship Id="rId4" Type="http://schemas.openxmlformats.org/officeDocument/2006/relationships/slideLayout" Target="../slideLayouts/slideLayout97.xml"/><Relationship Id="rId9" Type="http://schemas.openxmlformats.org/officeDocument/2006/relationships/slideLayout" Target="../slideLayouts/slideLayout10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002850"/>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88" y="0"/>
            <a:ext cx="9148762" cy="6851650"/>
            <a:chOff x="1" y="0"/>
            <a:chExt cx="5763" cy="4316"/>
          </a:xfrm>
        </p:grpSpPr>
        <p:sp>
          <p:nvSpPr>
            <p:cNvPr id="12697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sp>
          <p:nvSpPr>
            <p:cNvPr id="12698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sp>
          <p:nvSpPr>
            <p:cNvPr id="12698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grpSp>
          <p:nvGrpSpPr>
            <p:cNvPr id="1035" name="Group 6"/>
            <p:cNvGrpSpPr>
              <a:grpSpLocks/>
            </p:cNvGrpSpPr>
            <p:nvPr/>
          </p:nvGrpSpPr>
          <p:grpSpPr bwMode="auto">
            <a:xfrm>
              <a:off x="288" y="0"/>
              <a:ext cx="5098" cy="4316"/>
              <a:chOff x="288" y="0"/>
              <a:chExt cx="5098" cy="4316"/>
            </a:xfrm>
          </p:grpSpPr>
          <p:sp>
            <p:nvSpPr>
              <p:cNvPr id="12698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12698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12698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12698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12698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126988" name="Freeform 36"/>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12698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12699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126991" name="Freeform 39"/>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12699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12699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12699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12699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grpSp>
        <p:sp>
          <p:nvSpPr>
            <p:cNvPr id="12699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sp>
          <p:nvSpPr>
            <p:cNvPr id="12699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sp>
          <p:nvSpPr>
            <p:cNvPr id="12699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p>
          </p:txBody>
        </p:sp>
        <p:sp>
          <p:nvSpPr>
            <p:cNvPr id="1039" name="Freeform 23"/>
            <p:cNvSpPr>
              <a:spLocks/>
            </p:cNvSpPr>
            <p:nvPr/>
          </p:nvSpPr>
          <p:spPr bwMode="hidden">
            <a:xfrm>
              <a:off x="5041" y="0"/>
              <a:ext cx="719" cy="845"/>
            </a:xfrm>
            <a:custGeom>
              <a:avLst/>
              <a:gdLst>
                <a:gd name="T0" fmla="*/ 757 w 717"/>
                <a:gd name="T1" fmla="*/ 845 h 845"/>
                <a:gd name="T2" fmla="*/ 757 w 717"/>
                <a:gd name="T3" fmla="*/ 821 h 845"/>
                <a:gd name="T4" fmla="*/ 614 w 717"/>
                <a:gd name="T5" fmla="*/ 605 h 845"/>
                <a:gd name="T6" fmla="*/ 426 w 717"/>
                <a:gd name="T7" fmla="*/ 396 h 845"/>
                <a:gd name="T8" fmla="*/ 241 w 717"/>
                <a:gd name="T9" fmla="*/ 192 h 845"/>
                <a:gd name="T10" fmla="*/ 17 w 717"/>
                <a:gd name="T11" fmla="*/ 0 h 845"/>
                <a:gd name="T12" fmla="*/ 0 w 717"/>
                <a:gd name="T13" fmla="*/ 0 h 845"/>
                <a:gd name="T14" fmla="*/ 229 w 717"/>
                <a:gd name="T15" fmla="*/ 198 h 845"/>
                <a:gd name="T16" fmla="*/ 420 w 717"/>
                <a:gd name="T17" fmla="*/ 408 h 845"/>
                <a:gd name="T18" fmla="*/ 608 w 717"/>
                <a:gd name="T19" fmla="*/ 623 h 845"/>
                <a:gd name="T20" fmla="*/ 757 w 717"/>
                <a:gd name="T21" fmla="*/ 845 h 845"/>
                <a:gd name="T22" fmla="*/ 757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40" name="Freeform 24"/>
            <p:cNvSpPr>
              <a:spLocks/>
            </p:cNvSpPr>
            <p:nvPr/>
          </p:nvSpPr>
          <p:spPr bwMode="hidden">
            <a:xfrm>
              <a:off x="5352" y="0"/>
              <a:ext cx="408" cy="414"/>
            </a:xfrm>
            <a:custGeom>
              <a:avLst/>
              <a:gdLst>
                <a:gd name="T0" fmla="*/ 427 w 407"/>
                <a:gd name="T1" fmla="*/ 414 h 414"/>
                <a:gd name="T2" fmla="*/ 427 w 407"/>
                <a:gd name="T3" fmla="*/ 396 h 414"/>
                <a:gd name="T4" fmla="*/ 242 w 407"/>
                <a:gd name="T5" fmla="*/ 192 h 414"/>
                <a:gd name="T6" fmla="*/ 12 w 407"/>
                <a:gd name="T7" fmla="*/ 0 h 414"/>
                <a:gd name="T8" fmla="*/ 0 w 407"/>
                <a:gd name="T9" fmla="*/ 0 h 414"/>
                <a:gd name="T10" fmla="*/ 108 w 407"/>
                <a:gd name="T11" fmla="*/ 102 h 414"/>
                <a:gd name="T12" fmla="*/ 236 w 407"/>
                <a:gd name="T13" fmla="*/ 204 h 414"/>
                <a:gd name="T14" fmla="*/ 427 w 407"/>
                <a:gd name="T15" fmla="*/ 414 h 414"/>
                <a:gd name="T16" fmla="*/ 427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700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p>
          </p:txBody>
        </p:sp>
        <p:sp>
          <p:nvSpPr>
            <p:cNvPr id="1042" name="Freeform 26"/>
            <p:cNvSpPr>
              <a:spLocks/>
            </p:cNvSpPr>
            <p:nvPr/>
          </p:nvSpPr>
          <p:spPr bwMode="hidden">
            <a:xfrm>
              <a:off x="6" y="0"/>
              <a:ext cx="588" cy="599"/>
            </a:xfrm>
            <a:custGeom>
              <a:avLst/>
              <a:gdLst>
                <a:gd name="T0" fmla="*/ 626 w 586"/>
                <a:gd name="T1" fmla="*/ 0 h 599"/>
                <a:gd name="T2" fmla="*/ 608 w 586"/>
                <a:gd name="T3" fmla="*/ 0 h 599"/>
                <a:gd name="T4" fmla="*/ 427 w 586"/>
                <a:gd name="T5" fmla="*/ 132 h 599"/>
                <a:gd name="T6" fmla="*/ 277 w 586"/>
                <a:gd name="T7" fmla="*/ 270 h 599"/>
                <a:gd name="T8" fmla="*/ 120 w 586"/>
                <a:gd name="T9" fmla="*/ 420 h 599"/>
                <a:gd name="T10" fmla="*/ 0 w 586"/>
                <a:gd name="T11" fmla="*/ 575 h 599"/>
                <a:gd name="T12" fmla="*/ 0 w 586"/>
                <a:gd name="T13" fmla="*/ 599 h 599"/>
                <a:gd name="T14" fmla="*/ 120 w 586"/>
                <a:gd name="T15" fmla="*/ 432 h 599"/>
                <a:gd name="T16" fmla="*/ 277 w 586"/>
                <a:gd name="T17" fmla="*/ 282 h 599"/>
                <a:gd name="T18" fmla="*/ 433 w 586"/>
                <a:gd name="T19" fmla="*/ 138 h 599"/>
                <a:gd name="T20" fmla="*/ 626 w 586"/>
                <a:gd name="T21" fmla="*/ 0 h 599"/>
                <a:gd name="T22" fmla="*/ 626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43" name="Freeform 27"/>
            <p:cNvSpPr>
              <a:spLocks/>
            </p:cNvSpPr>
            <p:nvPr/>
          </p:nvSpPr>
          <p:spPr bwMode="hidden">
            <a:xfrm>
              <a:off x="6" y="0"/>
              <a:ext cx="270" cy="252"/>
            </a:xfrm>
            <a:custGeom>
              <a:avLst/>
              <a:gdLst>
                <a:gd name="T0" fmla="*/ 289 w 269"/>
                <a:gd name="T1" fmla="*/ 0 h 252"/>
                <a:gd name="T2" fmla="*/ 271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89 w 269"/>
                <a:gd name="T15" fmla="*/ 0 h 252"/>
                <a:gd name="T16" fmla="*/ 289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44" name="Line 28"/>
            <p:cNvSpPr>
              <a:spLocks noChangeShapeType="1"/>
            </p:cNvSpPr>
            <p:nvPr/>
          </p:nvSpPr>
          <p:spPr bwMode="hidden">
            <a:xfrm>
              <a:off x="1" y="2749"/>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045" name="Line 21"/>
            <p:cNvSpPr>
              <a:spLocks noChangeShapeType="1"/>
            </p:cNvSpPr>
            <p:nvPr/>
          </p:nvSpPr>
          <p:spPr bwMode="hidden">
            <a:xfrm>
              <a:off x="1" y="2356"/>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046" name="Line 22"/>
            <p:cNvSpPr>
              <a:spLocks noChangeShapeType="1"/>
            </p:cNvSpPr>
            <p:nvPr/>
          </p:nvSpPr>
          <p:spPr bwMode="hidden">
            <a:xfrm>
              <a:off x="1" y="3142"/>
              <a:ext cx="5758" cy="0"/>
            </a:xfrm>
            <a:prstGeom prst="line">
              <a:avLst/>
            </a:prstGeom>
            <a:noFill/>
            <a:ln w="15875">
              <a:solidFill>
                <a:schemeClr val="bg2"/>
              </a:solidFill>
              <a:round/>
              <a:headEnd/>
              <a:tailEnd/>
            </a:ln>
            <a:extLst>
              <a:ext uri="{909E8E84-426E-40DD-AFC4-6F175D3DCCD1}">
                <a14:hiddenFill xmlns:a14="http://schemas.microsoft.com/office/drawing/2010/main">
                  <a:noFill/>
                </a14:hiddenFill>
              </a:ext>
            </a:extLst>
          </p:spPr>
          <p:txBody>
            <a:bodyPr/>
            <a:lstStyle/>
            <a:p>
              <a:endParaRPr lang="ru-RU"/>
            </a:p>
          </p:txBody>
        </p:sp>
        <p:grpSp>
          <p:nvGrpSpPr>
            <p:cNvPr id="1047" name="Group 31"/>
            <p:cNvGrpSpPr>
              <a:grpSpLocks/>
            </p:cNvGrpSpPr>
            <p:nvPr/>
          </p:nvGrpSpPr>
          <p:grpSpPr bwMode="auto">
            <a:xfrm>
              <a:off x="1" y="392"/>
              <a:ext cx="5758" cy="1571"/>
              <a:chOff x="1" y="392"/>
              <a:chExt cx="5758" cy="1571"/>
            </a:xfrm>
          </p:grpSpPr>
          <p:sp>
            <p:nvSpPr>
              <p:cNvPr id="1050" name="Line 32"/>
              <p:cNvSpPr>
                <a:spLocks noChangeShapeType="1"/>
              </p:cNvSpPr>
              <p:nvPr userDrawn="1"/>
            </p:nvSpPr>
            <p:spPr bwMode="hidden">
              <a:xfrm>
                <a:off x="1" y="784"/>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051" name="Line 33"/>
              <p:cNvSpPr>
                <a:spLocks noChangeShapeType="1"/>
              </p:cNvSpPr>
              <p:nvPr userDrawn="1"/>
            </p:nvSpPr>
            <p:spPr bwMode="hidden">
              <a:xfrm>
                <a:off x="1" y="1963"/>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052" name="Line 34"/>
              <p:cNvSpPr>
                <a:spLocks noChangeShapeType="1"/>
              </p:cNvSpPr>
              <p:nvPr userDrawn="1"/>
            </p:nvSpPr>
            <p:spPr bwMode="hidden">
              <a:xfrm>
                <a:off x="1" y="1570"/>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053" name="Line 35"/>
              <p:cNvSpPr>
                <a:spLocks noChangeShapeType="1"/>
              </p:cNvSpPr>
              <p:nvPr userDrawn="1"/>
            </p:nvSpPr>
            <p:spPr bwMode="hidden">
              <a:xfrm>
                <a:off x="1" y="1177"/>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054" name="Line 30"/>
              <p:cNvSpPr>
                <a:spLocks noChangeShapeType="1"/>
              </p:cNvSpPr>
              <p:nvPr userDrawn="1"/>
            </p:nvSpPr>
            <p:spPr bwMode="hidden">
              <a:xfrm>
                <a:off x="1" y="392"/>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ru-RU"/>
              </a:p>
            </p:txBody>
          </p:sp>
        </p:grpSp>
        <p:sp>
          <p:nvSpPr>
            <p:cNvPr id="1048" name="Line 24"/>
            <p:cNvSpPr>
              <a:spLocks noChangeShapeType="1"/>
            </p:cNvSpPr>
            <p:nvPr/>
          </p:nvSpPr>
          <p:spPr bwMode="hidden">
            <a:xfrm>
              <a:off x="1" y="3928"/>
              <a:ext cx="5758" cy="0"/>
            </a:xfrm>
            <a:prstGeom prst="line">
              <a:avLst/>
            </a:prstGeom>
            <a:noFill/>
            <a:ln w="15875">
              <a:solidFill>
                <a:schemeClr val="bg2"/>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049" name="Line 25"/>
            <p:cNvSpPr>
              <a:spLocks noChangeShapeType="1"/>
            </p:cNvSpPr>
            <p:nvPr/>
          </p:nvSpPr>
          <p:spPr bwMode="hidden">
            <a:xfrm>
              <a:off x="1" y="3535"/>
              <a:ext cx="5758" cy="0"/>
            </a:xfrm>
            <a:prstGeom prst="line">
              <a:avLst/>
            </a:prstGeom>
            <a:noFill/>
            <a:ln w="15875">
              <a:solidFill>
                <a:schemeClr val="bg2"/>
              </a:solidFill>
              <a:round/>
              <a:headEnd/>
              <a:tailEnd/>
            </a:ln>
            <a:extLst>
              <a:ext uri="{909E8E84-426E-40DD-AFC4-6F175D3DCCD1}">
                <a14:hiddenFill xmlns:a14="http://schemas.microsoft.com/office/drawing/2010/main">
                  <a:noFill/>
                </a14:hiddenFill>
              </a:ext>
            </a:extLst>
          </p:spPr>
          <p:txBody>
            <a:bodyPr/>
            <a:lstStyle/>
            <a:p>
              <a:endParaRPr lang="ru-RU"/>
            </a:p>
          </p:txBody>
        </p:sp>
      </p:grpSp>
      <p:sp>
        <p:nvSpPr>
          <p:cNvPr id="12701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12701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pPr>
              <a:defRPr/>
            </a:pPr>
            <a:fld id="{6F6F3B60-1304-4300-9B67-82B373FC68E4}" type="datetime1">
              <a:rPr lang="ru-RU"/>
              <a:pPr>
                <a:defRPr/>
              </a:pPr>
              <a:t>21.09.2018</a:t>
            </a:fld>
            <a:endParaRPr lang="ru-RU"/>
          </a:p>
        </p:txBody>
      </p:sp>
      <p:sp>
        <p:nvSpPr>
          <p:cNvPr id="12701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pPr>
              <a:defRPr/>
            </a:pPr>
            <a:r>
              <a:rPr lang="ru-RU"/>
              <a:t>проф. МАРШЕВ В. И. (МГУ)</a:t>
            </a:r>
          </a:p>
        </p:txBody>
      </p:sp>
      <p:sp>
        <p:nvSpPr>
          <p:cNvPr id="12701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pPr>
              <a:defRPr/>
            </a:pPr>
            <a:fld id="{4EEF7F4C-2474-4907-99C7-A6936166DD9F}" type="slidenum">
              <a:rPr lang="ru-RU"/>
              <a:pPr>
                <a:defRPr/>
              </a:pPr>
              <a:t>‹#›</a:t>
            </a:fld>
            <a:endParaRPr lang="ru-RU"/>
          </a:p>
        </p:txBody>
      </p:sp>
      <p:sp>
        <p:nvSpPr>
          <p:cNvPr id="12701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8626" r:id="rId1"/>
    <p:sldLayoutId id="2147488627" r:id="rId2"/>
    <p:sldLayoutId id="2147488628" r:id="rId3"/>
    <p:sldLayoutId id="2147488629" r:id="rId4"/>
    <p:sldLayoutId id="2147488630" r:id="rId5"/>
    <p:sldLayoutId id="2147488631" r:id="rId6"/>
    <p:sldLayoutId id="2147488632" r:id="rId7"/>
    <p:sldLayoutId id="2147488633" r:id="rId8"/>
    <p:sldLayoutId id="2147488634" r:id="rId9"/>
    <p:sldLayoutId id="2147488635" r:id="rId10"/>
    <p:sldLayoutId id="2147488636" r:id="rId11"/>
  </p:sldLayoutIdLst>
  <p:timing>
    <p:tnLst>
      <p:par>
        <p:cTn id="1" dur="indefinite" restart="never" nodeType="tmRoot"/>
      </p:par>
    </p:tnLst>
  </p:timing>
  <p:hf hdr="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002850"/>
            </a:gs>
          </a:gsLst>
          <a:lin ang="5400000" scaled="1"/>
        </a:gradFill>
        <a:effectLst/>
      </p:bgPr>
    </p:bg>
    <p:spTree>
      <p:nvGrpSpPr>
        <p:cNvPr id="1" name=""/>
        <p:cNvGrpSpPr/>
        <p:nvPr/>
      </p:nvGrpSpPr>
      <p:grpSpPr>
        <a:xfrm>
          <a:off x="0" y="0"/>
          <a:ext cx="0" cy="0"/>
          <a:chOff x="0" y="0"/>
          <a:chExt cx="0" cy="0"/>
        </a:xfrm>
      </p:grpSpPr>
      <p:grpSp>
        <p:nvGrpSpPr>
          <p:cNvPr id="9218" name="Group 2"/>
          <p:cNvGrpSpPr>
            <a:grpSpLocks/>
          </p:cNvGrpSpPr>
          <p:nvPr/>
        </p:nvGrpSpPr>
        <p:grpSpPr bwMode="auto">
          <a:xfrm>
            <a:off x="1588" y="0"/>
            <a:ext cx="9148762" cy="6851650"/>
            <a:chOff x="1" y="0"/>
            <a:chExt cx="5763" cy="4316"/>
          </a:xfrm>
        </p:grpSpPr>
        <p:sp>
          <p:nvSpPr>
            <p:cNvPr id="12697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grpSp>
          <p:nvGrpSpPr>
            <p:cNvPr id="9227" name="Group 6"/>
            <p:cNvGrpSpPr>
              <a:grpSpLocks/>
            </p:cNvGrpSpPr>
            <p:nvPr/>
          </p:nvGrpSpPr>
          <p:grpSpPr bwMode="auto">
            <a:xfrm>
              <a:off x="288" y="0"/>
              <a:ext cx="5098" cy="4316"/>
              <a:chOff x="288" y="0"/>
              <a:chExt cx="5098" cy="4316"/>
            </a:xfrm>
          </p:grpSpPr>
          <p:sp>
            <p:nvSpPr>
              <p:cNvPr id="12698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8" name="Freeform 36"/>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1" name="Freeform 39"/>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grpSp>
        <p:sp>
          <p:nvSpPr>
            <p:cNvPr id="12699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9231" name="Freeform 23"/>
            <p:cNvSpPr>
              <a:spLocks/>
            </p:cNvSpPr>
            <p:nvPr/>
          </p:nvSpPr>
          <p:spPr bwMode="hidden">
            <a:xfrm>
              <a:off x="5041" y="0"/>
              <a:ext cx="719" cy="845"/>
            </a:xfrm>
            <a:custGeom>
              <a:avLst/>
              <a:gdLst>
                <a:gd name="T0" fmla="*/ 781 w 717"/>
                <a:gd name="T1" fmla="*/ 845 h 845"/>
                <a:gd name="T2" fmla="*/ 781 w 717"/>
                <a:gd name="T3" fmla="*/ 821 h 845"/>
                <a:gd name="T4" fmla="*/ 638 w 717"/>
                <a:gd name="T5" fmla="*/ 605 h 845"/>
                <a:gd name="T6" fmla="*/ 438 w 717"/>
                <a:gd name="T7" fmla="*/ 396 h 845"/>
                <a:gd name="T8" fmla="*/ 253 w 717"/>
                <a:gd name="T9" fmla="*/ 192 h 845"/>
                <a:gd name="T10" fmla="*/ 17 w 717"/>
                <a:gd name="T11" fmla="*/ 0 h 845"/>
                <a:gd name="T12" fmla="*/ 0 w 717"/>
                <a:gd name="T13" fmla="*/ 0 h 845"/>
                <a:gd name="T14" fmla="*/ 241 w 717"/>
                <a:gd name="T15" fmla="*/ 198 h 845"/>
                <a:gd name="T16" fmla="*/ 432 w 717"/>
                <a:gd name="T17" fmla="*/ 408 h 845"/>
                <a:gd name="T18" fmla="*/ 632 w 717"/>
                <a:gd name="T19" fmla="*/ 623 h 845"/>
                <a:gd name="T20" fmla="*/ 781 w 717"/>
                <a:gd name="T21" fmla="*/ 845 h 845"/>
                <a:gd name="T22" fmla="*/ 781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9232" name="Freeform 24"/>
            <p:cNvSpPr>
              <a:spLocks/>
            </p:cNvSpPr>
            <p:nvPr/>
          </p:nvSpPr>
          <p:spPr bwMode="hidden">
            <a:xfrm>
              <a:off x="5352" y="0"/>
              <a:ext cx="408" cy="414"/>
            </a:xfrm>
            <a:custGeom>
              <a:avLst/>
              <a:gdLst>
                <a:gd name="T0" fmla="*/ 439 w 407"/>
                <a:gd name="T1" fmla="*/ 414 h 414"/>
                <a:gd name="T2" fmla="*/ 439 w 407"/>
                <a:gd name="T3" fmla="*/ 396 h 414"/>
                <a:gd name="T4" fmla="*/ 254 w 407"/>
                <a:gd name="T5" fmla="*/ 192 h 414"/>
                <a:gd name="T6" fmla="*/ 12 w 407"/>
                <a:gd name="T7" fmla="*/ 0 h 414"/>
                <a:gd name="T8" fmla="*/ 0 w 407"/>
                <a:gd name="T9" fmla="*/ 0 h 414"/>
                <a:gd name="T10" fmla="*/ 108 w 407"/>
                <a:gd name="T11" fmla="*/ 102 h 414"/>
                <a:gd name="T12" fmla="*/ 248 w 407"/>
                <a:gd name="T13" fmla="*/ 204 h 414"/>
                <a:gd name="T14" fmla="*/ 439 w 407"/>
                <a:gd name="T15" fmla="*/ 414 h 414"/>
                <a:gd name="T16" fmla="*/ 439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2700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9234" name="Freeform 26"/>
            <p:cNvSpPr>
              <a:spLocks/>
            </p:cNvSpPr>
            <p:nvPr/>
          </p:nvSpPr>
          <p:spPr bwMode="hidden">
            <a:xfrm>
              <a:off x="6" y="0"/>
              <a:ext cx="588" cy="599"/>
            </a:xfrm>
            <a:custGeom>
              <a:avLst/>
              <a:gdLst>
                <a:gd name="T0" fmla="*/ 650 w 586"/>
                <a:gd name="T1" fmla="*/ 0 h 599"/>
                <a:gd name="T2" fmla="*/ 632 w 586"/>
                <a:gd name="T3" fmla="*/ 0 h 599"/>
                <a:gd name="T4" fmla="*/ 439 w 586"/>
                <a:gd name="T5" fmla="*/ 132 h 599"/>
                <a:gd name="T6" fmla="*/ 289 w 586"/>
                <a:gd name="T7" fmla="*/ 270 h 599"/>
                <a:gd name="T8" fmla="*/ 120 w 586"/>
                <a:gd name="T9" fmla="*/ 420 h 599"/>
                <a:gd name="T10" fmla="*/ 0 w 586"/>
                <a:gd name="T11" fmla="*/ 575 h 599"/>
                <a:gd name="T12" fmla="*/ 0 w 586"/>
                <a:gd name="T13" fmla="*/ 599 h 599"/>
                <a:gd name="T14" fmla="*/ 120 w 586"/>
                <a:gd name="T15" fmla="*/ 432 h 599"/>
                <a:gd name="T16" fmla="*/ 289 w 586"/>
                <a:gd name="T17" fmla="*/ 282 h 599"/>
                <a:gd name="T18" fmla="*/ 450 w 586"/>
                <a:gd name="T19" fmla="*/ 138 h 599"/>
                <a:gd name="T20" fmla="*/ 650 w 586"/>
                <a:gd name="T21" fmla="*/ 0 h 599"/>
                <a:gd name="T22" fmla="*/ 650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9235" name="Freeform 27"/>
            <p:cNvSpPr>
              <a:spLocks/>
            </p:cNvSpPr>
            <p:nvPr/>
          </p:nvSpPr>
          <p:spPr bwMode="hidden">
            <a:xfrm>
              <a:off x="6" y="0"/>
              <a:ext cx="270" cy="252"/>
            </a:xfrm>
            <a:custGeom>
              <a:avLst/>
              <a:gdLst>
                <a:gd name="T0" fmla="*/ 301 w 269"/>
                <a:gd name="T1" fmla="*/ 0 h 252"/>
                <a:gd name="T2" fmla="*/ 283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301 w 269"/>
                <a:gd name="T15" fmla="*/ 0 h 252"/>
                <a:gd name="T16" fmla="*/ 301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9236" name="Line 28"/>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9237" name="Line 21"/>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9238" name="Line 22"/>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9239" name="Group 31"/>
            <p:cNvGrpSpPr>
              <a:grpSpLocks/>
            </p:cNvGrpSpPr>
            <p:nvPr/>
          </p:nvGrpSpPr>
          <p:grpSpPr bwMode="auto">
            <a:xfrm>
              <a:off x="1" y="392"/>
              <a:ext cx="5758" cy="1571"/>
              <a:chOff x="1" y="392"/>
              <a:chExt cx="5758" cy="1571"/>
            </a:xfrm>
          </p:grpSpPr>
          <p:sp>
            <p:nvSpPr>
              <p:cNvPr id="9242"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9243"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9244"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9245" name="Line 35"/>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9246" name="Line 30"/>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9240" name="Line 24"/>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9241" name="Line 25"/>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701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12701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solidFill>
                  <a:srgbClr val="FFFFFF"/>
                </a:solidFill>
                <a:effectLst>
                  <a:outerShdw blurRad="38100" dist="38100" dir="2700000" algn="tl">
                    <a:srgbClr val="000000"/>
                  </a:outerShdw>
                </a:effectLst>
                <a:latin typeface="Verdana" pitchFamily="34" charset="0"/>
              </a:defRPr>
            </a:lvl1pPr>
          </a:lstStyle>
          <a:p>
            <a:pPr>
              <a:defRPr/>
            </a:pPr>
            <a:fld id="{DFE10977-3C93-49F8-A02E-4E6721DE071A}" type="datetime1">
              <a:rPr lang="ru-RU"/>
              <a:pPr>
                <a:defRPr/>
              </a:pPr>
              <a:t>21.09.2018</a:t>
            </a:fld>
            <a:endParaRPr lang="ru-RU"/>
          </a:p>
        </p:txBody>
      </p:sp>
      <p:sp>
        <p:nvSpPr>
          <p:cNvPr id="12701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solidFill>
                  <a:srgbClr val="FFFFFF"/>
                </a:solidFill>
                <a:effectLst>
                  <a:outerShdw blurRad="38100" dist="38100" dir="2700000" algn="tl">
                    <a:srgbClr val="000000"/>
                  </a:outerShdw>
                </a:effectLst>
                <a:latin typeface="Verdana" pitchFamily="34" charset="0"/>
              </a:defRPr>
            </a:lvl1pPr>
          </a:lstStyle>
          <a:p>
            <a:pPr>
              <a:defRPr/>
            </a:pPr>
            <a:r>
              <a:rPr lang="ru-RU"/>
              <a:t>проф. МАРШЕВ В. И. (МГУ)</a:t>
            </a:r>
          </a:p>
        </p:txBody>
      </p:sp>
      <p:sp>
        <p:nvSpPr>
          <p:cNvPr id="12701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solidFill>
                  <a:srgbClr val="FFFFFF"/>
                </a:solidFill>
                <a:effectLst>
                  <a:outerShdw blurRad="38100" dist="38100" dir="2700000" algn="tl">
                    <a:srgbClr val="000000"/>
                  </a:outerShdw>
                </a:effectLst>
              </a:defRPr>
            </a:lvl1pPr>
          </a:lstStyle>
          <a:p>
            <a:pPr>
              <a:defRPr/>
            </a:pPr>
            <a:fld id="{69FEE235-22C2-44E6-AD44-C5FB5ACC2DB1}" type="slidenum">
              <a:rPr lang="ru-RU" altLang="ru-RU"/>
              <a:pPr>
                <a:defRPr/>
              </a:pPr>
              <a:t>‹#›</a:t>
            </a:fld>
            <a:endParaRPr lang="ru-RU" altLang="ru-RU"/>
          </a:p>
        </p:txBody>
      </p:sp>
      <p:sp>
        <p:nvSpPr>
          <p:cNvPr id="12701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extLst>
      <p:ext uri="{BB962C8B-B14F-4D97-AF65-F5344CB8AC3E}">
        <p14:creationId xmlns:p14="http://schemas.microsoft.com/office/powerpoint/2010/main" val="800004106"/>
      </p:ext>
    </p:extLst>
  </p:cSld>
  <p:clrMap bg1="dk2" tx1="lt1" bg2="dk1" tx2="lt2" accent1="accent1" accent2="accent2" accent3="accent3" accent4="accent4" accent5="accent5" accent6="accent6" hlink="hlink" folHlink="folHlink"/>
  <p:sldLayoutIdLst>
    <p:sldLayoutId id="2147488902" r:id="rId1"/>
    <p:sldLayoutId id="2147488903" r:id="rId2"/>
    <p:sldLayoutId id="2147488904" r:id="rId3"/>
    <p:sldLayoutId id="2147488905" r:id="rId4"/>
    <p:sldLayoutId id="2147488906" r:id="rId5"/>
    <p:sldLayoutId id="2147488907" r:id="rId6"/>
    <p:sldLayoutId id="2147488908" r:id="rId7"/>
    <p:sldLayoutId id="2147488909" r:id="rId8"/>
    <p:sldLayoutId id="2147488910" r:id="rId9"/>
    <p:sldLayoutId id="2147488911" r:id="rId10"/>
    <p:sldLayoutId id="2147488912" r:id="rId11"/>
  </p:sldLayoutIdLst>
  <p:timing>
    <p:tnLst>
      <p:par>
        <p:cTn id="1" dur="indefinite" restart="never" nodeType="tmRoot"/>
      </p:par>
    </p:tnLst>
  </p:timing>
  <p:hf hdr="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Заголовок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26627" name="Текст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hangingPunct="1">
              <a:defRPr sz="900">
                <a:solidFill>
                  <a:schemeClr val="tx1">
                    <a:tint val="75000"/>
                  </a:schemeClr>
                </a:solidFill>
              </a:defRPr>
            </a:lvl1pPr>
          </a:lstStyle>
          <a:p>
            <a:pPr>
              <a:defRPr/>
            </a:pPr>
            <a:fld id="{D603125B-C1F8-4106-AE78-FDAF77D57442}" type="datetimeFigureOut">
              <a:rPr lang="ru-RU">
                <a:solidFill>
                  <a:prstClr val="black">
                    <a:tint val="75000"/>
                  </a:prstClr>
                </a:solidFill>
              </a:rPr>
              <a:pPr>
                <a:defRPr/>
              </a:pPr>
              <a:t>21.09.2018</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hangingPunct="1">
              <a:defRPr sz="900">
                <a:solidFill>
                  <a:schemeClr val="tx1">
                    <a:tint val="75000"/>
                  </a:schemeClr>
                </a:solidFill>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smtClean="0">
                <a:solidFill>
                  <a:srgbClr val="898989"/>
                </a:solidFill>
              </a:defRPr>
            </a:lvl1pPr>
          </a:lstStyle>
          <a:p>
            <a:pPr>
              <a:defRPr/>
            </a:pPr>
            <a:fld id="{04806C73-68B2-44AF-B421-63A72B09AA7A}" type="slidenum">
              <a:rPr lang="ru-RU" altLang="ru-RU"/>
              <a:pPr>
                <a:defRPr/>
              </a:pPr>
              <a:t>‹#›</a:t>
            </a:fld>
            <a:endParaRPr lang="ru-RU" altLang="ru-RU"/>
          </a:p>
        </p:txBody>
      </p:sp>
    </p:spTree>
    <p:extLst>
      <p:ext uri="{BB962C8B-B14F-4D97-AF65-F5344CB8AC3E}">
        <p14:creationId xmlns:p14="http://schemas.microsoft.com/office/powerpoint/2010/main" val="827142918"/>
      </p:ext>
    </p:extLst>
  </p:cSld>
  <p:clrMap bg1="lt1" tx1="dk1" bg2="lt2" tx2="dk2" accent1="accent1" accent2="accent2" accent3="accent3" accent4="accent4" accent5="accent5" accent6="accent6" hlink="hlink" folHlink="folHlink"/>
  <p:sldLayoutIdLst>
    <p:sldLayoutId id="2147488914" r:id="rId1"/>
    <p:sldLayoutId id="2147488915" r:id="rId2"/>
    <p:sldLayoutId id="2147488916" r:id="rId3"/>
    <p:sldLayoutId id="2147488917" r:id="rId4"/>
    <p:sldLayoutId id="2147488918" r:id="rId5"/>
    <p:sldLayoutId id="2147488919" r:id="rId6"/>
    <p:sldLayoutId id="2147488920" r:id="rId7"/>
    <p:sldLayoutId id="2147488921" r:id="rId8"/>
    <p:sldLayoutId id="2147488922" r:id="rId9"/>
    <p:sldLayoutId id="2147488923" r:id="rId10"/>
    <p:sldLayoutId id="2147488924" r:id="rId11"/>
  </p:sldLayoutIdLst>
  <p:transition spd="med">
    <p:fade/>
  </p:transition>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002850"/>
            </a:gs>
          </a:gsLst>
          <a:lin ang="5400000" scaled="1"/>
        </a:gradFill>
        <a:effectLst/>
      </p:bgPr>
    </p:bg>
    <p:spTree>
      <p:nvGrpSpPr>
        <p:cNvPr id="1" name=""/>
        <p:cNvGrpSpPr/>
        <p:nvPr/>
      </p:nvGrpSpPr>
      <p:grpSpPr>
        <a:xfrm>
          <a:off x="0" y="0"/>
          <a:ext cx="0" cy="0"/>
          <a:chOff x="0" y="0"/>
          <a:chExt cx="0" cy="0"/>
        </a:xfrm>
      </p:grpSpPr>
      <p:grpSp>
        <p:nvGrpSpPr>
          <p:cNvPr id="14338" name="Group 2"/>
          <p:cNvGrpSpPr>
            <a:grpSpLocks/>
          </p:cNvGrpSpPr>
          <p:nvPr/>
        </p:nvGrpSpPr>
        <p:grpSpPr bwMode="auto">
          <a:xfrm>
            <a:off x="1588" y="0"/>
            <a:ext cx="9148762" cy="6851650"/>
            <a:chOff x="1" y="0"/>
            <a:chExt cx="5763" cy="4316"/>
          </a:xfrm>
        </p:grpSpPr>
        <p:sp>
          <p:nvSpPr>
            <p:cNvPr id="12697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grpSp>
          <p:nvGrpSpPr>
            <p:cNvPr id="14347" name="Group 6"/>
            <p:cNvGrpSpPr>
              <a:grpSpLocks/>
            </p:cNvGrpSpPr>
            <p:nvPr/>
          </p:nvGrpSpPr>
          <p:grpSpPr bwMode="auto">
            <a:xfrm>
              <a:off x="288" y="0"/>
              <a:ext cx="5098" cy="4316"/>
              <a:chOff x="288" y="0"/>
              <a:chExt cx="5098" cy="4316"/>
            </a:xfrm>
          </p:grpSpPr>
          <p:sp>
            <p:nvSpPr>
              <p:cNvPr id="12698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8"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1"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grpSp>
        <p:sp>
          <p:nvSpPr>
            <p:cNvPr id="12699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14351" name="Freeform 23"/>
            <p:cNvSpPr>
              <a:spLocks/>
            </p:cNvSpPr>
            <p:nvPr/>
          </p:nvSpPr>
          <p:spPr bwMode="hidden">
            <a:xfrm>
              <a:off x="5041" y="0"/>
              <a:ext cx="719" cy="845"/>
            </a:xfrm>
            <a:custGeom>
              <a:avLst/>
              <a:gdLst>
                <a:gd name="T0" fmla="*/ 739 w 717"/>
                <a:gd name="T1" fmla="*/ 845 h 845"/>
                <a:gd name="T2" fmla="*/ 739 w 717"/>
                <a:gd name="T3" fmla="*/ 821 h 845"/>
                <a:gd name="T4" fmla="*/ 596 w 717"/>
                <a:gd name="T5" fmla="*/ 605 h 845"/>
                <a:gd name="T6" fmla="*/ 417 w 717"/>
                <a:gd name="T7" fmla="*/ 396 h 845"/>
                <a:gd name="T8" fmla="*/ 232 w 717"/>
                <a:gd name="T9" fmla="*/ 192 h 845"/>
                <a:gd name="T10" fmla="*/ 17 w 717"/>
                <a:gd name="T11" fmla="*/ 0 h 845"/>
                <a:gd name="T12" fmla="*/ 0 w 717"/>
                <a:gd name="T13" fmla="*/ 0 h 845"/>
                <a:gd name="T14" fmla="*/ 220 w 717"/>
                <a:gd name="T15" fmla="*/ 198 h 845"/>
                <a:gd name="T16" fmla="*/ 411 w 717"/>
                <a:gd name="T17" fmla="*/ 408 h 845"/>
                <a:gd name="T18" fmla="*/ 590 w 717"/>
                <a:gd name="T19" fmla="*/ 623 h 845"/>
                <a:gd name="T20" fmla="*/ 739 w 717"/>
                <a:gd name="T21" fmla="*/ 845 h 845"/>
                <a:gd name="T22" fmla="*/ 739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4352" name="Freeform 24"/>
            <p:cNvSpPr>
              <a:spLocks/>
            </p:cNvSpPr>
            <p:nvPr/>
          </p:nvSpPr>
          <p:spPr bwMode="hidden">
            <a:xfrm>
              <a:off x="5352" y="0"/>
              <a:ext cx="408" cy="414"/>
            </a:xfrm>
            <a:custGeom>
              <a:avLst/>
              <a:gdLst>
                <a:gd name="T0" fmla="*/ 418 w 407"/>
                <a:gd name="T1" fmla="*/ 414 h 414"/>
                <a:gd name="T2" fmla="*/ 418 w 407"/>
                <a:gd name="T3" fmla="*/ 396 h 414"/>
                <a:gd name="T4" fmla="*/ 233 w 407"/>
                <a:gd name="T5" fmla="*/ 192 h 414"/>
                <a:gd name="T6" fmla="*/ 12 w 407"/>
                <a:gd name="T7" fmla="*/ 0 h 414"/>
                <a:gd name="T8" fmla="*/ 0 w 407"/>
                <a:gd name="T9" fmla="*/ 0 h 414"/>
                <a:gd name="T10" fmla="*/ 108 w 407"/>
                <a:gd name="T11" fmla="*/ 102 h 414"/>
                <a:gd name="T12" fmla="*/ 227 w 407"/>
                <a:gd name="T13" fmla="*/ 204 h 414"/>
                <a:gd name="T14" fmla="*/ 418 w 407"/>
                <a:gd name="T15" fmla="*/ 414 h 414"/>
                <a:gd name="T16" fmla="*/ 418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2700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14354" name="Freeform 26"/>
            <p:cNvSpPr>
              <a:spLocks/>
            </p:cNvSpPr>
            <p:nvPr/>
          </p:nvSpPr>
          <p:spPr bwMode="hidden">
            <a:xfrm>
              <a:off x="6" y="0"/>
              <a:ext cx="588" cy="599"/>
            </a:xfrm>
            <a:custGeom>
              <a:avLst/>
              <a:gdLst>
                <a:gd name="T0" fmla="*/ 608 w 586"/>
                <a:gd name="T1" fmla="*/ 0 h 599"/>
                <a:gd name="T2" fmla="*/ 590 w 586"/>
                <a:gd name="T3" fmla="*/ 0 h 599"/>
                <a:gd name="T4" fmla="*/ 418 w 586"/>
                <a:gd name="T5" fmla="*/ 132 h 599"/>
                <a:gd name="T6" fmla="*/ 268 w 586"/>
                <a:gd name="T7" fmla="*/ 270 h 599"/>
                <a:gd name="T8" fmla="*/ 120 w 586"/>
                <a:gd name="T9" fmla="*/ 420 h 599"/>
                <a:gd name="T10" fmla="*/ 0 w 586"/>
                <a:gd name="T11" fmla="*/ 575 h 599"/>
                <a:gd name="T12" fmla="*/ 0 w 586"/>
                <a:gd name="T13" fmla="*/ 599 h 599"/>
                <a:gd name="T14" fmla="*/ 120 w 586"/>
                <a:gd name="T15" fmla="*/ 432 h 599"/>
                <a:gd name="T16" fmla="*/ 268 w 586"/>
                <a:gd name="T17" fmla="*/ 282 h 599"/>
                <a:gd name="T18" fmla="*/ 424 w 586"/>
                <a:gd name="T19" fmla="*/ 138 h 599"/>
                <a:gd name="T20" fmla="*/ 608 w 586"/>
                <a:gd name="T21" fmla="*/ 0 h 599"/>
                <a:gd name="T22" fmla="*/ 608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4355" name="Freeform 27"/>
            <p:cNvSpPr>
              <a:spLocks/>
            </p:cNvSpPr>
            <p:nvPr/>
          </p:nvSpPr>
          <p:spPr bwMode="hidden">
            <a:xfrm>
              <a:off x="6" y="0"/>
              <a:ext cx="270" cy="252"/>
            </a:xfrm>
            <a:custGeom>
              <a:avLst/>
              <a:gdLst>
                <a:gd name="T0" fmla="*/ 280 w 269"/>
                <a:gd name="T1" fmla="*/ 0 h 252"/>
                <a:gd name="T2" fmla="*/ 262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80 w 269"/>
                <a:gd name="T15" fmla="*/ 0 h 252"/>
                <a:gd name="T16" fmla="*/ 280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4356" name="Line 28"/>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4357" name="Line 29"/>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4358" name="Line 30"/>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14359" name="Group 31"/>
            <p:cNvGrpSpPr>
              <a:grpSpLocks/>
            </p:cNvGrpSpPr>
            <p:nvPr/>
          </p:nvGrpSpPr>
          <p:grpSpPr bwMode="auto">
            <a:xfrm>
              <a:off x="1" y="392"/>
              <a:ext cx="5758" cy="1571"/>
              <a:chOff x="1" y="392"/>
              <a:chExt cx="5758" cy="1571"/>
            </a:xfrm>
          </p:grpSpPr>
          <p:sp>
            <p:nvSpPr>
              <p:cNvPr id="14362"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4363"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4364"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4365" name="Line 35"/>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4366" name="Line 36"/>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14360" name="Line 37"/>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14361" name="Line 38"/>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701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12701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solidFill>
                  <a:srgbClr val="FFFFFF"/>
                </a:solidFill>
                <a:effectLst>
                  <a:outerShdw blurRad="38100" dist="38100" dir="2700000" algn="tl">
                    <a:srgbClr val="000000"/>
                  </a:outerShdw>
                </a:effectLst>
              </a:defRPr>
            </a:lvl1pPr>
          </a:lstStyle>
          <a:p>
            <a:pPr>
              <a:defRPr/>
            </a:pPr>
            <a:fld id="{3FD361B7-426C-43D8-B669-673BE21C0969}" type="datetime1">
              <a:rPr lang="ru-RU"/>
              <a:pPr>
                <a:defRPr/>
              </a:pPr>
              <a:t>21.09.2018</a:t>
            </a:fld>
            <a:endParaRPr lang="ru-RU"/>
          </a:p>
        </p:txBody>
      </p:sp>
      <p:sp>
        <p:nvSpPr>
          <p:cNvPr id="12701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solidFill>
                  <a:srgbClr val="FFFFFF"/>
                </a:solidFill>
                <a:effectLst>
                  <a:outerShdw blurRad="38100" dist="38100" dir="2700000" algn="tl">
                    <a:srgbClr val="000000"/>
                  </a:outerShdw>
                </a:effectLst>
              </a:defRPr>
            </a:lvl1pPr>
          </a:lstStyle>
          <a:p>
            <a:pPr>
              <a:defRPr/>
            </a:pPr>
            <a:r>
              <a:rPr lang="ru-RU"/>
              <a:t>проф. МАРШЕВ В.И. (МГУ)</a:t>
            </a:r>
          </a:p>
        </p:txBody>
      </p:sp>
      <p:sp>
        <p:nvSpPr>
          <p:cNvPr id="12701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solidFill>
                  <a:srgbClr val="FFFFFF"/>
                </a:solidFill>
                <a:effectLst>
                  <a:outerShdw blurRad="38100" dist="38100" dir="2700000" algn="tl">
                    <a:srgbClr val="000000"/>
                  </a:outerShdw>
                </a:effectLst>
              </a:defRPr>
            </a:lvl1pPr>
          </a:lstStyle>
          <a:p>
            <a:pPr>
              <a:defRPr/>
            </a:pPr>
            <a:fld id="{99F109F6-F565-488C-B1EF-F22D87C328BE}" type="slidenum">
              <a:rPr lang="ru-RU" altLang="ru-RU"/>
              <a:pPr>
                <a:defRPr/>
              </a:pPr>
              <a:t>‹#›</a:t>
            </a:fld>
            <a:endParaRPr lang="ru-RU" altLang="ru-RU"/>
          </a:p>
        </p:txBody>
      </p:sp>
      <p:sp>
        <p:nvSpPr>
          <p:cNvPr id="12701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extLst>
      <p:ext uri="{BB962C8B-B14F-4D97-AF65-F5344CB8AC3E}">
        <p14:creationId xmlns:p14="http://schemas.microsoft.com/office/powerpoint/2010/main" val="3579080528"/>
      </p:ext>
    </p:extLst>
  </p:cSld>
  <p:clrMap bg1="dk2" tx1="lt1" bg2="dk1" tx2="lt2" accent1="accent1" accent2="accent2" accent3="accent3" accent4="accent4" accent5="accent5" accent6="accent6" hlink="hlink" folHlink="folHlink"/>
  <p:sldLayoutIdLst>
    <p:sldLayoutId id="2147488926" r:id="rId1"/>
    <p:sldLayoutId id="2147488927" r:id="rId2"/>
    <p:sldLayoutId id="2147488928" r:id="rId3"/>
    <p:sldLayoutId id="2147488929" r:id="rId4"/>
    <p:sldLayoutId id="2147488930" r:id="rId5"/>
    <p:sldLayoutId id="2147488931" r:id="rId6"/>
    <p:sldLayoutId id="2147488932" r:id="rId7"/>
    <p:sldLayoutId id="2147488933" r:id="rId8"/>
    <p:sldLayoutId id="2147488934" r:id="rId9"/>
    <p:sldLayoutId id="2147488935" r:id="rId10"/>
    <p:sldLayoutId id="2147488936" r:id="rId11"/>
    <p:sldLayoutId id="2147488937" r:id="rId12"/>
  </p:sldLayoutIdLst>
  <p:timing>
    <p:tnLst>
      <p:par>
        <p:cTn id="1" dur="indefinite" restart="never" nodeType="tmRoot"/>
      </p:par>
    </p:tnLst>
  </p:timing>
  <p:hf hdr="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002850"/>
            </a:gs>
          </a:gsLst>
          <a:lin ang="5400000" scaled="1"/>
        </a:gradFill>
        <a:effectLst/>
      </p:bgPr>
    </p:bg>
    <p:spTree>
      <p:nvGrpSpPr>
        <p:cNvPr id="1" name=""/>
        <p:cNvGrpSpPr/>
        <p:nvPr/>
      </p:nvGrpSpPr>
      <p:grpSpPr>
        <a:xfrm>
          <a:off x="0" y="0"/>
          <a:ext cx="0" cy="0"/>
          <a:chOff x="0" y="0"/>
          <a:chExt cx="0" cy="0"/>
        </a:xfrm>
      </p:grpSpPr>
      <p:grpSp>
        <p:nvGrpSpPr>
          <p:cNvPr id="8194" name="Group 2"/>
          <p:cNvGrpSpPr>
            <a:grpSpLocks/>
          </p:cNvGrpSpPr>
          <p:nvPr/>
        </p:nvGrpSpPr>
        <p:grpSpPr bwMode="auto">
          <a:xfrm>
            <a:off x="1588" y="0"/>
            <a:ext cx="9148762" cy="6851650"/>
            <a:chOff x="1" y="0"/>
            <a:chExt cx="5763" cy="4316"/>
          </a:xfrm>
        </p:grpSpPr>
        <p:sp>
          <p:nvSpPr>
            <p:cNvPr id="12697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grpSp>
          <p:nvGrpSpPr>
            <p:cNvPr id="8203" name="Group 6"/>
            <p:cNvGrpSpPr>
              <a:grpSpLocks/>
            </p:cNvGrpSpPr>
            <p:nvPr/>
          </p:nvGrpSpPr>
          <p:grpSpPr bwMode="auto">
            <a:xfrm>
              <a:off x="288" y="0"/>
              <a:ext cx="5098" cy="4316"/>
              <a:chOff x="288" y="0"/>
              <a:chExt cx="5098" cy="4316"/>
            </a:xfrm>
          </p:grpSpPr>
          <p:sp>
            <p:nvSpPr>
              <p:cNvPr id="12698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8" name="Freeform 36"/>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1" name="Freeform 39"/>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grpSp>
        <p:sp>
          <p:nvSpPr>
            <p:cNvPr id="12699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8207" name="Freeform 23"/>
            <p:cNvSpPr>
              <a:spLocks/>
            </p:cNvSpPr>
            <p:nvPr/>
          </p:nvSpPr>
          <p:spPr bwMode="hidden">
            <a:xfrm>
              <a:off x="5041" y="0"/>
              <a:ext cx="719" cy="845"/>
            </a:xfrm>
            <a:custGeom>
              <a:avLst/>
              <a:gdLst>
                <a:gd name="T0" fmla="*/ 761 w 717"/>
                <a:gd name="T1" fmla="*/ 845 h 845"/>
                <a:gd name="T2" fmla="*/ 761 w 717"/>
                <a:gd name="T3" fmla="*/ 821 h 845"/>
                <a:gd name="T4" fmla="*/ 618 w 717"/>
                <a:gd name="T5" fmla="*/ 605 h 845"/>
                <a:gd name="T6" fmla="*/ 428 w 717"/>
                <a:gd name="T7" fmla="*/ 396 h 845"/>
                <a:gd name="T8" fmla="*/ 243 w 717"/>
                <a:gd name="T9" fmla="*/ 192 h 845"/>
                <a:gd name="T10" fmla="*/ 17 w 717"/>
                <a:gd name="T11" fmla="*/ 0 h 845"/>
                <a:gd name="T12" fmla="*/ 0 w 717"/>
                <a:gd name="T13" fmla="*/ 0 h 845"/>
                <a:gd name="T14" fmla="*/ 231 w 717"/>
                <a:gd name="T15" fmla="*/ 198 h 845"/>
                <a:gd name="T16" fmla="*/ 422 w 717"/>
                <a:gd name="T17" fmla="*/ 408 h 845"/>
                <a:gd name="T18" fmla="*/ 612 w 717"/>
                <a:gd name="T19" fmla="*/ 623 h 845"/>
                <a:gd name="T20" fmla="*/ 761 w 717"/>
                <a:gd name="T21" fmla="*/ 845 h 845"/>
                <a:gd name="T22" fmla="*/ 761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8208" name="Freeform 24"/>
            <p:cNvSpPr>
              <a:spLocks/>
            </p:cNvSpPr>
            <p:nvPr/>
          </p:nvSpPr>
          <p:spPr bwMode="hidden">
            <a:xfrm>
              <a:off x="5352" y="0"/>
              <a:ext cx="408" cy="414"/>
            </a:xfrm>
            <a:custGeom>
              <a:avLst/>
              <a:gdLst>
                <a:gd name="T0" fmla="*/ 429 w 407"/>
                <a:gd name="T1" fmla="*/ 414 h 414"/>
                <a:gd name="T2" fmla="*/ 429 w 407"/>
                <a:gd name="T3" fmla="*/ 396 h 414"/>
                <a:gd name="T4" fmla="*/ 244 w 407"/>
                <a:gd name="T5" fmla="*/ 192 h 414"/>
                <a:gd name="T6" fmla="*/ 12 w 407"/>
                <a:gd name="T7" fmla="*/ 0 h 414"/>
                <a:gd name="T8" fmla="*/ 0 w 407"/>
                <a:gd name="T9" fmla="*/ 0 h 414"/>
                <a:gd name="T10" fmla="*/ 108 w 407"/>
                <a:gd name="T11" fmla="*/ 102 h 414"/>
                <a:gd name="T12" fmla="*/ 238 w 407"/>
                <a:gd name="T13" fmla="*/ 204 h 414"/>
                <a:gd name="T14" fmla="*/ 429 w 407"/>
                <a:gd name="T15" fmla="*/ 414 h 414"/>
                <a:gd name="T16" fmla="*/ 429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2700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8210" name="Freeform 26"/>
            <p:cNvSpPr>
              <a:spLocks/>
            </p:cNvSpPr>
            <p:nvPr/>
          </p:nvSpPr>
          <p:spPr bwMode="hidden">
            <a:xfrm>
              <a:off x="6" y="0"/>
              <a:ext cx="588" cy="599"/>
            </a:xfrm>
            <a:custGeom>
              <a:avLst/>
              <a:gdLst>
                <a:gd name="T0" fmla="*/ 630 w 586"/>
                <a:gd name="T1" fmla="*/ 0 h 599"/>
                <a:gd name="T2" fmla="*/ 612 w 586"/>
                <a:gd name="T3" fmla="*/ 0 h 599"/>
                <a:gd name="T4" fmla="*/ 429 w 586"/>
                <a:gd name="T5" fmla="*/ 132 h 599"/>
                <a:gd name="T6" fmla="*/ 279 w 586"/>
                <a:gd name="T7" fmla="*/ 270 h 599"/>
                <a:gd name="T8" fmla="*/ 120 w 586"/>
                <a:gd name="T9" fmla="*/ 420 h 599"/>
                <a:gd name="T10" fmla="*/ 0 w 586"/>
                <a:gd name="T11" fmla="*/ 575 h 599"/>
                <a:gd name="T12" fmla="*/ 0 w 586"/>
                <a:gd name="T13" fmla="*/ 599 h 599"/>
                <a:gd name="T14" fmla="*/ 120 w 586"/>
                <a:gd name="T15" fmla="*/ 432 h 599"/>
                <a:gd name="T16" fmla="*/ 279 w 586"/>
                <a:gd name="T17" fmla="*/ 282 h 599"/>
                <a:gd name="T18" fmla="*/ 435 w 586"/>
                <a:gd name="T19" fmla="*/ 138 h 599"/>
                <a:gd name="T20" fmla="*/ 630 w 586"/>
                <a:gd name="T21" fmla="*/ 0 h 599"/>
                <a:gd name="T22" fmla="*/ 630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8211" name="Freeform 27"/>
            <p:cNvSpPr>
              <a:spLocks/>
            </p:cNvSpPr>
            <p:nvPr/>
          </p:nvSpPr>
          <p:spPr bwMode="hidden">
            <a:xfrm>
              <a:off x="6" y="0"/>
              <a:ext cx="270" cy="252"/>
            </a:xfrm>
            <a:custGeom>
              <a:avLst/>
              <a:gdLst>
                <a:gd name="T0" fmla="*/ 291 w 269"/>
                <a:gd name="T1" fmla="*/ 0 h 252"/>
                <a:gd name="T2" fmla="*/ 273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91 w 269"/>
                <a:gd name="T15" fmla="*/ 0 h 252"/>
                <a:gd name="T16" fmla="*/ 291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8212" name="Line 28"/>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8213" name="Line 21"/>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8214" name="Line 22"/>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8215" name="Group 31"/>
            <p:cNvGrpSpPr>
              <a:grpSpLocks/>
            </p:cNvGrpSpPr>
            <p:nvPr/>
          </p:nvGrpSpPr>
          <p:grpSpPr bwMode="auto">
            <a:xfrm>
              <a:off x="1" y="392"/>
              <a:ext cx="5758" cy="1571"/>
              <a:chOff x="1" y="392"/>
              <a:chExt cx="5758" cy="1571"/>
            </a:xfrm>
          </p:grpSpPr>
          <p:sp>
            <p:nvSpPr>
              <p:cNvPr id="8218"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8219"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8220"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8221" name="Line 35"/>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8222" name="Line 30"/>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8216" name="Line 24"/>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8217" name="Line 25"/>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701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12701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solidFill>
                  <a:srgbClr val="FFFFFF"/>
                </a:solidFill>
                <a:effectLst>
                  <a:outerShdw blurRad="38100" dist="38100" dir="2700000" algn="tl">
                    <a:srgbClr val="000000"/>
                  </a:outerShdw>
                </a:effectLst>
              </a:defRPr>
            </a:lvl1pPr>
          </a:lstStyle>
          <a:p>
            <a:pPr>
              <a:defRPr/>
            </a:pPr>
            <a:fld id="{07A4EAD0-7B46-4BF9-ABBA-CDDBA3E0F76A}" type="datetime1">
              <a:rPr lang="ru-RU"/>
              <a:pPr>
                <a:defRPr/>
              </a:pPr>
              <a:t>21.09.2018</a:t>
            </a:fld>
            <a:endParaRPr lang="ru-RU"/>
          </a:p>
        </p:txBody>
      </p:sp>
      <p:sp>
        <p:nvSpPr>
          <p:cNvPr id="12701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solidFill>
                  <a:srgbClr val="FFFFFF"/>
                </a:solidFill>
                <a:effectLst>
                  <a:outerShdw blurRad="38100" dist="38100" dir="2700000" algn="tl">
                    <a:srgbClr val="000000"/>
                  </a:outerShdw>
                </a:effectLst>
              </a:defRPr>
            </a:lvl1pPr>
          </a:lstStyle>
          <a:p>
            <a:pPr>
              <a:defRPr/>
            </a:pPr>
            <a:r>
              <a:rPr lang="ru-RU"/>
              <a:t>проф. МАРШЕВ В. И. (МГУ)</a:t>
            </a:r>
          </a:p>
        </p:txBody>
      </p:sp>
      <p:sp>
        <p:nvSpPr>
          <p:cNvPr id="12701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solidFill>
                  <a:srgbClr val="FFFFFF"/>
                </a:solidFill>
                <a:effectLst>
                  <a:outerShdw blurRad="38100" dist="38100" dir="2700000" algn="tl">
                    <a:srgbClr val="000000"/>
                  </a:outerShdw>
                </a:effectLst>
              </a:defRPr>
            </a:lvl1pPr>
          </a:lstStyle>
          <a:p>
            <a:pPr>
              <a:defRPr/>
            </a:pPr>
            <a:fld id="{C5CC0D30-4D6E-4B61-A540-03E60ACAB937}" type="slidenum">
              <a:rPr lang="ru-RU" altLang="ru-RU"/>
              <a:pPr>
                <a:defRPr/>
              </a:pPr>
              <a:t>‹#›</a:t>
            </a:fld>
            <a:endParaRPr lang="ru-RU" altLang="ru-RU"/>
          </a:p>
        </p:txBody>
      </p:sp>
      <p:sp>
        <p:nvSpPr>
          <p:cNvPr id="12701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extLst>
      <p:ext uri="{BB962C8B-B14F-4D97-AF65-F5344CB8AC3E}">
        <p14:creationId xmlns:p14="http://schemas.microsoft.com/office/powerpoint/2010/main" val="1960483049"/>
      </p:ext>
    </p:extLst>
  </p:cSld>
  <p:clrMap bg1="dk2" tx1="lt1" bg2="dk1" tx2="lt2" accent1="accent1" accent2="accent2" accent3="accent3" accent4="accent4" accent5="accent5" accent6="accent6" hlink="hlink" folHlink="folHlink"/>
  <p:sldLayoutIdLst>
    <p:sldLayoutId id="2147488939" r:id="rId1"/>
    <p:sldLayoutId id="2147488940" r:id="rId2"/>
    <p:sldLayoutId id="2147488941" r:id="rId3"/>
    <p:sldLayoutId id="2147488942" r:id="rId4"/>
    <p:sldLayoutId id="2147488943" r:id="rId5"/>
    <p:sldLayoutId id="2147488944" r:id="rId6"/>
    <p:sldLayoutId id="2147488945" r:id="rId7"/>
    <p:sldLayoutId id="2147488946" r:id="rId8"/>
    <p:sldLayoutId id="2147488947" r:id="rId9"/>
    <p:sldLayoutId id="2147488948" r:id="rId10"/>
    <p:sldLayoutId id="2147488949" r:id="rId11"/>
  </p:sldLayoutIdLst>
  <p:timing>
    <p:tnLst>
      <p:par>
        <p:cTn id="1" dur="indefinite" restart="never" nodeType="tmRoot"/>
      </p:par>
    </p:tnLst>
  </p:timing>
  <p:hf hdr="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002850"/>
            </a:gs>
          </a:gsLst>
          <a:lin ang="5400000" scaled="1"/>
        </a:gradFill>
        <a:effectLst/>
      </p:bgPr>
    </p:bg>
    <p:spTree>
      <p:nvGrpSpPr>
        <p:cNvPr id="1" name=""/>
        <p:cNvGrpSpPr/>
        <p:nvPr/>
      </p:nvGrpSpPr>
      <p:grpSpPr>
        <a:xfrm>
          <a:off x="0" y="0"/>
          <a:ext cx="0" cy="0"/>
          <a:chOff x="0" y="0"/>
          <a:chExt cx="0" cy="0"/>
        </a:xfrm>
      </p:grpSpPr>
      <p:grpSp>
        <p:nvGrpSpPr>
          <p:cNvPr id="6146" name="Group 2"/>
          <p:cNvGrpSpPr>
            <a:grpSpLocks/>
          </p:cNvGrpSpPr>
          <p:nvPr/>
        </p:nvGrpSpPr>
        <p:grpSpPr bwMode="auto">
          <a:xfrm>
            <a:off x="1588" y="0"/>
            <a:ext cx="9148762" cy="6851650"/>
            <a:chOff x="1" y="0"/>
            <a:chExt cx="5763" cy="4316"/>
          </a:xfrm>
        </p:grpSpPr>
        <p:sp>
          <p:nvSpPr>
            <p:cNvPr id="12697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grpSp>
          <p:nvGrpSpPr>
            <p:cNvPr id="6155" name="Group 6"/>
            <p:cNvGrpSpPr>
              <a:grpSpLocks/>
            </p:cNvGrpSpPr>
            <p:nvPr/>
          </p:nvGrpSpPr>
          <p:grpSpPr bwMode="auto">
            <a:xfrm>
              <a:off x="288" y="0"/>
              <a:ext cx="5098" cy="4316"/>
              <a:chOff x="288" y="0"/>
              <a:chExt cx="5098" cy="4316"/>
            </a:xfrm>
          </p:grpSpPr>
          <p:sp>
            <p:nvSpPr>
              <p:cNvPr id="12698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8"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1"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grpSp>
        <p:sp>
          <p:nvSpPr>
            <p:cNvPr id="12699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6159" name="Freeform 23"/>
            <p:cNvSpPr>
              <a:spLocks/>
            </p:cNvSpPr>
            <p:nvPr/>
          </p:nvSpPr>
          <p:spPr bwMode="hidden">
            <a:xfrm>
              <a:off x="5041" y="0"/>
              <a:ext cx="719" cy="845"/>
            </a:xfrm>
            <a:custGeom>
              <a:avLst/>
              <a:gdLst>
                <a:gd name="T0" fmla="*/ 769 w 717"/>
                <a:gd name="T1" fmla="*/ 845 h 845"/>
                <a:gd name="T2" fmla="*/ 769 w 717"/>
                <a:gd name="T3" fmla="*/ 821 h 845"/>
                <a:gd name="T4" fmla="*/ 626 w 717"/>
                <a:gd name="T5" fmla="*/ 605 h 845"/>
                <a:gd name="T6" fmla="*/ 432 w 717"/>
                <a:gd name="T7" fmla="*/ 396 h 845"/>
                <a:gd name="T8" fmla="*/ 247 w 717"/>
                <a:gd name="T9" fmla="*/ 192 h 845"/>
                <a:gd name="T10" fmla="*/ 17 w 717"/>
                <a:gd name="T11" fmla="*/ 0 h 845"/>
                <a:gd name="T12" fmla="*/ 0 w 717"/>
                <a:gd name="T13" fmla="*/ 0 h 845"/>
                <a:gd name="T14" fmla="*/ 235 w 717"/>
                <a:gd name="T15" fmla="*/ 198 h 845"/>
                <a:gd name="T16" fmla="*/ 426 w 717"/>
                <a:gd name="T17" fmla="*/ 408 h 845"/>
                <a:gd name="T18" fmla="*/ 620 w 717"/>
                <a:gd name="T19" fmla="*/ 623 h 845"/>
                <a:gd name="T20" fmla="*/ 769 w 717"/>
                <a:gd name="T21" fmla="*/ 845 h 845"/>
                <a:gd name="T22" fmla="*/ 769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6160" name="Freeform 24"/>
            <p:cNvSpPr>
              <a:spLocks/>
            </p:cNvSpPr>
            <p:nvPr/>
          </p:nvSpPr>
          <p:spPr bwMode="hidden">
            <a:xfrm>
              <a:off x="5352" y="0"/>
              <a:ext cx="408" cy="414"/>
            </a:xfrm>
            <a:custGeom>
              <a:avLst/>
              <a:gdLst>
                <a:gd name="T0" fmla="*/ 433 w 407"/>
                <a:gd name="T1" fmla="*/ 414 h 414"/>
                <a:gd name="T2" fmla="*/ 433 w 407"/>
                <a:gd name="T3" fmla="*/ 396 h 414"/>
                <a:gd name="T4" fmla="*/ 248 w 407"/>
                <a:gd name="T5" fmla="*/ 192 h 414"/>
                <a:gd name="T6" fmla="*/ 12 w 407"/>
                <a:gd name="T7" fmla="*/ 0 h 414"/>
                <a:gd name="T8" fmla="*/ 0 w 407"/>
                <a:gd name="T9" fmla="*/ 0 h 414"/>
                <a:gd name="T10" fmla="*/ 108 w 407"/>
                <a:gd name="T11" fmla="*/ 102 h 414"/>
                <a:gd name="T12" fmla="*/ 242 w 407"/>
                <a:gd name="T13" fmla="*/ 204 h 414"/>
                <a:gd name="T14" fmla="*/ 433 w 407"/>
                <a:gd name="T15" fmla="*/ 414 h 414"/>
                <a:gd name="T16" fmla="*/ 433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2700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6162" name="Freeform 26"/>
            <p:cNvSpPr>
              <a:spLocks/>
            </p:cNvSpPr>
            <p:nvPr/>
          </p:nvSpPr>
          <p:spPr bwMode="hidden">
            <a:xfrm>
              <a:off x="6" y="0"/>
              <a:ext cx="588" cy="599"/>
            </a:xfrm>
            <a:custGeom>
              <a:avLst/>
              <a:gdLst>
                <a:gd name="T0" fmla="*/ 638 w 586"/>
                <a:gd name="T1" fmla="*/ 0 h 599"/>
                <a:gd name="T2" fmla="*/ 620 w 586"/>
                <a:gd name="T3" fmla="*/ 0 h 599"/>
                <a:gd name="T4" fmla="*/ 433 w 586"/>
                <a:gd name="T5" fmla="*/ 132 h 599"/>
                <a:gd name="T6" fmla="*/ 283 w 586"/>
                <a:gd name="T7" fmla="*/ 270 h 599"/>
                <a:gd name="T8" fmla="*/ 120 w 586"/>
                <a:gd name="T9" fmla="*/ 420 h 599"/>
                <a:gd name="T10" fmla="*/ 0 w 586"/>
                <a:gd name="T11" fmla="*/ 575 h 599"/>
                <a:gd name="T12" fmla="*/ 0 w 586"/>
                <a:gd name="T13" fmla="*/ 599 h 599"/>
                <a:gd name="T14" fmla="*/ 120 w 586"/>
                <a:gd name="T15" fmla="*/ 432 h 599"/>
                <a:gd name="T16" fmla="*/ 283 w 586"/>
                <a:gd name="T17" fmla="*/ 282 h 599"/>
                <a:gd name="T18" fmla="*/ 439 w 586"/>
                <a:gd name="T19" fmla="*/ 138 h 599"/>
                <a:gd name="T20" fmla="*/ 638 w 586"/>
                <a:gd name="T21" fmla="*/ 0 h 599"/>
                <a:gd name="T22" fmla="*/ 638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6163" name="Freeform 27"/>
            <p:cNvSpPr>
              <a:spLocks/>
            </p:cNvSpPr>
            <p:nvPr/>
          </p:nvSpPr>
          <p:spPr bwMode="hidden">
            <a:xfrm>
              <a:off x="6" y="0"/>
              <a:ext cx="270" cy="252"/>
            </a:xfrm>
            <a:custGeom>
              <a:avLst/>
              <a:gdLst>
                <a:gd name="T0" fmla="*/ 295 w 269"/>
                <a:gd name="T1" fmla="*/ 0 h 252"/>
                <a:gd name="T2" fmla="*/ 277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95 w 269"/>
                <a:gd name="T15" fmla="*/ 0 h 252"/>
                <a:gd name="T16" fmla="*/ 295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6164" name="Line 28"/>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6165" name="Line 29"/>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6166" name="Line 30"/>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6167" name="Group 31"/>
            <p:cNvGrpSpPr>
              <a:grpSpLocks/>
            </p:cNvGrpSpPr>
            <p:nvPr/>
          </p:nvGrpSpPr>
          <p:grpSpPr bwMode="auto">
            <a:xfrm>
              <a:off x="1" y="392"/>
              <a:ext cx="5758" cy="1571"/>
              <a:chOff x="1" y="392"/>
              <a:chExt cx="5758" cy="1571"/>
            </a:xfrm>
          </p:grpSpPr>
          <p:sp>
            <p:nvSpPr>
              <p:cNvPr id="6170"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6171"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6172"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6173" name="Line 35"/>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6174" name="Line 36"/>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6168" name="Line 37"/>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6169" name="Line 38"/>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701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12701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solidFill>
                  <a:srgbClr val="FFFFFF"/>
                </a:solidFill>
                <a:effectLst>
                  <a:outerShdw blurRad="38100" dist="38100" dir="2700000" algn="tl">
                    <a:srgbClr val="000000"/>
                  </a:outerShdw>
                </a:effectLst>
              </a:defRPr>
            </a:lvl1pPr>
          </a:lstStyle>
          <a:p>
            <a:pPr>
              <a:defRPr/>
            </a:pPr>
            <a:fld id="{469D908C-13C8-42AA-BF18-21FF307F016A}" type="datetime1">
              <a:rPr lang="ru-RU"/>
              <a:pPr>
                <a:defRPr/>
              </a:pPr>
              <a:t>21.09.2018</a:t>
            </a:fld>
            <a:endParaRPr lang="ru-RU"/>
          </a:p>
        </p:txBody>
      </p:sp>
      <p:sp>
        <p:nvSpPr>
          <p:cNvPr id="12701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solidFill>
                  <a:srgbClr val="FFFFFF"/>
                </a:solidFill>
                <a:effectLst>
                  <a:outerShdw blurRad="38100" dist="38100" dir="2700000" algn="tl">
                    <a:srgbClr val="000000"/>
                  </a:outerShdw>
                </a:effectLst>
              </a:defRPr>
            </a:lvl1pPr>
          </a:lstStyle>
          <a:p>
            <a:pPr>
              <a:defRPr/>
            </a:pPr>
            <a:r>
              <a:rPr lang="ru-RU"/>
              <a:t>проф. МАРШЕВ В. И. (МГУ)</a:t>
            </a:r>
          </a:p>
        </p:txBody>
      </p:sp>
      <p:sp>
        <p:nvSpPr>
          <p:cNvPr id="12701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solidFill>
                  <a:srgbClr val="FFFFFF"/>
                </a:solidFill>
                <a:effectLst>
                  <a:outerShdw blurRad="38100" dist="38100" dir="2700000" algn="tl">
                    <a:srgbClr val="000000"/>
                  </a:outerShdw>
                </a:effectLst>
              </a:defRPr>
            </a:lvl1pPr>
          </a:lstStyle>
          <a:p>
            <a:pPr>
              <a:defRPr/>
            </a:pPr>
            <a:fld id="{BB15FE95-81B2-420B-B464-9C66EAFDED30}" type="slidenum">
              <a:rPr lang="ru-RU" altLang="ru-RU"/>
              <a:pPr>
                <a:defRPr/>
              </a:pPr>
              <a:t>‹#›</a:t>
            </a:fld>
            <a:endParaRPr lang="ru-RU" altLang="ru-RU"/>
          </a:p>
        </p:txBody>
      </p:sp>
      <p:sp>
        <p:nvSpPr>
          <p:cNvPr id="12701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extLst>
      <p:ext uri="{BB962C8B-B14F-4D97-AF65-F5344CB8AC3E}">
        <p14:creationId xmlns:p14="http://schemas.microsoft.com/office/powerpoint/2010/main" val="3516669692"/>
      </p:ext>
    </p:extLst>
  </p:cSld>
  <p:clrMap bg1="dk2" tx1="lt1" bg2="dk1" tx2="lt2" accent1="accent1" accent2="accent2" accent3="accent3" accent4="accent4" accent5="accent5" accent6="accent6" hlink="hlink" folHlink="folHlink"/>
  <p:sldLayoutIdLst>
    <p:sldLayoutId id="2147488951" r:id="rId1"/>
    <p:sldLayoutId id="2147488952" r:id="rId2"/>
    <p:sldLayoutId id="2147488953" r:id="rId3"/>
    <p:sldLayoutId id="2147488954" r:id="rId4"/>
    <p:sldLayoutId id="2147488955" r:id="rId5"/>
    <p:sldLayoutId id="2147488956" r:id="rId6"/>
    <p:sldLayoutId id="2147488957" r:id="rId7"/>
    <p:sldLayoutId id="2147488958" r:id="rId8"/>
    <p:sldLayoutId id="2147488959" r:id="rId9"/>
    <p:sldLayoutId id="2147488960" r:id="rId10"/>
    <p:sldLayoutId id="2147488961" r:id="rId11"/>
  </p:sldLayoutIdLst>
  <p:timing>
    <p:tnLst>
      <p:par>
        <p:cTn id="1" dur="indefinite" restart="never" nodeType="tmRoot"/>
      </p:par>
    </p:tnLst>
  </p:timing>
  <p:hf hdr="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002850"/>
            </a:gs>
          </a:gsLst>
          <a:lin ang="5400000" scaled="1"/>
        </a:gradFill>
        <a:effectLst/>
      </p:bgPr>
    </p:bg>
    <p:spTree>
      <p:nvGrpSpPr>
        <p:cNvPr id="1" name=""/>
        <p:cNvGrpSpPr/>
        <p:nvPr/>
      </p:nvGrpSpPr>
      <p:grpSpPr>
        <a:xfrm>
          <a:off x="0" y="0"/>
          <a:ext cx="0" cy="0"/>
          <a:chOff x="0" y="0"/>
          <a:chExt cx="0" cy="0"/>
        </a:xfrm>
      </p:grpSpPr>
      <p:grpSp>
        <p:nvGrpSpPr>
          <p:cNvPr id="7170" name="Group 2"/>
          <p:cNvGrpSpPr>
            <a:grpSpLocks/>
          </p:cNvGrpSpPr>
          <p:nvPr/>
        </p:nvGrpSpPr>
        <p:grpSpPr bwMode="auto">
          <a:xfrm>
            <a:off x="1588" y="0"/>
            <a:ext cx="9148762" cy="6851650"/>
            <a:chOff x="1" y="0"/>
            <a:chExt cx="5763" cy="4316"/>
          </a:xfrm>
        </p:grpSpPr>
        <p:sp>
          <p:nvSpPr>
            <p:cNvPr id="12697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grpSp>
          <p:nvGrpSpPr>
            <p:cNvPr id="7179" name="Group 6"/>
            <p:cNvGrpSpPr>
              <a:grpSpLocks/>
            </p:cNvGrpSpPr>
            <p:nvPr/>
          </p:nvGrpSpPr>
          <p:grpSpPr bwMode="auto">
            <a:xfrm>
              <a:off x="288" y="0"/>
              <a:ext cx="5098" cy="4316"/>
              <a:chOff x="288" y="0"/>
              <a:chExt cx="5098" cy="4316"/>
            </a:xfrm>
          </p:grpSpPr>
          <p:sp>
            <p:nvSpPr>
              <p:cNvPr id="12698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8" name="Freeform 36"/>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1" name="Freeform 39"/>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grpSp>
        <p:sp>
          <p:nvSpPr>
            <p:cNvPr id="12699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7183" name="Freeform 23"/>
            <p:cNvSpPr>
              <a:spLocks/>
            </p:cNvSpPr>
            <p:nvPr/>
          </p:nvSpPr>
          <p:spPr bwMode="hidden">
            <a:xfrm>
              <a:off x="5041" y="0"/>
              <a:ext cx="719" cy="845"/>
            </a:xfrm>
            <a:custGeom>
              <a:avLst/>
              <a:gdLst>
                <a:gd name="T0" fmla="*/ 769 w 717"/>
                <a:gd name="T1" fmla="*/ 845 h 845"/>
                <a:gd name="T2" fmla="*/ 769 w 717"/>
                <a:gd name="T3" fmla="*/ 821 h 845"/>
                <a:gd name="T4" fmla="*/ 626 w 717"/>
                <a:gd name="T5" fmla="*/ 605 h 845"/>
                <a:gd name="T6" fmla="*/ 432 w 717"/>
                <a:gd name="T7" fmla="*/ 396 h 845"/>
                <a:gd name="T8" fmla="*/ 247 w 717"/>
                <a:gd name="T9" fmla="*/ 192 h 845"/>
                <a:gd name="T10" fmla="*/ 17 w 717"/>
                <a:gd name="T11" fmla="*/ 0 h 845"/>
                <a:gd name="T12" fmla="*/ 0 w 717"/>
                <a:gd name="T13" fmla="*/ 0 h 845"/>
                <a:gd name="T14" fmla="*/ 235 w 717"/>
                <a:gd name="T15" fmla="*/ 198 h 845"/>
                <a:gd name="T16" fmla="*/ 426 w 717"/>
                <a:gd name="T17" fmla="*/ 408 h 845"/>
                <a:gd name="T18" fmla="*/ 620 w 717"/>
                <a:gd name="T19" fmla="*/ 623 h 845"/>
                <a:gd name="T20" fmla="*/ 769 w 717"/>
                <a:gd name="T21" fmla="*/ 845 h 845"/>
                <a:gd name="T22" fmla="*/ 769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7184" name="Freeform 24"/>
            <p:cNvSpPr>
              <a:spLocks/>
            </p:cNvSpPr>
            <p:nvPr/>
          </p:nvSpPr>
          <p:spPr bwMode="hidden">
            <a:xfrm>
              <a:off x="5352" y="0"/>
              <a:ext cx="408" cy="414"/>
            </a:xfrm>
            <a:custGeom>
              <a:avLst/>
              <a:gdLst>
                <a:gd name="T0" fmla="*/ 433 w 407"/>
                <a:gd name="T1" fmla="*/ 414 h 414"/>
                <a:gd name="T2" fmla="*/ 433 w 407"/>
                <a:gd name="T3" fmla="*/ 396 h 414"/>
                <a:gd name="T4" fmla="*/ 248 w 407"/>
                <a:gd name="T5" fmla="*/ 192 h 414"/>
                <a:gd name="T6" fmla="*/ 12 w 407"/>
                <a:gd name="T7" fmla="*/ 0 h 414"/>
                <a:gd name="T8" fmla="*/ 0 w 407"/>
                <a:gd name="T9" fmla="*/ 0 h 414"/>
                <a:gd name="T10" fmla="*/ 108 w 407"/>
                <a:gd name="T11" fmla="*/ 102 h 414"/>
                <a:gd name="T12" fmla="*/ 242 w 407"/>
                <a:gd name="T13" fmla="*/ 204 h 414"/>
                <a:gd name="T14" fmla="*/ 433 w 407"/>
                <a:gd name="T15" fmla="*/ 414 h 414"/>
                <a:gd name="T16" fmla="*/ 433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2700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7186" name="Freeform 26"/>
            <p:cNvSpPr>
              <a:spLocks/>
            </p:cNvSpPr>
            <p:nvPr/>
          </p:nvSpPr>
          <p:spPr bwMode="hidden">
            <a:xfrm>
              <a:off x="6" y="0"/>
              <a:ext cx="588" cy="599"/>
            </a:xfrm>
            <a:custGeom>
              <a:avLst/>
              <a:gdLst>
                <a:gd name="T0" fmla="*/ 638 w 586"/>
                <a:gd name="T1" fmla="*/ 0 h 599"/>
                <a:gd name="T2" fmla="*/ 620 w 586"/>
                <a:gd name="T3" fmla="*/ 0 h 599"/>
                <a:gd name="T4" fmla="*/ 433 w 586"/>
                <a:gd name="T5" fmla="*/ 132 h 599"/>
                <a:gd name="T6" fmla="*/ 283 w 586"/>
                <a:gd name="T7" fmla="*/ 270 h 599"/>
                <a:gd name="T8" fmla="*/ 120 w 586"/>
                <a:gd name="T9" fmla="*/ 420 h 599"/>
                <a:gd name="T10" fmla="*/ 0 w 586"/>
                <a:gd name="T11" fmla="*/ 575 h 599"/>
                <a:gd name="T12" fmla="*/ 0 w 586"/>
                <a:gd name="T13" fmla="*/ 599 h 599"/>
                <a:gd name="T14" fmla="*/ 120 w 586"/>
                <a:gd name="T15" fmla="*/ 432 h 599"/>
                <a:gd name="T16" fmla="*/ 283 w 586"/>
                <a:gd name="T17" fmla="*/ 282 h 599"/>
                <a:gd name="T18" fmla="*/ 439 w 586"/>
                <a:gd name="T19" fmla="*/ 138 h 599"/>
                <a:gd name="T20" fmla="*/ 638 w 586"/>
                <a:gd name="T21" fmla="*/ 0 h 599"/>
                <a:gd name="T22" fmla="*/ 638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7187" name="Freeform 27"/>
            <p:cNvSpPr>
              <a:spLocks/>
            </p:cNvSpPr>
            <p:nvPr/>
          </p:nvSpPr>
          <p:spPr bwMode="hidden">
            <a:xfrm>
              <a:off x="6" y="0"/>
              <a:ext cx="270" cy="252"/>
            </a:xfrm>
            <a:custGeom>
              <a:avLst/>
              <a:gdLst>
                <a:gd name="T0" fmla="*/ 295 w 269"/>
                <a:gd name="T1" fmla="*/ 0 h 252"/>
                <a:gd name="T2" fmla="*/ 277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95 w 269"/>
                <a:gd name="T15" fmla="*/ 0 h 252"/>
                <a:gd name="T16" fmla="*/ 295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7188" name="Line 28"/>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7189" name="Line 21"/>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7190" name="Line 22"/>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7191" name="Group 31"/>
            <p:cNvGrpSpPr>
              <a:grpSpLocks/>
            </p:cNvGrpSpPr>
            <p:nvPr/>
          </p:nvGrpSpPr>
          <p:grpSpPr bwMode="auto">
            <a:xfrm>
              <a:off x="1" y="392"/>
              <a:ext cx="5758" cy="1571"/>
              <a:chOff x="1" y="392"/>
              <a:chExt cx="5758" cy="1571"/>
            </a:xfrm>
          </p:grpSpPr>
          <p:sp>
            <p:nvSpPr>
              <p:cNvPr id="7194"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7195"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7196"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7197" name="Line 35"/>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7198" name="Line 30"/>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7192" name="Line 24"/>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7193" name="Line 25"/>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701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12701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solidFill>
                  <a:srgbClr val="FFFFFF"/>
                </a:solidFill>
                <a:effectLst>
                  <a:outerShdw blurRad="38100" dist="38100" dir="2700000" algn="tl">
                    <a:srgbClr val="000000"/>
                  </a:outerShdw>
                </a:effectLst>
              </a:defRPr>
            </a:lvl1pPr>
          </a:lstStyle>
          <a:p>
            <a:pPr>
              <a:defRPr/>
            </a:pPr>
            <a:fld id="{B1AB3C89-F4EC-4615-BCA7-8FABEC361F97}" type="datetime1">
              <a:rPr lang="ru-RU"/>
              <a:pPr>
                <a:defRPr/>
              </a:pPr>
              <a:t>21.09.2018</a:t>
            </a:fld>
            <a:endParaRPr lang="ru-RU"/>
          </a:p>
        </p:txBody>
      </p:sp>
      <p:sp>
        <p:nvSpPr>
          <p:cNvPr id="12701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solidFill>
                  <a:srgbClr val="FFFFFF"/>
                </a:solidFill>
                <a:effectLst>
                  <a:outerShdw blurRad="38100" dist="38100" dir="2700000" algn="tl">
                    <a:srgbClr val="000000"/>
                  </a:outerShdw>
                </a:effectLst>
              </a:defRPr>
            </a:lvl1pPr>
          </a:lstStyle>
          <a:p>
            <a:pPr>
              <a:defRPr/>
            </a:pPr>
            <a:r>
              <a:rPr lang="ru-RU"/>
              <a:t>проф. МАРШЕВ В. И. (МГУ)</a:t>
            </a:r>
          </a:p>
        </p:txBody>
      </p:sp>
      <p:sp>
        <p:nvSpPr>
          <p:cNvPr id="12701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solidFill>
                  <a:srgbClr val="FFFFFF"/>
                </a:solidFill>
                <a:effectLst>
                  <a:outerShdw blurRad="38100" dist="38100" dir="2700000" algn="tl">
                    <a:srgbClr val="000000"/>
                  </a:outerShdw>
                </a:effectLst>
              </a:defRPr>
            </a:lvl1pPr>
          </a:lstStyle>
          <a:p>
            <a:pPr>
              <a:defRPr/>
            </a:pPr>
            <a:fld id="{84B2ACB3-EF54-401D-8EB6-7B5CDB457C00}" type="slidenum">
              <a:rPr lang="ru-RU" altLang="ru-RU"/>
              <a:pPr>
                <a:defRPr/>
              </a:pPr>
              <a:t>‹#›</a:t>
            </a:fld>
            <a:endParaRPr lang="ru-RU" altLang="ru-RU"/>
          </a:p>
        </p:txBody>
      </p:sp>
      <p:sp>
        <p:nvSpPr>
          <p:cNvPr id="12701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extLst>
      <p:ext uri="{BB962C8B-B14F-4D97-AF65-F5344CB8AC3E}">
        <p14:creationId xmlns:p14="http://schemas.microsoft.com/office/powerpoint/2010/main" val="4171199633"/>
      </p:ext>
    </p:extLst>
  </p:cSld>
  <p:clrMap bg1="dk2" tx1="lt1" bg2="dk1" tx2="lt2" accent1="accent1" accent2="accent2" accent3="accent3" accent4="accent4" accent5="accent5" accent6="accent6" hlink="hlink" folHlink="folHlink"/>
  <p:sldLayoutIdLst>
    <p:sldLayoutId id="2147488963" r:id="rId1"/>
    <p:sldLayoutId id="2147488964" r:id="rId2"/>
    <p:sldLayoutId id="2147488965" r:id="rId3"/>
    <p:sldLayoutId id="2147488966" r:id="rId4"/>
    <p:sldLayoutId id="2147488967" r:id="rId5"/>
    <p:sldLayoutId id="2147488968" r:id="rId6"/>
    <p:sldLayoutId id="2147488969" r:id="rId7"/>
    <p:sldLayoutId id="2147488970" r:id="rId8"/>
    <p:sldLayoutId id="2147488971" r:id="rId9"/>
    <p:sldLayoutId id="2147488972" r:id="rId10"/>
    <p:sldLayoutId id="2147488973" r:id="rId11"/>
  </p:sldLayoutIdLst>
  <p:timing>
    <p:tnLst>
      <p:par>
        <p:cTn id="1" dur="indefinite" restart="never" nodeType="tmRoot"/>
      </p:par>
    </p:tnLst>
  </p:timing>
  <p:hf hdr="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002850"/>
            </a:gs>
          </a:gsLst>
          <a:lin ang="5400000" scaled="1"/>
        </a:gradFill>
        <a:effectLst/>
      </p:bgPr>
    </p:bg>
    <p:spTree>
      <p:nvGrpSpPr>
        <p:cNvPr id="1" name=""/>
        <p:cNvGrpSpPr/>
        <p:nvPr/>
      </p:nvGrpSpPr>
      <p:grpSpPr>
        <a:xfrm>
          <a:off x="0" y="0"/>
          <a:ext cx="0" cy="0"/>
          <a:chOff x="0" y="0"/>
          <a:chExt cx="0" cy="0"/>
        </a:xfrm>
      </p:grpSpPr>
      <p:grpSp>
        <p:nvGrpSpPr>
          <p:cNvPr id="27650" name="Group 2"/>
          <p:cNvGrpSpPr>
            <a:grpSpLocks/>
          </p:cNvGrpSpPr>
          <p:nvPr/>
        </p:nvGrpSpPr>
        <p:grpSpPr bwMode="auto">
          <a:xfrm>
            <a:off x="1588" y="0"/>
            <a:ext cx="9148762" cy="6851650"/>
            <a:chOff x="1" y="0"/>
            <a:chExt cx="5763" cy="4316"/>
          </a:xfrm>
        </p:grpSpPr>
        <p:sp>
          <p:nvSpPr>
            <p:cNvPr id="12697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grpSp>
          <p:nvGrpSpPr>
            <p:cNvPr id="27659" name="Group 6"/>
            <p:cNvGrpSpPr>
              <a:grpSpLocks/>
            </p:cNvGrpSpPr>
            <p:nvPr/>
          </p:nvGrpSpPr>
          <p:grpSpPr bwMode="auto">
            <a:xfrm>
              <a:off x="288" y="0"/>
              <a:ext cx="5098" cy="4316"/>
              <a:chOff x="288" y="0"/>
              <a:chExt cx="5098" cy="4316"/>
            </a:xfrm>
          </p:grpSpPr>
          <p:sp>
            <p:nvSpPr>
              <p:cNvPr id="12698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8"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1"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grpSp>
        <p:sp>
          <p:nvSpPr>
            <p:cNvPr id="12699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27663" name="Freeform 23"/>
            <p:cNvSpPr>
              <a:spLocks/>
            </p:cNvSpPr>
            <p:nvPr/>
          </p:nvSpPr>
          <p:spPr bwMode="hidden">
            <a:xfrm>
              <a:off x="5041" y="0"/>
              <a:ext cx="719" cy="845"/>
            </a:xfrm>
            <a:custGeom>
              <a:avLst/>
              <a:gdLst>
                <a:gd name="T0" fmla="*/ 733 w 717"/>
                <a:gd name="T1" fmla="*/ 845 h 845"/>
                <a:gd name="T2" fmla="*/ 733 w 717"/>
                <a:gd name="T3" fmla="*/ 821 h 845"/>
                <a:gd name="T4" fmla="*/ 590 w 717"/>
                <a:gd name="T5" fmla="*/ 605 h 845"/>
                <a:gd name="T6" fmla="*/ 414 w 717"/>
                <a:gd name="T7" fmla="*/ 396 h 845"/>
                <a:gd name="T8" fmla="*/ 229 w 717"/>
                <a:gd name="T9" fmla="*/ 192 h 845"/>
                <a:gd name="T10" fmla="*/ 17 w 717"/>
                <a:gd name="T11" fmla="*/ 0 h 845"/>
                <a:gd name="T12" fmla="*/ 0 w 717"/>
                <a:gd name="T13" fmla="*/ 0 h 845"/>
                <a:gd name="T14" fmla="*/ 217 w 717"/>
                <a:gd name="T15" fmla="*/ 198 h 845"/>
                <a:gd name="T16" fmla="*/ 408 w 717"/>
                <a:gd name="T17" fmla="*/ 408 h 845"/>
                <a:gd name="T18" fmla="*/ 584 w 717"/>
                <a:gd name="T19" fmla="*/ 623 h 845"/>
                <a:gd name="T20" fmla="*/ 733 w 717"/>
                <a:gd name="T21" fmla="*/ 845 h 845"/>
                <a:gd name="T22" fmla="*/ 733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27664" name="Freeform 24"/>
            <p:cNvSpPr>
              <a:spLocks/>
            </p:cNvSpPr>
            <p:nvPr/>
          </p:nvSpPr>
          <p:spPr bwMode="hidden">
            <a:xfrm>
              <a:off x="5352" y="0"/>
              <a:ext cx="408" cy="414"/>
            </a:xfrm>
            <a:custGeom>
              <a:avLst/>
              <a:gdLst>
                <a:gd name="T0" fmla="*/ 415 w 407"/>
                <a:gd name="T1" fmla="*/ 414 h 414"/>
                <a:gd name="T2" fmla="*/ 415 w 407"/>
                <a:gd name="T3" fmla="*/ 396 h 414"/>
                <a:gd name="T4" fmla="*/ 230 w 407"/>
                <a:gd name="T5" fmla="*/ 192 h 414"/>
                <a:gd name="T6" fmla="*/ 12 w 407"/>
                <a:gd name="T7" fmla="*/ 0 h 414"/>
                <a:gd name="T8" fmla="*/ 0 w 407"/>
                <a:gd name="T9" fmla="*/ 0 h 414"/>
                <a:gd name="T10" fmla="*/ 108 w 407"/>
                <a:gd name="T11" fmla="*/ 102 h 414"/>
                <a:gd name="T12" fmla="*/ 224 w 407"/>
                <a:gd name="T13" fmla="*/ 204 h 414"/>
                <a:gd name="T14" fmla="*/ 415 w 407"/>
                <a:gd name="T15" fmla="*/ 414 h 414"/>
                <a:gd name="T16" fmla="*/ 415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2700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27666" name="Freeform 26"/>
            <p:cNvSpPr>
              <a:spLocks/>
            </p:cNvSpPr>
            <p:nvPr/>
          </p:nvSpPr>
          <p:spPr bwMode="hidden">
            <a:xfrm>
              <a:off x="6" y="0"/>
              <a:ext cx="588" cy="599"/>
            </a:xfrm>
            <a:custGeom>
              <a:avLst/>
              <a:gdLst>
                <a:gd name="T0" fmla="*/ 602 w 586"/>
                <a:gd name="T1" fmla="*/ 0 h 599"/>
                <a:gd name="T2" fmla="*/ 584 w 586"/>
                <a:gd name="T3" fmla="*/ 0 h 599"/>
                <a:gd name="T4" fmla="*/ 415 w 586"/>
                <a:gd name="T5" fmla="*/ 132 h 599"/>
                <a:gd name="T6" fmla="*/ 265 w 586"/>
                <a:gd name="T7" fmla="*/ 270 h 599"/>
                <a:gd name="T8" fmla="*/ 120 w 586"/>
                <a:gd name="T9" fmla="*/ 420 h 599"/>
                <a:gd name="T10" fmla="*/ 0 w 586"/>
                <a:gd name="T11" fmla="*/ 575 h 599"/>
                <a:gd name="T12" fmla="*/ 0 w 586"/>
                <a:gd name="T13" fmla="*/ 599 h 599"/>
                <a:gd name="T14" fmla="*/ 120 w 586"/>
                <a:gd name="T15" fmla="*/ 432 h 599"/>
                <a:gd name="T16" fmla="*/ 265 w 586"/>
                <a:gd name="T17" fmla="*/ 282 h 599"/>
                <a:gd name="T18" fmla="*/ 421 w 586"/>
                <a:gd name="T19" fmla="*/ 138 h 599"/>
                <a:gd name="T20" fmla="*/ 602 w 586"/>
                <a:gd name="T21" fmla="*/ 0 h 599"/>
                <a:gd name="T22" fmla="*/ 602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27667" name="Freeform 27"/>
            <p:cNvSpPr>
              <a:spLocks/>
            </p:cNvSpPr>
            <p:nvPr/>
          </p:nvSpPr>
          <p:spPr bwMode="hidden">
            <a:xfrm>
              <a:off x="6" y="0"/>
              <a:ext cx="270" cy="252"/>
            </a:xfrm>
            <a:custGeom>
              <a:avLst/>
              <a:gdLst>
                <a:gd name="T0" fmla="*/ 277 w 269"/>
                <a:gd name="T1" fmla="*/ 0 h 252"/>
                <a:gd name="T2" fmla="*/ 259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77 w 269"/>
                <a:gd name="T15" fmla="*/ 0 h 252"/>
                <a:gd name="T16" fmla="*/ 277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27668" name="Line 28"/>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7669" name="Line 29"/>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7670" name="Line 30"/>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27671" name="Group 31"/>
            <p:cNvGrpSpPr>
              <a:grpSpLocks/>
            </p:cNvGrpSpPr>
            <p:nvPr/>
          </p:nvGrpSpPr>
          <p:grpSpPr bwMode="auto">
            <a:xfrm>
              <a:off x="1" y="392"/>
              <a:ext cx="5758" cy="1571"/>
              <a:chOff x="1" y="392"/>
              <a:chExt cx="5758" cy="1571"/>
            </a:xfrm>
          </p:grpSpPr>
          <p:sp>
            <p:nvSpPr>
              <p:cNvPr id="27674"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7675"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7676"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7677" name="Line 35"/>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7678" name="Line 36"/>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27672" name="Line 37"/>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27673" name="Line 38"/>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701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12701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solidFill>
                  <a:srgbClr val="FFFFFF"/>
                </a:solidFill>
                <a:effectLst>
                  <a:outerShdw blurRad="38100" dist="38100" dir="2700000" algn="tl">
                    <a:srgbClr val="000000"/>
                  </a:outerShdw>
                </a:effectLst>
              </a:defRPr>
            </a:lvl1pPr>
          </a:lstStyle>
          <a:p>
            <a:pPr>
              <a:defRPr/>
            </a:pPr>
            <a:fld id="{013D8DFB-AAA3-4D9E-A2CD-E504C0249337}" type="datetime1">
              <a:rPr lang="ru-RU"/>
              <a:pPr>
                <a:defRPr/>
              </a:pPr>
              <a:t>21.09.2018</a:t>
            </a:fld>
            <a:endParaRPr lang="ru-RU"/>
          </a:p>
        </p:txBody>
      </p:sp>
      <p:sp>
        <p:nvSpPr>
          <p:cNvPr id="12701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solidFill>
                  <a:srgbClr val="FFFFFF"/>
                </a:solidFill>
                <a:effectLst>
                  <a:outerShdw blurRad="38100" dist="38100" dir="2700000" algn="tl">
                    <a:srgbClr val="000000"/>
                  </a:outerShdw>
                </a:effectLst>
              </a:defRPr>
            </a:lvl1pPr>
          </a:lstStyle>
          <a:p>
            <a:pPr>
              <a:defRPr/>
            </a:pPr>
            <a:r>
              <a:rPr lang="ru-RU"/>
              <a:t>проф. МАРШЕВ В.И. (МГУ)</a:t>
            </a:r>
          </a:p>
        </p:txBody>
      </p:sp>
      <p:sp>
        <p:nvSpPr>
          <p:cNvPr id="12701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solidFill>
                  <a:srgbClr val="FFFFFF"/>
                </a:solidFill>
                <a:effectLst>
                  <a:outerShdw blurRad="38100" dist="38100" dir="2700000" algn="tl">
                    <a:srgbClr val="000000"/>
                  </a:outerShdw>
                </a:effectLst>
              </a:defRPr>
            </a:lvl1pPr>
          </a:lstStyle>
          <a:p>
            <a:pPr>
              <a:defRPr/>
            </a:pPr>
            <a:fld id="{A8D77F8A-8F08-4899-BDD6-ACEDFD94D9E0}" type="slidenum">
              <a:rPr lang="ru-RU" altLang="ru-RU"/>
              <a:pPr>
                <a:defRPr/>
              </a:pPr>
              <a:t>‹#›</a:t>
            </a:fld>
            <a:endParaRPr lang="ru-RU" altLang="ru-RU"/>
          </a:p>
        </p:txBody>
      </p:sp>
      <p:sp>
        <p:nvSpPr>
          <p:cNvPr id="12701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extLst>
      <p:ext uri="{BB962C8B-B14F-4D97-AF65-F5344CB8AC3E}">
        <p14:creationId xmlns:p14="http://schemas.microsoft.com/office/powerpoint/2010/main" val="1279210769"/>
      </p:ext>
    </p:extLst>
  </p:cSld>
  <p:clrMap bg1="dk2" tx1="lt1" bg2="dk1" tx2="lt2" accent1="accent1" accent2="accent2" accent3="accent3" accent4="accent4" accent5="accent5" accent6="accent6" hlink="hlink" folHlink="folHlink"/>
  <p:sldLayoutIdLst>
    <p:sldLayoutId id="2147488975" r:id="rId1"/>
    <p:sldLayoutId id="2147488976" r:id="rId2"/>
    <p:sldLayoutId id="2147488977" r:id="rId3"/>
    <p:sldLayoutId id="2147488978" r:id="rId4"/>
    <p:sldLayoutId id="2147488979" r:id="rId5"/>
    <p:sldLayoutId id="2147488980" r:id="rId6"/>
    <p:sldLayoutId id="2147488981" r:id="rId7"/>
    <p:sldLayoutId id="2147488982" r:id="rId8"/>
    <p:sldLayoutId id="2147488983" r:id="rId9"/>
    <p:sldLayoutId id="2147488984" r:id="rId10"/>
    <p:sldLayoutId id="2147488985" r:id="rId11"/>
    <p:sldLayoutId id="2147488986" r:id="rId12"/>
  </p:sldLayoutIdLst>
  <p:timing>
    <p:tnLst>
      <p:par>
        <p:cTn id="1" dur="indefinite" restart="never" nodeType="tmRoot"/>
      </p:par>
    </p:tnLst>
  </p:timing>
  <p:hf hdr="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002850"/>
            </a:gs>
          </a:gsLst>
          <a:lin ang="5400000" scaled="1"/>
        </a:gradFill>
        <a:effectLst/>
      </p:bgPr>
    </p:bg>
    <p:spTree>
      <p:nvGrpSpPr>
        <p:cNvPr id="1" name=""/>
        <p:cNvGrpSpPr/>
        <p:nvPr/>
      </p:nvGrpSpPr>
      <p:grpSpPr>
        <a:xfrm>
          <a:off x="0" y="0"/>
          <a:ext cx="0" cy="0"/>
          <a:chOff x="0" y="0"/>
          <a:chExt cx="0" cy="0"/>
        </a:xfrm>
      </p:grpSpPr>
      <p:grpSp>
        <p:nvGrpSpPr>
          <p:cNvPr id="25602" name="Group 2"/>
          <p:cNvGrpSpPr>
            <a:grpSpLocks/>
          </p:cNvGrpSpPr>
          <p:nvPr/>
        </p:nvGrpSpPr>
        <p:grpSpPr bwMode="auto">
          <a:xfrm>
            <a:off x="1588" y="0"/>
            <a:ext cx="9148762" cy="6851650"/>
            <a:chOff x="1" y="0"/>
            <a:chExt cx="5763" cy="4316"/>
          </a:xfrm>
        </p:grpSpPr>
        <p:sp>
          <p:nvSpPr>
            <p:cNvPr id="12697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grpSp>
          <p:nvGrpSpPr>
            <p:cNvPr id="25611" name="Group 6"/>
            <p:cNvGrpSpPr>
              <a:grpSpLocks/>
            </p:cNvGrpSpPr>
            <p:nvPr/>
          </p:nvGrpSpPr>
          <p:grpSpPr bwMode="auto">
            <a:xfrm>
              <a:off x="288" y="0"/>
              <a:ext cx="5098" cy="4316"/>
              <a:chOff x="288" y="0"/>
              <a:chExt cx="5098" cy="4316"/>
            </a:xfrm>
          </p:grpSpPr>
          <p:sp>
            <p:nvSpPr>
              <p:cNvPr id="12698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8"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1"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grpSp>
        <p:sp>
          <p:nvSpPr>
            <p:cNvPr id="12699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25615" name="Freeform 23"/>
            <p:cNvSpPr>
              <a:spLocks/>
            </p:cNvSpPr>
            <p:nvPr/>
          </p:nvSpPr>
          <p:spPr bwMode="hidden">
            <a:xfrm>
              <a:off x="5041" y="0"/>
              <a:ext cx="719" cy="845"/>
            </a:xfrm>
            <a:custGeom>
              <a:avLst/>
              <a:gdLst>
                <a:gd name="T0" fmla="*/ 767 w 717"/>
                <a:gd name="T1" fmla="*/ 845 h 845"/>
                <a:gd name="T2" fmla="*/ 767 w 717"/>
                <a:gd name="T3" fmla="*/ 821 h 845"/>
                <a:gd name="T4" fmla="*/ 624 w 717"/>
                <a:gd name="T5" fmla="*/ 605 h 845"/>
                <a:gd name="T6" fmla="*/ 431 w 717"/>
                <a:gd name="T7" fmla="*/ 396 h 845"/>
                <a:gd name="T8" fmla="*/ 246 w 717"/>
                <a:gd name="T9" fmla="*/ 192 h 845"/>
                <a:gd name="T10" fmla="*/ 17 w 717"/>
                <a:gd name="T11" fmla="*/ 0 h 845"/>
                <a:gd name="T12" fmla="*/ 0 w 717"/>
                <a:gd name="T13" fmla="*/ 0 h 845"/>
                <a:gd name="T14" fmla="*/ 234 w 717"/>
                <a:gd name="T15" fmla="*/ 198 h 845"/>
                <a:gd name="T16" fmla="*/ 425 w 717"/>
                <a:gd name="T17" fmla="*/ 408 h 845"/>
                <a:gd name="T18" fmla="*/ 618 w 717"/>
                <a:gd name="T19" fmla="*/ 623 h 845"/>
                <a:gd name="T20" fmla="*/ 767 w 717"/>
                <a:gd name="T21" fmla="*/ 845 h 845"/>
                <a:gd name="T22" fmla="*/ 767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25616" name="Freeform 24"/>
            <p:cNvSpPr>
              <a:spLocks/>
            </p:cNvSpPr>
            <p:nvPr/>
          </p:nvSpPr>
          <p:spPr bwMode="hidden">
            <a:xfrm>
              <a:off x="5352" y="0"/>
              <a:ext cx="408" cy="414"/>
            </a:xfrm>
            <a:custGeom>
              <a:avLst/>
              <a:gdLst>
                <a:gd name="T0" fmla="*/ 432 w 407"/>
                <a:gd name="T1" fmla="*/ 414 h 414"/>
                <a:gd name="T2" fmla="*/ 432 w 407"/>
                <a:gd name="T3" fmla="*/ 396 h 414"/>
                <a:gd name="T4" fmla="*/ 247 w 407"/>
                <a:gd name="T5" fmla="*/ 192 h 414"/>
                <a:gd name="T6" fmla="*/ 12 w 407"/>
                <a:gd name="T7" fmla="*/ 0 h 414"/>
                <a:gd name="T8" fmla="*/ 0 w 407"/>
                <a:gd name="T9" fmla="*/ 0 h 414"/>
                <a:gd name="T10" fmla="*/ 108 w 407"/>
                <a:gd name="T11" fmla="*/ 102 h 414"/>
                <a:gd name="T12" fmla="*/ 241 w 407"/>
                <a:gd name="T13" fmla="*/ 204 h 414"/>
                <a:gd name="T14" fmla="*/ 432 w 407"/>
                <a:gd name="T15" fmla="*/ 414 h 414"/>
                <a:gd name="T16" fmla="*/ 432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2700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25618" name="Freeform 26"/>
            <p:cNvSpPr>
              <a:spLocks/>
            </p:cNvSpPr>
            <p:nvPr/>
          </p:nvSpPr>
          <p:spPr bwMode="hidden">
            <a:xfrm>
              <a:off x="6" y="0"/>
              <a:ext cx="588" cy="599"/>
            </a:xfrm>
            <a:custGeom>
              <a:avLst/>
              <a:gdLst>
                <a:gd name="T0" fmla="*/ 636 w 586"/>
                <a:gd name="T1" fmla="*/ 0 h 599"/>
                <a:gd name="T2" fmla="*/ 618 w 586"/>
                <a:gd name="T3" fmla="*/ 0 h 599"/>
                <a:gd name="T4" fmla="*/ 432 w 586"/>
                <a:gd name="T5" fmla="*/ 132 h 599"/>
                <a:gd name="T6" fmla="*/ 282 w 586"/>
                <a:gd name="T7" fmla="*/ 270 h 599"/>
                <a:gd name="T8" fmla="*/ 120 w 586"/>
                <a:gd name="T9" fmla="*/ 420 h 599"/>
                <a:gd name="T10" fmla="*/ 0 w 586"/>
                <a:gd name="T11" fmla="*/ 575 h 599"/>
                <a:gd name="T12" fmla="*/ 0 w 586"/>
                <a:gd name="T13" fmla="*/ 599 h 599"/>
                <a:gd name="T14" fmla="*/ 120 w 586"/>
                <a:gd name="T15" fmla="*/ 432 h 599"/>
                <a:gd name="T16" fmla="*/ 282 w 586"/>
                <a:gd name="T17" fmla="*/ 282 h 599"/>
                <a:gd name="T18" fmla="*/ 438 w 586"/>
                <a:gd name="T19" fmla="*/ 138 h 599"/>
                <a:gd name="T20" fmla="*/ 636 w 586"/>
                <a:gd name="T21" fmla="*/ 0 h 599"/>
                <a:gd name="T22" fmla="*/ 636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25619" name="Freeform 27"/>
            <p:cNvSpPr>
              <a:spLocks/>
            </p:cNvSpPr>
            <p:nvPr/>
          </p:nvSpPr>
          <p:spPr bwMode="hidden">
            <a:xfrm>
              <a:off x="6" y="0"/>
              <a:ext cx="270" cy="252"/>
            </a:xfrm>
            <a:custGeom>
              <a:avLst/>
              <a:gdLst>
                <a:gd name="T0" fmla="*/ 294 w 269"/>
                <a:gd name="T1" fmla="*/ 0 h 252"/>
                <a:gd name="T2" fmla="*/ 276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94 w 269"/>
                <a:gd name="T15" fmla="*/ 0 h 252"/>
                <a:gd name="T16" fmla="*/ 294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25620" name="Line 28"/>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5621" name="Line 29"/>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5622" name="Line 30"/>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25623" name="Group 31"/>
            <p:cNvGrpSpPr>
              <a:grpSpLocks/>
            </p:cNvGrpSpPr>
            <p:nvPr/>
          </p:nvGrpSpPr>
          <p:grpSpPr bwMode="auto">
            <a:xfrm>
              <a:off x="1" y="392"/>
              <a:ext cx="5758" cy="1571"/>
              <a:chOff x="1" y="392"/>
              <a:chExt cx="5758" cy="1571"/>
            </a:xfrm>
          </p:grpSpPr>
          <p:sp>
            <p:nvSpPr>
              <p:cNvPr id="25626"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5627"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5628"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5629" name="Line 35"/>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5630" name="Line 36"/>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25624" name="Line 37"/>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25625" name="Line 38"/>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701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12701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solidFill>
                  <a:srgbClr val="FFFFFF"/>
                </a:solidFill>
                <a:effectLst>
                  <a:outerShdw blurRad="38100" dist="38100" dir="2700000" algn="tl">
                    <a:srgbClr val="000000"/>
                  </a:outerShdw>
                </a:effectLst>
              </a:defRPr>
            </a:lvl1pPr>
          </a:lstStyle>
          <a:p>
            <a:pPr>
              <a:defRPr/>
            </a:pPr>
            <a:fld id="{E4125E04-17DF-44CE-85F5-577C74B0109A}" type="datetime1">
              <a:rPr lang="ru-RU"/>
              <a:pPr>
                <a:defRPr/>
              </a:pPr>
              <a:t>21.09.2018</a:t>
            </a:fld>
            <a:endParaRPr lang="ru-RU"/>
          </a:p>
        </p:txBody>
      </p:sp>
      <p:sp>
        <p:nvSpPr>
          <p:cNvPr id="12701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solidFill>
                  <a:srgbClr val="FFFFFF"/>
                </a:solidFill>
                <a:effectLst>
                  <a:outerShdw blurRad="38100" dist="38100" dir="2700000" algn="tl">
                    <a:srgbClr val="000000"/>
                  </a:outerShdw>
                </a:effectLst>
              </a:defRPr>
            </a:lvl1pPr>
          </a:lstStyle>
          <a:p>
            <a:pPr>
              <a:defRPr/>
            </a:pPr>
            <a:r>
              <a:rPr lang="ru-RU"/>
              <a:t>проф. МАРШЕВ В. И. (МГУ)</a:t>
            </a:r>
          </a:p>
        </p:txBody>
      </p:sp>
      <p:sp>
        <p:nvSpPr>
          <p:cNvPr id="12701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solidFill>
                  <a:srgbClr val="FFFFFF"/>
                </a:solidFill>
                <a:effectLst>
                  <a:outerShdw blurRad="38100" dist="38100" dir="2700000" algn="tl">
                    <a:srgbClr val="000000"/>
                  </a:outerShdw>
                </a:effectLst>
              </a:defRPr>
            </a:lvl1pPr>
          </a:lstStyle>
          <a:p>
            <a:pPr>
              <a:defRPr/>
            </a:pPr>
            <a:fld id="{39A8AFC8-9860-44CE-A861-421E75A04316}" type="slidenum">
              <a:rPr lang="ru-RU" altLang="ru-RU"/>
              <a:pPr>
                <a:defRPr/>
              </a:pPr>
              <a:t>‹#›</a:t>
            </a:fld>
            <a:endParaRPr lang="ru-RU" altLang="ru-RU"/>
          </a:p>
        </p:txBody>
      </p:sp>
      <p:sp>
        <p:nvSpPr>
          <p:cNvPr id="12701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extLst>
      <p:ext uri="{BB962C8B-B14F-4D97-AF65-F5344CB8AC3E}">
        <p14:creationId xmlns:p14="http://schemas.microsoft.com/office/powerpoint/2010/main" val="1377063018"/>
      </p:ext>
    </p:extLst>
  </p:cSld>
  <p:clrMap bg1="dk2" tx1="lt1" bg2="dk1" tx2="lt2" accent1="accent1" accent2="accent2" accent3="accent3" accent4="accent4" accent5="accent5" accent6="accent6" hlink="hlink" folHlink="folHlink"/>
  <p:sldLayoutIdLst>
    <p:sldLayoutId id="2147488988" r:id="rId1"/>
    <p:sldLayoutId id="2147488989" r:id="rId2"/>
    <p:sldLayoutId id="2147488990" r:id="rId3"/>
    <p:sldLayoutId id="2147488991" r:id="rId4"/>
    <p:sldLayoutId id="2147488992" r:id="rId5"/>
    <p:sldLayoutId id="2147488993" r:id="rId6"/>
    <p:sldLayoutId id="2147488994" r:id="rId7"/>
    <p:sldLayoutId id="2147488995" r:id="rId8"/>
    <p:sldLayoutId id="2147488996" r:id="rId9"/>
    <p:sldLayoutId id="2147488997" r:id="rId10"/>
    <p:sldLayoutId id="2147488998" r:id="rId11"/>
  </p:sldLayoutIdLst>
  <p:timing>
    <p:tnLst>
      <p:par>
        <p:cTn id="1" dur="indefinite" restart="never" nodeType="tmRoot"/>
      </p:par>
    </p:tnLst>
  </p:timing>
  <p:hf hdr="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2268538" y="217488"/>
            <a:ext cx="6418262"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0" rIns="91440" bIns="45720" numCol="1" anchor="t" anchorCtr="0" compatLnSpc="1">
            <a:prstTxWarp prst="textNoShape">
              <a:avLst/>
            </a:prstTxWarp>
          </a:bodyPr>
          <a:lstStyle/>
          <a:p>
            <a:pPr lvl="0"/>
            <a:r>
              <a:rPr lang="ru-RU" altLang="ru-RU" smtClean="0"/>
              <a:t>Образец заголовка</a:t>
            </a:r>
          </a:p>
        </p:txBody>
      </p:sp>
      <p:sp>
        <p:nvSpPr>
          <p:cNvPr id="2051" name="Rectangle 3"/>
          <p:cNvSpPr>
            <a:spLocks noGrp="1" noChangeArrowheads="1"/>
          </p:cNvSpPr>
          <p:nvPr>
            <p:ph type="body" idx="1"/>
          </p:nvPr>
        </p:nvSpPr>
        <p:spPr bwMode="auto">
          <a:xfrm>
            <a:off x="457200" y="1052513"/>
            <a:ext cx="8229600" cy="525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30" name="Rectangle 6"/>
          <p:cNvSpPr>
            <a:spLocks noGrp="1" noChangeArrowheads="1"/>
          </p:cNvSpPr>
          <p:nvPr>
            <p:ph type="sldNum" sz="quarter" idx="4"/>
          </p:nvPr>
        </p:nvSpPr>
        <p:spPr bwMode="auto">
          <a:xfrm>
            <a:off x="8604250" y="6524625"/>
            <a:ext cx="298450" cy="333375"/>
          </a:xfrm>
          <a:prstGeom prst="rect">
            <a:avLst/>
          </a:prstGeom>
          <a:noFill/>
          <a:ln w="9525">
            <a:noFill/>
            <a:miter lim="800000"/>
            <a:headEnd/>
            <a:tailEnd/>
          </a:ln>
          <a:effectLst/>
        </p:spPr>
        <p:txBody>
          <a:bodyPr vert="horz" wrap="square" lIns="18000" tIns="18000" rIns="18000" bIns="18000" numCol="1" anchor="t" anchorCtr="0" compatLnSpc="1">
            <a:prstTxWarp prst="textNoShape">
              <a:avLst/>
            </a:prstTxWarp>
          </a:bodyPr>
          <a:lstStyle>
            <a:lvl1pPr algn="ctr">
              <a:defRPr sz="1200" b="1">
                <a:solidFill>
                  <a:srgbClr val="204F88"/>
                </a:solidFill>
                <a:latin typeface="Arial" pitchFamily="34" charset="0"/>
              </a:defRPr>
            </a:lvl1pPr>
          </a:lstStyle>
          <a:p>
            <a:pPr>
              <a:defRPr/>
            </a:pPr>
            <a:fld id="{DCBDB2A6-7335-4B1F-AFD3-E8E9E0D05168}"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8714" r:id="rId1"/>
    <p:sldLayoutId id="2147488715" r:id="rId2"/>
    <p:sldLayoutId id="2147488716" r:id="rId3"/>
    <p:sldLayoutId id="2147488717" r:id="rId4"/>
    <p:sldLayoutId id="2147488718" r:id="rId5"/>
    <p:sldLayoutId id="2147488719" r:id="rId6"/>
    <p:sldLayoutId id="2147488720" r:id="rId7"/>
    <p:sldLayoutId id="2147488721" r:id="rId8"/>
    <p:sldLayoutId id="2147488722" r:id="rId9"/>
    <p:sldLayoutId id="2147488723" r:id="rId10"/>
    <p:sldLayoutId id="2147488724" r:id="rId11"/>
    <p:sldLayoutId id="2147488725" r:id="rId12"/>
    <p:sldLayoutId id="2147488726" r:id="rId13"/>
  </p:sldLayoutIdLst>
  <p:hf hdr="0"/>
  <p:txStyles>
    <p:titleStyle>
      <a:lvl1pPr algn="l" rtl="0" eaLnBrk="0" fontAlgn="base" hangingPunct="0">
        <a:spcBef>
          <a:spcPct val="0"/>
        </a:spcBef>
        <a:spcAft>
          <a:spcPct val="0"/>
        </a:spcAft>
        <a:defRPr sz="2000" b="1">
          <a:solidFill>
            <a:srgbClr val="204F88"/>
          </a:solidFill>
          <a:latin typeface="+mj-lt"/>
          <a:ea typeface="+mj-ea"/>
          <a:cs typeface="+mj-cs"/>
        </a:defRPr>
      </a:lvl1pPr>
      <a:lvl2pPr algn="l" rtl="0" eaLnBrk="0" fontAlgn="base" hangingPunct="0">
        <a:spcBef>
          <a:spcPct val="0"/>
        </a:spcBef>
        <a:spcAft>
          <a:spcPct val="0"/>
        </a:spcAft>
        <a:defRPr sz="2000" b="1">
          <a:solidFill>
            <a:srgbClr val="204F88"/>
          </a:solidFill>
          <a:latin typeface="Arial" pitchFamily="34" charset="0"/>
        </a:defRPr>
      </a:lvl2pPr>
      <a:lvl3pPr algn="l" rtl="0" eaLnBrk="0" fontAlgn="base" hangingPunct="0">
        <a:spcBef>
          <a:spcPct val="0"/>
        </a:spcBef>
        <a:spcAft>
          <a:spcPct val="0"/>
        </a:spcAft>
        <a:defRPr sz="2000" b="1">
          <a:solidFill>
            <a:srgbClr val="204F88"/>
          </a:solidFill>
          <a:latin typeface="Arial" pitchFamily="34" charset="0"/>
        </a:defRPr>
      </a:lvl3pPr>
      <a:lvl4pPr algn="l" rtl="0" eaLnBrk="0" fontAlgn="base" hangingPunct="0">
        <a:spcBef>
          <a:spcPct val="0"/>
        </a:spcBef>
        <a:spcAft>
          <a:spcPct val="0"/>
        </a:spcAft>
        <a:defRPr sz="2000" b="1">
          <a:solidFill>
            <a:srgbClr val="204F88"/>
          </a:solidFill>
          <a:latin typeface="Arial" pitchFamily="34" charset="0"/>
        </a:defRPr>
      </a:lvl4pPr>
      <a:lvl5pPr algn="l" rtl="0" eaLnBrk="0" fontAlgn="base" hangingPunct="0">
        <a:spcBef>
          <a:spcPct val="0"/>
        </a:spcBef>
        <a:spcAft>
          <a:spcPct val="0"/>
        </a:spcAft>
        <a:defRPr sz="2000" b="1">
          <a:solidFill>
            <a:srgbClr val="204F88"/>
          </a:solidFill>
          <a:latin typeface="Arial" pitchFamily="34" charset="0"/>
        </a:defRPr>
      </a:lvl5pPr>
      <a:lvl6pPr marL="457200" algn="l" rtl="0" fontAlgn="base">
        <a:spcBef>
          <a:spcPct val="0"/>
        </a:spcBef>
        <a:spcAft>
          <a:spcPct val="0"/>
        </a:spcAft>
        <a:defRPr sz="2000" b="1">
          <a:solidFill>
            <a:srgbClr val="204F88"/>
          </a:solidFill>
          <a:latin typeface="Arial" pitchFamily="34" charset="0"/>
        </a:defRPr>
      </a:lvl6pPr>
      <a:lvl7pPr marL="914400" algn="l" rtl="0" fontAlgn="base">
        <a:spcBef>
          <a:spcPct val="0"/>
        </a:spcBef>
        <a:spcAft>
          <a:spcPct val="0"/>
        </a:spcAft>
        <a:defRPr sz="2000" b="1">
          <a:solidFill>
            <a:srgbClr val="204F88"/>
          </a:solidFill>
          <a:latin typeface="Arial" pitchFamily="34" charset="0"/>
        </a:defRPr>
      </a:lvl7pPr>
      <a:lvl8pPr marL="1371600" algn="l" rtl="0" fontAlgn="base">
        <a:spcBef>
          <a:spcPct val="0"/>
        </a:spcBef>
        <a:spcAft>
          <a:spcPct val="0"/>
        </a:spcAft>
        <a:defRPr sz="2000" b="1">
          <a:solidFill>
            <a:srgbClr val="204F88"/>
          </a:solidFill>
          <a:latin typeface="Arial" pitchFamily="34" charset="0"/>
        </a:defRPr>
      </a:lvl8pPr>
      <a:lvl9pPr marL="1828800" algn="l" rtl="0" fontAlgn="base">
        <a:spcBef>
          <a:spcPct val="0"/>
        </a:spcBef>
        <a:spcAft>
          <a:spcPct val="0"/>
        </a:spcAft>
        <a:defRPr sz="2000" b="1">
          <a:solidFill>
            <a:srgbClr val="204F88"/>
          </a:solidFill>
          <a:latin typeface="Arial" pitchFamily="34" charset="0"/>
        </a:defRPr>
      </a:lvl9pPr>
    </p:titleStyle>
    <p:bodyStyle>
      <a:lvl1pPr marL="179388" indent="-179388" algn="l" rtl="0" eaLnBrk="0" fontAlgn="base" hangingPunct="0">
        <a:spcBef>
          <a:spcPct val="20000"/>
        </a:spcBef>
        <a:spcAft>
          <a:spcPct val="0"/>
        </a:spcAft>
        <a:buClr>
          <a:srgbClr val="204F88"/>
        </a:buClr>
        <a:buFont typeface="Wingdings" pitchFamily="2" charset="2"/>
        <a:buChar char="§"/>
        <a:defRPr sz="1600" b="1">
          <a:solidFill>
            <a:srgbClr val="204F88"/>
          </a:solidFill>
          <a:latin typeface="+mn-lt"/>
          <a:ea typeface="+mn-ea"/>
          <a:cs typeface="+mn-cs"/>
        </a:defRPr>
      </a:lvl1pPr>
      <a:lvl2pPr marL="539750" indent="-180975" algn="l" rtl="0" eaLnBrk="0" fontAlgn="base" hangingPunct="0">
        <a:spcBef>
          <a:spcPct val="20000"/>
        </a:spcBef>
        <a:spcAft>
          <a:spcPct val="0"/>
        </a:spcAft>
        <a:buClr>
          <a:srgbClr val="204F88"/>
        </a:buClr>
        <a:buChar char="•"/>
        <a:defRPr sz="1400">
          <a:solidFill>
            <a:srgbClr val="204F88"/>
          </a:solidFill>
          <a:latin typeface="+mn-lt"/>
        </a:defRPr>
      </a:lvl2pPr>
      <a:lvl3pPr marL="898525" indent="-179388" algn="l" rtl="0" eaLnBrk="0" fontAlgn="base" hangingPunct="0">
        <a:spcBef>
          <a:spcPct val="20000"/>
        </a:spcBef>
        <a:spcAft>
          <a:spcPct val="0"/>
        </a:spcAft>
        <a:buClr>
          <a:srgbClr val="204F88"/>
        </a:buClr>
        <a:buFont typeface="Arial" charset="0"/>
        <a:buChar char="–"/>
        <a:defRPr sz="1200">
          <a:solidFill>
            <a:srgbClr val="204F88"/>
          </a:solidFill>
          <a:latin typeface="+mn-lt"/>
        </a:defRPr>
      </a:lvl3pPr>
      <a:lvl4pPr marL="1252538" indent="-174625" algn="l" rtl="0" eaLnBrk="0" fontAlgn="base" hangingPunct="0">
        <a:spcBef>
          <a:spcPct val="20000"/>
        </a:spcBef>
        <a:spcAft>
          <a:spcPct val="0"/>
        </a:spcAft>
        <a:buClr>
          <a:srgbClr val="204F88"/>
        </a:buClr>
        <a:buFont typeface="Wingdings" pitchFamily="2" charset="2"/>
        <a:buChar char="w"/>
        <a:defRPr sz="1000">
          <a:solidFill>
            <a:srgbClr val="204F88"/>
          </a:solidFill>
          <a:latin typeface="+mn-lt"/>
        </a:defRPr>
      </a:lvl4pPr>
      <a:lvl5pPr marL="1612900" indent="-180975" algn="l" rtl="0" eaLnBrk="0" fontAlgn="base" hangingPunct="0">
        <a:spcBef>
          <a:spcPct val="20000"/>
        </a:spcBef>
        <a:spcAft>
          <a:spcPct val="0"/>
        </a:spcAft>
        <a:buClr>
          <a:srgbClr val="204F88"/>
        </a:buClr>
        <a:buChar char="o"/>
        <a:defRPr sz="900">
          <a:solidFill>
            <a:srgbClr val="204F88"/>
          </a:solidFill>
          <a:latin typeface="+mn-lt"/>
        </a:defRPr>
      </a:lvl5pPr>
      <a:lvl6pPr marL="2070100" indent="-180975" algn="l" rtl="0" fontAlgn="base">
        <a:spcBef>
          <a:spcPct val="20000"/>
        </a:spcBef>
        <a:spcAft>
          <a:spcPct val="0"/>
        </a:spcAft>
        <a:buClr>
          <a:srgbClr val="204F88"/>
        </a:buClr>
        <a:buChar char="o"/>
        <a:defRPr sz="900">
          <a:solidFill>
            <a:srgbClr val="204F88"/>
          </a:solidFill>
          <a:latin typeface="+mn-lt"/>
        </a:defRPr>
      </a:lvl6pPr>
      <a:lvl7pPr marL="2527300" indent="-180975" algn="l" rtl="0" fontAlgn="base">
        <a:spcBef>
          <a:spcPct val="20000"/>
        </a:spcBef>
        <a:spcAft>
          <a:spcPct val="0"/>
        </a:spcAft>
        <a:buClr>
          <a:srgbClr val="204F88"/>
        </a:buClr>
        <a:buChar char="o"/>
        <a:defRPr sz="900">
          <a:solidFill>
            <a:srgbClr val="204F88"/>
          </a:solidFill>
          <a:latin typeface="+mn-lt"/>
        </a:defRPr>
      </a:lvl7pPr>
      <a:lvl8pPr marL="2984500" indent="-180975" algn="l" rtl="0" fontAlgn="base">
        <a:spcBef>
          <a:spcPct val="20000"/>
        </a:spcBef>
        <a:spcAft>
          <a:spcPct val="0"/>
        </a:spcAft>
        <a:buClr>
          <a:srgbClr val="204F88"/>
        </a:buClr>
        <a:buChar char="o"/>
        <a:defRPr sz="900">
          <a:solidFill>
            <a:srgbClr val="204F88"/>
          </a:solidFill>
          <a:latin typeface="+mn-lt"/>
        </a:defRPr>
      </a:lvl8pPr>
      <a:lvl9pPr marL="3441700" indent="-180975" algn="l" rtl="0" fontAlgn="base">
        <a:spcBef>
          <a:spcPct val="20000"/>
        </a:spcBef>
        <a:spcAft>
          <a:spcPct val="0"/>
        </a:spcAft>
        <a:buClr>
          <a:srgbClr val="204F88"/>
        </a:buClr>
        <a:buChar char="o"/>
        <a:defRPr sz="900">
          <a:solidFill>
            <a:srgbClr val="204F88"/>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002850"/>
            </a:gs>
          </a:gsLst>
          <a:lin ang="5400000" scaled="1"/>
        </a:gradFill>
        <a:effectLst/>
      </p:bgPr>
    </p:bg>
    <p:spTree>
      <p:nvGrpSpPr>
        <p:cNvPr id="1" name=""/>
        <p:cNvGrpSpPr/>
        <p:nvPr/>
      </p:nvGrpSpPr>
      <p:grpSpPr>
        <a:xfrm>
          <a:off x="0" y="0"/>
          <a:ext cx="0" cy="0"/>
          <a:chOff x="0" y="0"/>
          <a:chExt cx="0" cy="0"/>
        </a:xfrm>
      </p:grpSpPr>
      <p:grpSp>
        <p:nvGrpSpPr>
          <p:cNvPr id="20482" name="Group 2"/>
          <p:cNvGrpSpPr>
            <a:grpSpLocks/>
          </p:cNvGrpSpPr>
          <p:nvPr/>
        </p:nvGrpSpPr>
        <p:grpSpPr bwMode="auto">
          <a:xfrm>
            <a:off x="1588" y="0"/>
            <a:ext cx="9148762" cy="6851650"/>
            <a:chOff x="1" y="0"/>
            <a:chExt cx="5763" cy="4316"/>
          </a:xfrm>
        </p:grpSpPr>
        <p:sp>
          <p:nvSpPr>
            <p:cNvPr id="12697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grpSp>
          <p:nvGrpSpPr>
            <p:cNvPr id="20491" name="Group 6"/>
            <p:cNvGrpSpPr>
              <a:grpSpLocks/>
            </p:cNvGrpSpPr>
            <p:nvPr/>
          </p:nvGrpSpPr>
          <p:grpSpPr bwMode="auto">
            <a:xfrm>
              <a:off x="288" y="0"/>
              <a:ext cx="5098" cy="4316"/>
              <a:chOff x="288" y="0"/>
              <a:chExt cx="5098" cy="4316"/>
            </a:xfrm>
          </p:grpSpPr>
          <p:sp>
            <p:nvSpPr>
              <p:cNvPr id="12698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8"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1"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grpSp>
        <p:sp>
          <p:nvSpPr>
            <p:cNvPr id="12699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20495" name="Freeform 23"/>
            <p:cNvSpPr>
              <a:spLocks/>
            </p:cNvSpPr>
            <p:nvPr/>
          </p:nvSpPr>
          <p:spPr bwMode="hidden">
            <a:xfrm>
              <a:off x="5041" y="0"/>
              <a:ext cx="719" cy="845"/>
            </a:xfrm>
            <a:custGeom>
              <a:avLst/>
              <a:gdLst>
                <a:gd name="T0" fmla="*/ 801 w 717"/>
                <a:gd name="T1" fmla="*/ 845 h 845"/>
                <a:gd name="T2" fmla="*/ 801 w 717"/>
                <a:gd name="T3" fmla="*/ 821 h 845"/>
                <a:gd name="T4" fmla="*/ 658 w 717"/>
                <a:gd name="T5" fmla="*/ 605 h 845"/>
                <a:gd name="T6" fmla="*/ 448 w 717"/>
                <a:gd name="T7" fmla="*/ 396 h 845"/>
                <a:gd name="T8" fmla="*/ 263 w 717"/>
                <a:gd name="T9" fmla="*/ 192 h 845"/>
                <a:gd name="T10" fmla="*/ 17 w 717"/>
                <a:gd name="T11" fmla="*/ 0 h 845"/>
                <a:gd name="T12" fmla="*/ 0 w 717"/>
                <a:gd name="T13" fmla="*/ 0 h 845"/>
                <a:gd name="T14" fmla="*/ 251 w 717"/>
                <a:gd name="T15" fmla="*/ 198 h 845"/>
                <a:gd name="T16" fmla="*/ 442 w 717"/>
                <a:gd name="T17" fmla="*/ 408 h 845"/>
                <a:gd name="T18" fmla="*/ 652 w 717"/>
                <a:gd name="T19" fmla="*/ 623 h 845"/>
                <a:gd name="T20" fmla="*/ 801 w 717"/>
                <a:gd name="T21" fmla="*/ 845 h 845"/>
                <a:gd name="T22" fmla="*/ 801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20496" name="Freeform 24"/>
            <p:cNvSpPr>
              <a:spLocks/>
            </p:cNvSpPr>
            <p:nvPr/>
          </p:nvSpPr>
          <p:spPr bwMode="hidden">
            <a:xfrm>
              <a:off x="5352" y="0"/>
              <a:ext cx="408" cy="414"/>
            </a:xfrm>
            <a:custGeom>
              <a:avLst/>
              <a:gdLst>
                <a:gd name="T0" fmla="*/ 449 w 407"/>
                <a:gd name="T1" fmla="*/ 414 h 414"/>
                <a:gd name="T2" fmla="*/ 449 w 407"/>
                <a:gd name="T3" fmla="*/ 396 h 414"/>
                <a:gd name="T4" fmla="*/ 264 w 407"/>
                <a:gd name="T5" fmla="*/ 192 h 414"/>
                <a:gd name="T6" fmla="*/ 12 w 407"/>
                <a:gd name="T7" fmla="*/ 0 h 414"/>
                <a:gd name="T8" fmla="*/ 0 w 407"/>
                <a:gd name="T9" fmla="*/ 0 h 414"/>
                <a:gd name="T10" fmla="*/ 108 w 407"/>
                <a:gd name="T11" fmla="*/ 102 h 414"/>
                <a:gd name="T12" fmla="*/ 258 w 407"/>
                <a:gd name="T13" fmla="*/ 204 h 414"/>
                <a:gd name="T14" fmla="*/ 449 w 407"/>
                <a:gd name="T15" fmla="*/ 414 h 414"/>
                <a:gd name="T16" fmla="*/ 449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2700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20498" name="Freeform 26"/>
            <p:cNvSpPr>
              <a:spLocks/>
            </p:cNvSpPr>
            <p:nvPr/>
          </p:nvSpPr>
          <p:spPr bwMode="hidden">
            <a:xfrm>
              <a:off x="6" y="0"/>
              <a:ext cx="588" cy="599"/>
            </a:xfrm>
            <a:custGeom>
              <a:avLst/>
              <a:gdLst>
                <a:gd name="T0" fmla="*/ 670 w 586"/>
                <a:gd name="T1" fmla="*/ 0 h 599"/>
                <a:gd name="T2" fmla="*/ 652 w 586"/>
                <a:gd name="T3" fmla="*/ 0 h 599"/>
                <a:gd name="T4" fmla="*/ 458 w 586"/>
                <a:gd name="T5" fmla="*/ 132 h 599"/>
                <a:gd name="T6" fmla="*/ 299 w 586"/>
                <a:gd name="T7" fmla="*/ 270 h 599"/>
                <a:gd name="T8" fmla="*/ 120 w 586"/>
                <a:gd name="T9" fmla="*/ 420 h 599"/>
                <a:gd name="T10" fmla="*/ 0 w 586"/>
                <a:gd name="T11" fmla="*/ 575 h 599"/>
                <a:gd name="T12" fmla="*/ 0 w 586"/>
                <a:gd name="T13" fmla="*/ 599 h 599"/>
                <a:gd name="T14" fmla="*/ 120 w 586"/>
                <a:gd name="T15" fmla="*/ 432 h 599"/>
                <a:gd name="T16" fmla="*/ 299 w 586"/>
                <a:gd name="T17" fmla="*/ 282 h 599"/>
                <a:gd name="T18" fmla="*/ 470 w 586"/>
                <a:gd name="T19" fmla="*/ 138 h 599"/>
                <a:gd name="T20" fmla="*/ 670 w 586"/>
                <a:gd name="T21" fmla="*/ 0 h 599"/>
                <a:gd name="T22" fmla="*/ 670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20499" name="Freeform 27"/>
            <p:cNvSpPr>
              <a:spLocks/>
            </p:cNvSpPr>
            <p:nvPr/>
          </p:nvSpPr>
          <p:spPr bwMode="hidden">
            <a:xfrm>
              <a:off x="6" y="0"/>
              <a:ext cx="270" cy="252"/>
            </a:xfrm>
            <a:custGeom>
              <a:avLst/>
              <a:gdLst>
                <a:gd name="T0" fmla="*/ 311 w 269"/>
                <a:gd name="T1" fmla="*/ 0 h 252"/>
                <a:gd name="T2" fmla="*/ 293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311 w 269"/>
                <a:gd name="T15" fmla="*/ 0 h 252"/>
                <a:gd name="T16" fmla="*/ 311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20500" name="Line 28"/>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0501" name="Line 29"/>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0502" name="Line 30"/>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20503" name="Group 31"/>
            <p:cNvGrpSpPr>
              <a:grpSpLocks/>
            </p:cNvGrpSpPr>
            <p:nvPr/>
          </p:nvGrpSpPr>
          <p:grpSpPr bwMode="auto">
            <a:xfrm>
              <a:off x="1" y="392"/>
              <a:ext cx="5758" cy="1571"/>
              <a:chOff x="1" y="392"/>
              <a:chExt cx="5758" cy="1571"/>
            </a:xfrm>
          </p:grpSpPr>
          <p:sp>
            <p:nvSpPr>
              <p:cNvPr id="20506"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0507"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0508"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0509" name="Line 35"/>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0510" name="Line 36"/>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20504" name="Line 37"/>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20505" name="Line 38"/>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701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12701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solidFill>
                  <a:srgbClr val="FFFFFF"/>
                </a:solidFill>
                <a:effectLst>
                  <a:outerShdw blurRad="38100" dist="38100" dir="2700000" algn="tl">
                    <a:srgbClr val="000000"/>
                  </a:outerShdw>
                </a:effectLst>
                <a:cs typeface="Arial" charset="0"/>
              </a:defRPr>
            </a:lvl1pPr>
          </a:lstStyle>
          <a:p>
            <a:pPr>
              <a:defRPr/>
            </a:pPr>
            <a:fld id="{0C64CC89-7233-40E9-81E7-DC11ACAB53AD}" type="datetime1">
              <a:rPr lang="ru-RU"/>
              <a:pPr>
                <a:defRPr/>
              </a:pPr>
              <a:t>21.09.2018</a:t>
            </a:fld>
            <a:endParaRPr lang="ru-RU"/>
          </a:p>
        </p:txBody>
      </p:sp>
      <p:sp>
        <p:nvSpPr>
          <p:cNvPr id="12701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solidFill>
                  <a:srgbClr val="FFFFFF"/>
                </a:solidFill>
                <a:effectLst>
                  <a:outerShdw blurRad="38100" dist="38100" dir="2700000" algn="tl">
                    <a:srgbClr val="000000"/>
                  </a:outerShdw>
                </a:effectLst>
                <a:cs typeface="Arial" charset="0"/>
              </a:defRPr>
            </a:lvl1pPr>
          </a:lstStyle>
          <a:p>
            <a:pPr>
              <a:defRPr/>
            </a:pPr>
            <a:r>
              <a:rPr lang="ru-RU"/>
              <a:t>проф. МАРШЕВ В. И. (МГУ)</a:t>
            </a:r>
          </a:p>
        </p:txBody>
      </p:sp>
      <p:sp>
        <p:nvSpPr>
          <p:cNvPr id="12701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solidFill>
                  <a:srgbClr val="FFFFFF"/>
                </a:solidFill>
                <a:effectLst>
                  <a:outerShdw blurRad="38100" dist="38100" dir="2700000" algn="tl">
                    <a:srgbClr val="000000"/>
                  </a:outerShdw>
                </a:effectLst>
                <a:cs typeface="Arial" charset="0"/>
              </a:defRPr>
            </a:lvl1pPr>
          </a:lstStyle>
          <a:p>
            <a:pPr>
              <a:defRPr/>
            </a:pPr>
            <a:fld id="{1DA344F6-6E3B-40AC-91E0-BDCB9EA7AC46}" type="slidenum">
              <a:rPr lang="ru-RU" altLang="ru-RU"/>
              <a:pPr>
                <a:defRPr/>
              </a:pPr>
              <a:t>‹#›</a:t>
            </a:fld>
            <a:endParaRPr lang="ru-RU" altLang="ru-RU"/>
          </a:p>
        </p:txBody>
      </p:sp>
      <p:sp>
        <p:nvSpPr>
          <p:cNvPr id="12701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extLst>
      <p:ext uri="{BB962C8B-B14F-4D97-AF65-F5344CB8AC3E}">
        <p14:creationId xmlns:p14="http://schemas.microsoft.com/office/powerpoint/2010/main" val="1193988091"/>
      </p:ext>
    </p:extLst>
  </p:cSld>
  <p:clrMap bg1="dk2" tx1="lt1" bg2="dk1" tx2="lt2" accent1="accent1" accent2="accent2" accent3="accent3" accent4="accent4" accent5="accent5" accent6="accent6" hlink="hlink" folHlink="folHlink"/>
  <p:sldLayoutIdLst>
    <p:sldLayoutId id="2147488815" r:id="rId1"/>
    <p:sldLayoutId id="2147488816" r:id="rId2"/>
    <p:sldLayoutId id="2147488817" r:id="rId3"/>
    <p:sldLayoutId id="2147488818" r:id="rId4"/>
    <p:sldLayoutId id="2147488819" r:id="rId5"/>
    <p:sldLayoutId id="2147488820" r:id="rId6"/>
    <p:sldLayoutId id="2147488821" r:id="rId7"/>
    <p:sldLayoutId id="2147488822" r:id="rId8"/>
    <p:sldLayoutId id="2147488823" r:id="rId9"/>
    <p:sldLayoutId id="2147488824" r:id="rId10"/>
    <p:sldLayoutId id="2147488825" r:id="rId11"/>
  </p:sldLayoutIdLst>
  <p:timing>
    <p:tnLst>
      <p:par>
        <p:cTn id="1" dur="indefinite" restart="never" nodeType="tmRoot"/>
      </p:par>
    </p:tnLst>
  </p:timing>
  <p:hf hdr="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002850"/>
            </a:gs>
          </a:gsLst>
          <a:lin ang="5400000" scaled="1"/>
        </a:gradFill>
        <a:effectLst/>
      </p:bgPr>
    </p:bg>
    <p:spTree>
      <p:nvGrpSpPr>
        <p:cNvPr id="1" name=""/>
        <p:cNvGrpSpPr/>
        <p:nvPr/>
      </p:nvGrpSpPr>
      <p:grpSpPr>
        <a:xfrm>
          <a:off x="0" y="0"/>
          <a:ext cx="0" cy="0"/>
          <a:chOff x="0" y="0"/>
          <a:chExt cx="0" cy="0"/>
        </a:xfrm>
      </p:grpSpPr>
      <p:grpSp>
        <p:nvGrpSpPr>
          <p:cNvPr id="22530" name="Group 2"/>
          <p:cNvGrpSpPr>
            <a:grpSpLocks/>
          </p:cNvGrpSpPr>
          <p:nvPr/>
        </p:nvGrpSpPr>
        <p:grpSpPr bwMode="auto">
          <a:xfrm>
            <a:off x="1588" y="0"/>
            <a:ext cx="9148762" cy="6851650"/>
            <a:chOff x="1" y="0"/>
            <a:chExt cx="5763" cy="4316"/>
          </a:xfrm>
        </p:grpSpPr>
        <p:sp>
          <p:nvSpPr>
            <p:cNvPr id="12697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grpSp>
          <p:nvGrpSpPr>
            <p:cNvPr id="22539" name="Group 6"/>
            <p:cNvGrpSpPr>
              <a:grpSpLocks/>
            </p:cNvGrpSpPr>
            <p:nvPr/>
          </p:nvGrpSpPr>
          <p:grpSpPr bwMode="auto">
            <a:xfrm>
              <a:off x="288" y="0"/>
              <a:ext cx="5098" cy="4316"/>
              <a:chOff x="288" y="0"/>
              <a:chExt cx="5098" cy="4316"/>
            </a:xfrm>
          </p:grpSpPr>
          <p:sp>
            <p:nvSpPr>
              <p:cNvPr id="12698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8" name="Freeform 36"/>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1" name="Freeform 39"/>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grpSp>
        <p:sp>
          <p:nvSpPr>
            <p:cNvPr id="12699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22543" name="Freeform 23"/>
            <p:cNvSpPr>
              <a:spLocks/>
            </p:cNvSpPr>
            <p:nvPr/>
          </p:nvSpPr>
          <p:spPr bwMode="hidden">
            <a:xfrm>
              <a:off x="5041" y="0"/>
              <a:ext cx="719" cy="845"/>
            </a:xfrm>
            <a:custGeom>
              <a:avLst/>
              <a:gdLst>
                <a:gd name="T0" fmla="*/ 799 w 717"/>
                <a:gd name="T1" fmla="*/ 845 h 845"/>
                <a:gd name="T2" fmla="*/ 799 w 717"/>
                <a:gd name="T3" fmla="*/ 821 h 845"/>
                <a:gd name="T4" fmla="*/ 656 w 717"/>
                <a:gd name="T5" fmla="*/ 605 h 845"/>
                <a:gd name="T6" fmla="*/ 447 w 717"/>
                <a:gd name="T7" fmla="*/ 396 h 845"/>
                <a:gd name="T8" fmla="*/ 262 w 717"/>
                <a:gd name="T9" fmla="*/ 192 h 845"/>
                <a:gd name="T10" fmla="*/ 17 w 717"/>
                <a:gd name="T11" fmla="*/ 0 h 845"/>
                <a:gd name="T12" fmla="*/ 0 w 717"/>
                <a:gd name="T13" fmla="*/ 0 h 845"/>
                <a:gd name="T14" fmla="*/ 250 w 717"/>
                <a:gd name="T15" fmla="*/ 198 h 845"/>
                <a:gd name="T16" fmla="*/ 441 w 717"/>
                <a:gd name="T17" fmla="*/ 408 h 845"/>
                <a:gd name="T18" fmla="*/ 650 w 717"/>
                <a:gd name="T19" fmla="*/ 623 h 845"/>
                <a:gd name="T20" fmla="*/ 799 w 717"/>
                <a:gd name="T21" fmla="*/ 845 h 845"/>
                <a:gd name="T22" fmla="*/ 799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22544" name="Freeform 24"/>
            <p:cNvSpPr>
              <a:spLocks/>
            </p:cNvSpPr>
            <p:nvPr/>
          </p:nvSpPr>
          <p:spPr bwMode="hidden">
            <a:xfrm>
              <a:off x="5352" y="0"/>
              <a:ext cx="408" cy="414"/>
            </a:xfrm>
            <a:custGeom>
              <a:avLst/>
              <a:gdLst>
                <a:gd name="T0" fmla="*/ 448 w 407"/>
                <a:gd name="T1" fmla="*/ 414 h 414"/>
                <a:gd name="T2" fmla="*/ 448 w 407"/>
                <a:gd name="T3" fmla="*/ 396 h 414"/>
                <a:gd name="T4" fmla="*/ 263 w 407"/>
                <a:gd name="T5" fmla="*/ 192 h 414"/>
                <a:gd name="T6" fmla="*/ 12 w 407"/>
                <a:gd name="T7" fmla="*/ 0 h 414"/>
                <a:gd name="T8" fmla="*/ 0 w 407"/>
                <a:gd name="T9" fmla="*/ 0 h 414"/>
                <a:gd name="T10" fmla="*/ 108 w 407"/>
                <a:gd name="T11" fmla="*/ 102 h 414"/>
                <a:gd name="T12" fmla="*/ 257 w 407"/>
                <a:gd name="T13" fmla="*/ 204 h 414"/>
                <a:gd name="T14" fmla="*/ 448 w 407"/>
                <a:gd name="T15" fmla="*/ 414 h 414"/>
                <a:gd name="T16" fmla="*/ 448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2700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22546" name="Freeform 26"/>
            <p:cNvSpPr>
              <a:spLocks/>
            </p:cNvSpPr>
            <p:nvPr/>
          </p:nvSpPr>
          <p:spPr bwMode="hidden">
            <a:xfrm>
              <a:off x="6" y="0"/>
              <a:ext cx="588" cy="599"/>
            </a:xfrm>
            <a:custGeom>
              <a:avLst/>
              <a:gdLst>
                <a:gd name="T0" fmla="*/ 668 w 586"/>
                <a:gd name="T1" fmla="*/ 0 h 599"/>
                <a:gd name="T2" fmla="*/ 650 w 586"/>
                <a:gd name="T3" fmla="*/ 0 h 599"/>
                <a:gd name="T4" fmla="*/ 456 w 586"/>
                <a:gd name="T5" fmla="*/ 132 h 599"/>
                <a:gd name="T6" fmla="*/ 298 w 586"/>
                <a:gd name="T7" fmla="*/ 270 h 599"/>
                <a:gd name="T8" fmla="*/ 120 w 586"/>
                <a:gd name="T9" fmla="*/ 420 h 599"/>
                <a:gd name="T10" fmla="*/ 0 w 586"/>
                <a:gd name="T11" fmla="*/ 575 h 599"/>
                <a:gd name="T12" fmla="*/ 0 w 586"/>
                <a:gd name="T13" fmla="*/ 599 h 599"/>
                <a:gd name="T14" fmla="*/ 120 w 586"/>
                <a:gd name="T15" fmla="*/ 432 h 599"/>
                <a:gd name="T16" fmla="*/ 298 w 586"/>
                <a:gd name="T17" fmla="*/ 282 h 599"/>
                <a:gd name="T18" fmla="*/ 468 w 586"/>
                <a:gd name="T19" fmla="*/ 138 h 599"/>
                <a:gd name="T20" fmla="*/ 668 w 586"/>
                <a:gd name="T21" fmla="*/ 0 h 599"/>
                <a:gd name="T22" fmla="*/ 668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22547" name="Freeform 27"/>
            <p:cNvSpPr>
              <a:spLocks/>
            </p:cNvSpPr>
            <p:nvPr/>
          </p:nvSpPr>
          <p:spPr bwMode="hidden">
            <a:xfrm>
              <a:off x="6" y="0"/>
              <a:ext cx="270" cy="252"/>
            </a:xfrm>
            <a:custGeom>
              <a:avLst/>
              <a:gdLst>
                <a:gd name="T0" fmla="*/ 310 w 269"/>
                <a:gd name="T1" fmla="*/ 0 h 252"/>
                <a:gd name="T2" fmla="*/ 292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310 w 269"/>
                <a:gd name="T15" fmla="*/ 0 h 252"/>
                <a:gd name="T16" fmla="*/ 310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22548" name="Line 28"/>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2549" name="Line 21"/>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2550" name="Line 22"/>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22551" name="Group 31"/>
            <p:cNvGrpSpPr>
              <a:grpSpLocks/>
            </p:cNvGrpSpPr>
            <p:nvPr/>
          </p:nvGrpSpPr>
          <p:grpSpPr bwMode="auto">
            <a:xfrm>
              <a:off x="1" y="392"/>
              <a:ext cx="5758" cy="1571"/>
              <a:chOff x="1" y="392"/>
              <a:chExt cx="5758" cy="1571"/>
            </a:xfrm>
          </p:grpSpPr>
          <p:sp>
            <p:nvSpPr>
              <p:cNvPr id="22554"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2555"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2556"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2557" name="Line 35"/>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2558" name="Line 30"/>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22552" name="Line 24"/>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22553" name="Line 25"/>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701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12701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solidFill>
                  <a:srgbClr val="FFFFFF"/>
                </a:solidFill>
                <a:effectLst>
                  <a:outerShdw blurRad="38100" dist="38100" dir="2700000" algn="tl">
                    <a:srgbClr val="000000"/>
                  </a:outerShdw>
                </a:effectLst>
                <a:cs typeface="+mn-cs"/>
              </a:defRPr>
            </a:lvl1pPr>
          </a:lstStyle>
          <a:p>
            <a:pPr>
              <a:defRPr/>
            </a:pPr>
            <a:r>
              <a:rPr lang="ru-RU"/>
              <a:t>15.03.2012</a:t>
            </a:r>
          </a:p>
        </p:txBody>
      </p:sp>
      <p:sp>
        <p:nvSpPr>
          <p:cNvPr id="12701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solidFill>
                  <a:srgbClr val="FFFFFF"/>
                </a:solidFill>
                <a:effectLst>
                  <a:outerShdw blurRad="38100" dist="38100" dir="2700000" algn="tl">
                    <a:srgbClr val="000000"/>
                  </a:outerShdw>
                </a:effectLst>
                <a:cs typeface="+mn-cs"/>
              </a:defRPr>
            </a:lvl1pPr>
          </a:lstStyle>
          <a:p>
            <a:pPr>
              <a:defRPr/>
            </a:pPr>
            <a:r>
              <a:rPr lang="ru-RU"/>
              <a:t>проф. МАРШЕВ В. И. (МГУ)</a:t>
            </a:r>
          </a:p>
        </p:txBody>
      </p:sp>
      <p:sp>
        <p:nvSpPr>
          <p:cNvPr id="12701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solidFill>
                  <a:srgbClr val="FFFFFF"/>
                </a:solidFill>
                <a:effectLst>
                  <a:outerShdw blurRad="38100" dist="38100" dir="2700000" algn="tl">
                    <a:srgbClr val="000000"/>
                  </a:outerShdw>
                </a:effectLst>
              </a:defRPr>
            </a:lvl1pPr>
          </a:lstStyle>
          <a:p>
            <a:pPr>
              <a:defRPr/>
            </a:pPr>
            <a:fld id="{800C8AA8-0FA9-4117-9CF8-FDEB55F741B7}" type="slidenum">
              <a:rPr lang="ru-RU" altLang="ru-RU"/>
              <a:pPr>
                <a:defRPr/>
              </a:pPr>
              <a:t>‹#›</a:t>
            </a:fld>
            <a:endParaRPr lang="ru-RU" altLang="ru-RU"/>
          </a:p>
        </p:txBody>
      </p:sp>
      <p:sp>
        <p:nvSpPr>
          <p:cNvPr id="12701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extLst>
      <p:ext uri="{BB962C8B-B14F-4D97-AF65-F5344CB8AC3E}">
        <p14:creationId xmlns:p14="http://schemas.microsoft.com/office/powerpoint/2010/main" val="1951328773"/>
      </p:ext>
    </p:extLst>
  </p:cSld>
  <p:clrMap bg1="dk2" tx1="lt1" bg2="dk1" tx2="lt2" accent1="accent1" accent2="accent2" accent3="accent3" accent4="accent4" accent5="accent5" accent6="accent6" hlink="hlink" folHlink="folHlink"/>
  <p:sldLayoutIdLst>
    <p:sldLayoutId id="2147488827" r:id="rId1"/>
    <p:sldLayoutId id="2147488828" r:id="rId2"/>
    <p:sldLayoutId id="2147488829" r:id="rId3"/>
    <p:sldLayoutId id="2147488830" r:id="rId4"/>
    <p:sldLayoutId id="2147488831" r:id="rId5"/>
    <p:sldLayoutId id="2147488832" r:id="rId6"/>
    <p:sldLayoutId id="2147488833" r:id="rId7"/>
    <p:sldLayoutId id="2147488834" r:id="rId8"/>
    <p:sldLayoutId id="2147488835" r:id="rId9"/>
    <p:sldLayoutId id="2147488836" r:id="rId10"/>
    <p:sldLayoutId id="2147488837" r:id="rId11"/>
    <p:sldLayoutId id="2147488838" r:id="rId12"/>
  </p:sldLayoutIdLst>
  <p:timing>
    <p:tnLst>
      <p:par>
        <p:cTn id="1" dur="indefinite" restart="never" nodeType="tmRoot"/>
      </p:par>
    </p:tnLst>
  </p:timing>
  <p:hf hdr="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002850"/>
            </a:gs>
          </a:gsLst>
          <a:lin ang="5400000" scaled="1"/>
        </a:gra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1588" y="0"/>
            <a:ext cx="9148762" cy="6851650"/>
            <a:chOff x="1" y="0"/>
            <a:chExt cx="5763" cy="4316"/>
          </a:xfrm>
        </p:grpSpPr>
        <p:sp>
          <p:nvSpPr>
            <p:cNvPr id="12697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grpSp>
          <p:nvGrpSpPr>
            <p:cNvPr id="2059" name="Group 6"/>
            <p:cNvGrpSpPr>
              <a:grpSpLocks/>
            </p:cNvGrpSpPr>
            <p:nvPr/>
          </p:nvGrpSpPr>
          <p:grpSpPr bwMode="auto">
            <a:xfrm>
              <a:off x="288" y="0"/>
              <a:ext cx="5098" cy="4316"/>
              <a:chOff x="288" y="0"/>
              <a:chExt cx="5098" cy="4316"/>
            </a:xfrm>
          </p:grpSpPr>
          <p:sp>
            <p:nvSpPr>
              <p:cNvPr id="12698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8" name="Freeform 36"/>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1" name="Freeform 39"/>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grpSp>
        <p:sp>
          <p:nvSpPr>
            <p:cNvPr id="12699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2063" name="Freeform 23"/>
            <p:cNvSpPr>
              <a:spLocks/>
            </p:cNvSpPr>
            <p:nvPr/>
          </p:nvSpPr>
          <p:spPr bwMode="hidden">
            <a:xfrm>
              <a:off x="5041" y="0"/>
              <a:ext cx="719" cy="845"/>
            </a:xfrm>
            <a:custGeom>
              <a:avLst/>
              <a:gdLst>
                <a:gd name="T0" fmla="*/ 759 w 717"/>
                <a:gd name="T1" fmla="*/ 845 h 845"/>
                <a:gd name="T2" fmla="*/ 759 w 717"/>
                <a:gd name="T3" fmla="*/ 821 h 845"/>
                <a:gd name="T4" fmla="*/ 616 w 717"/>
                <a:gd name="T5" fmla="*/ 605 h 845"/>
                <a:gd name="T6" fmla="*/ 427 w 717"/>
                <a:gd name="T7" fmla="*/ 396 h 845"/>
                <a:gd name="T8" fmla="*/ 242 w 717"/>
                <a:gd name="T9" fmla="*/ 192 h 845"/>
                <a:gd name="T10" fmla="*/ 17 w 717"/>
                <a:gd name="T11" fmla="*/ 0 h 845"/>
                <a:gd name="T12" fmla="*/ 0 w 717"/>
                <a:gd name="T13" fmla="*/ 0 h 845"/>
                <a:gd name="T14" fmla="*/ 230 w 717"/>
                <a:gd name="T15" fmla="*/ 198 h 845"/>
                <a:gd name="T16" fmla="*/ 421 w 717"/>
                <a:gd name="T17" fmla="*/ 408 h 845"/>
                <a:gd name="T18" fmla="*/ 610 w 717"/>
                <a:gd name="T19" fmla="*/ 623 h 845"/>
                <a:gd name="T20" fmla="*/ 759 w 717"/>
                <a:gd name="T21" fmla="*/ 845 h 845"/>
                <a:gd name="T22" fmla="*/ 759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2064" name="Freeform 24"/>
            <p:cNvSpPr>
              <a:spLocks/>
            </p:cNvSpPr>
            <p:nvPr/>
          </p:nvSpPr>
          <p:spPr bwMode="hidden">
            <a:xfrm>
              <a:off x="5352" y="0"/>
              <a:ext cx="408" cy="414"/>
            </a:xfrm>
            <a:custGeom>
              <a:avLst/>
              <a:gdLst>
                <a:gd name="T0" fmla="*/ 428 w 407"/>
                <a:gd name="T1" fmla="*/ 414 h 414"/>
                <a:gd name="T2" fmla="*/ 428 w 407"/>
                <a:gd name="T3" fmla="*/ 396 h 414"/>
                <a:gd name="T4" fmla="*/ 243 w 407"/>
                <a:gd name="T5" fmla="*/ 192 h 414"/>
                <a:gd name="T6" fmla="*/ 12 w 407"/>
                <a:gd name="T7" fmla="*/ 0 h 414"/>
                <a:gd name="T8" fmla="*/ 0 w 407"/>
                <a:gd name="T9" fmla="*/ 0 h 414"/>
                <a:gd name="T10" fmla="*/ 108 w 407"/>
                <a:gd name="T11" fmla="*/ 102 h 414"/>
                <a:gd name="T12" fmla="*/ 237 w 407"/>
                <a:gd name="T13" fmla="*/ 204 h 414"/>
                <a:gd name="T14" fmla="*/ 428 w 407"/>
                <a:gd name="T15" fmla="*/ 414 h 414"/>
                <a:gd name="T16" fmla="*/ 428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2700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2066" name="Freeform 26"/>
            <p:cNvSpPr>
              <a:spLocks/>
            </p:cNvSpPr>
            <p:nvPr/>
          </p:nvSpPr>
          <p:spPr bwMode="hidden">
            <a:xfrm>
              <a:off x="6" y="0"/>
              <a:ext cx="588" cy="599"/>
            </a:xfrm>
            <a:custGeom>
              <a:avLst/>
              <a:gdLst>
                <a:gd name="T0" fmla="*/ 628 w 586"/>
                <a:gd name="T1" fmla="*/ 0 h 599"/>
                <a:gd name="T2" fmla="*/ 610 w 586"/>
                <a:gd name="T3" fmla="*/ 0 h 599"/>
                <a:gd name="T4" fmla="*/ 428 w 586"/>
                <a:gd name="T5" fmla="*/ 132 h 599"/>
                <a:gd name="T6" fmla="*/ 278 w 586"/>
                <a:gd name="T7" fmla="*/ 270 h 599"/>
                <a:gd name="T8" fmla="*/ 120 w 586"/>
                <a:gd name="T9" fmla="*/ 420 h 599"/>
                <a:gd name="T10" fmla="*/ 0 w 586"/>
                <a:gd name="T11" fmla="*/ 575 h 599"/>
                <a:gd name="T12" fmla="*/ 0 w 586"/>
                <a:gd name="T13" fmla="*/ 599 h 599"/>
                <a:gd name="T14" fmla="*/ 120 w 586"/>
                <a:gd name="T15" fmla="*/ 432 h 599"/>
                <a:gd name="T16" fmla="*/ 278 w 586"/>
                <a:gd name="T17" fmla="*/ 282 h 599"/>
                <a:gd name="T18" fmla="*/ 434 w 586"/>
                <a:gd name="T19" fmla="*/ 138 h 599"/>
                <a:gd name="T20" fmla="*/ 628 w 586"/>
                <a:gd name="T21" fmla="*/ 0 h 599"/>
                <a:gd name="T22" fmla="*/ 628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2067" name="Freeform 27"/>
            <p:cNvSpPr>
              <a:spLocks/>
            </p:cNvSpPr>
            <p:nvPr/>
          </p:nvSpPr>
          <p:spPr bwMode="hidden">
            <a:xfrm>
              <a:off x="6" y="0"/>
              <a:ext cx="270" cy="252"/>
            </a:xfrm>
            <a:custGeom>
              <a:avLst/>
              <a:gdLst>
                <a:gd name="T0" fmla="*/ 290 w 269"/>
                <a:gd name="T1" fmla="*/ 0 h 252"/>
                <a:gd name="T2" fmla="*/ 272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90 w 269"/>
                <a:gd name="T15" fmla="*/ 0 h 252"/>
                <a:gd name="T16" fmla="*/ 290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2068" name="Line 28"/>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069" name="Line 21"/>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070" name="Line 22"/>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2071" name="Group 31"/>
            <p:cNvGrpSpPr>
              <a:grpSpLocks/>
            </p:cNvGrpSpPr>
            <p:nvPr/>
          </p:nvGrpSpPr>
          <p:grpSpPr bwMode="auto">
            <a:xfrm>
              <a:off x="1" y="392"/>
              <a:ext cx="5758" cy="1571"/>
              <a:chOff x="1" y="392"/>
              <a:chExt cx="5758" cy="1571"/>
            </a:xfrm>
          </p:grpSpPr>
          <p:sp>
            <p:nvSpPr>
              <p:cNvPr id="2074"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075"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076"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077" name="Line 35"/>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2078" name="Line 30"/>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2072" name="Line 24"/>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2073" name="Line 25"/>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701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12701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solidFill>
                  <a:srgbClr val="FFFFFF"/>
                </a:solidFill>
                <a:effectLst>
                  <a:outerShdw blurRad="38100" dist="38100" dir="2700000" algn="tl">
                    <a:srgbClr val="000000"/>
                  </a:outerShdw>
                </a:effectLst>
              </a:defRPr>
            </a:lvl1pPr>
          </a:lstStyle>
          <a:p>
            <a:pPr>
              <a:defRPr/>
            </a:pPr>
            <a:fld id="{69C93A3B-1D3E-4F2A-A9A6-97023EB70028}" type="datetime1">
              <a:rPr lang="ru-RU"/>
              <a:pPr>
                <a:defRPr/>
              </a:pPr>
              <a:t>21.09.2018</a:t>
            </a:fld>
            <a:endParaRPr lang="ru-RU"/>
          </a:p>
        </p:txBody>
      </p:sp>
      <p:sp>
        <p:nvSpPr>
          <p:cNvPr id="12701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solidFill>
                  <a:srgbClr val="FFFFFF"/>
                </a:solidFill>
                <a:effectLst>
                  <a:outerShdw blurRad="38100" dist="38100" dir="2700000" algn="tl">
                    <a:srgbClr val="000000"/>
                  </a:outerShdw>
                </a:effectLst>
              </a:defRPr>
            </a:lvl1pPr>
          </a:lstStyle>
          <a:p>
            <a:pPr>
              <a:defRPr/>
            </a:pPr>
            <a:r>
              <a:rPr lang="ru-RU"/>
              <a:t>проф. МАРШЕВ В. И. (МГУ)</a:t>
            </a:r>
          </a:p>
        </p:txBody>
      </p:sp>
      <p:sp>
        <p:nvSpPr>
          <p:cNvPr id="12701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solidFill>
                  <a:srgbClr val="FFFFFF"/>
                </a:solidFill>
                <a:effectLst>
                  <a:outerShdw blurRad="38100" dist="38100" dir="2700000" algn="tl">
                    <a:srgbClr val="000000"/>
                  </a:outerShdw>
                </a:effectLst>
              </a:defRPr>
            </a:lvl1pPr>
          </a:lstStyle>
          <a:p>
            <a:pPr>
              <a:defRPr/>
            </a:pPr>
            <a:fld id="{9B83C64C-A848-43F0-B3B8-2BFAF4CCCC26}" type="slidenum">
              <a:rPr lang="ru-RU" altLang="ru-RU"/>
              <a:pPr>
                <a:defRPr/>
              </a:pPr>
              <a:t>‹#›</a:t>
            </a:fld>
            <a:endParaRPr lang="ru-RU" altLang="ru-RU"/>
          </a:p>
        </p:txBody>
      </p:sp>
      <p:sp>
        <p:nvSpPr>
          <p:cNvPr id="12701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extLst>
      <p:ext uri="{BB962C8B-B14F-4D97-AF65-F5344CB8AC3E}">
        <p14:creationId xmlns:p14="http://schemas.microsoft.com/office/powerpoint/2010/main" val="3231474764"/>
      </p:ext>
    </p:extLst>
  </p:cSld>
  <p:clrMap bg1="dk2" tx1="lt1" bg2="dk1" tx2="lt2" accent1="accent1" accent2="accent2" accent3="accent3" accent4="accent4" accent5="accent5" accent6="accent6" hlink="hlink" folHlink="folHlink"/>
  <p:sldLayoutIdLst>
    <p:sldLayoutId id="2147488840" r:id="rId1"/>
    <p:sldLayoutId id="2147488841" r:id="rId2"/>
    <p:sldLayoutId id="2147488842" r:id="rId3"/>
    <p:sldLayoutId id="2147488843" r:id="rId4"/>
    <p:sldLayoutId id="2147488844" r:id="rId5"/>
    <p:sldLayoutId id="2147488845" r:id="rId6"/>
    <p:sldLayoutId id="2147488846" r:id="rId7"/>
    <p:sldLayoutId id="2147488847" r:id="rId8"/>
    <p:sldLayoutId id="2147488848" r:id="rId9"/>
    <p:sldLayoutId id="2147488849" r:id="rId10"/>
    <p:sldLayoutId id="2147488850" r:id="rId11"/>
  </p:sldLayoutIdLst>
  <p:timing>
    <p:tnLst>
      <p:par>
        <p:cTn id="1" dur="indefinite" restart="never" nodeType="tmRoot"/>
      </p:par>
    </p:tnLst>
  </p:timing>
  <p:hf hdr="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002850"/>
            </a:gs>
          </a:gsLst>
          <a:lin ang="5400000" scaled="1"/>
        </a:gradFill>
        <a:effectLst/>
      </p:bgPr>
    </p:bg>
    <p:spTree>
      <p:nvGrpSpPr>
        <p:cNvPr id="1" name=""/>
        <p:cNvGrpSpPr/>
        <p:nvPr/>
      </p:nvGrpSpPr>
      <p:grpSpPr>
        <a:xfrm>
          <a:off x="0" y="0"/>
          <a:ext cx="0" cy="0"/>
          <a:chOff x="0" y="0"/>
          <a:chExt cx="0" cy="0"/>
        </a:xfrm>
      </p:grpSpPr>
      <p:grpSp>
        <p:nvGrpSpPr>
          <p:cNvPr id="19458" name="Group 2"/>
          <p:cNvGrpSpPr>
            <a:grpSpLocks/>
          </p:cNvGrpSpPr>
          <p:nvPr/>
        </p:nvGrpSpPr>
        <p:grpSpPr bwMode="auto">
          <a:xfrm>
            <a:off x="1588" y="0"/>
            <a:ext cx="9148762" cy="6851650"/>
            <a:chOff x="1" y="0"/>
            <a:chExt cx="5763" cy="4316"/>
          </a:xfrm>
        </p:grpSpPr>
        <p:sp>
          <p:nvSpPr>
            <p:cNvPr id="12697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grpSp>
          <p:nvGrpSpPr>
            <p:cNvPr id="19467" name="Group 6"/>
            <p:cNvGrpSpPr>
              <a:grpSpLocks/>
            </p:cNvGrpSpPr>
            <p:nvPr/>
          </p:nvGrpSpPr>
          <p:grpSpPr bwMode="auto">
            <a:xfrm>
              <a:off x="288" y="0"/>
              <a:ext cx="5098" cy="4316"/>
              <a:chOff x="288" y="0"/>
              <a:chExt cx="5098" cy="4316"/>
            </a:xfrm>
          </p:grpSpPr>
          <p:sp>
            <p:nvSpPr>
              <p:cNvPr id="12698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8"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1"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grpSp>
        <p:sp>
          <p:nvSpPr>
            <p:cNvPr id="12699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19471" name="Freeform 23"/>
            <p:cNvSpPr>
              <a:spLocks/>
            </p:cNvSpPr>
            <p:nvPr/>
          </p:nvSpPr>
          <p:spPr bwMode="hidden">
            <a:xfrm>
              <a:off x="5041" y="0"/>
              <a:ext cx="719" cy="845"/>
            </a:xfrm>
            <a:custGeom>
              <a:avLst/>
              <a:gdLst>
                <a:gd name="T0" fmla="*/ 753 w 717"/>
                <a:gd name="T1" fmla="*/ 845 h 845"/>
                <a:gd name="T2" fmla="*/ 753 w 717"/>
                <a:gd name="T3" fmla="*/ 821 h 845"/>
                <a:gd name="T4" fmla="*/ 610 w 717"/>
                <a:gd name="T5" fmla="*/ 605 h 845"/>
                <a:gd name="T6" fmla="*/ 424 w 717"/>
                <a:gd name="T7" fmla="*/ 396 h 845"/>
                <a:gd name="T8" fmla="*/ 239 w 717"/>
                <a:gd name="T9" fmla="*/ 192 h 845"/>
                <a:gd name="T10" fmla="*/ 17 w 717"/>
                <a:gd name="T11" fmla="*/ 0 h 845"/>
                <a:gd name="T12" fmla="*/ 0 w 717"/>
                <a:gd name="T13" fmla="*/ 0 h 845"/>
                <a:gd name="T14" fmla="*/ 227 w 717"/>
                <a:gd name="T15" fmla="*/ 198 h 845"/>
                <a:gd name="T16" fmla="*/ 418 w 717"/>
                <a:gd name="T17" fmla="*/ 408 h 845"/>
                <a:gd name="T18" fmla="*/ 604 w 717"/>
                <a:gd name="T19" fmla="*/ 623 h 845"/>
                <a:gd name="T20" fmla="*/ 753 w 717"/>
                <a:gd name="T21" fmla="*/ 845 h 845"/>
                <a:gd name="T22" fmla="*/ 753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9472" name="Freeform 24"/>
            <p:cNvSpPr>
              <a:spLocks/>
            </p:cNvSpPr>
            <p:nvPr/>
          </p:nvSpPr>
          <p:spPr bwMode="hidden">
            <a:xfrm>
              <a:off x="5352" y="0"/>
              <a:ext cx="408" cy="414"/>
            </a:xfrm>
            <a:custGeom>
              <a:avLst/>
              <a:gdLst>
                <a:gd name="T0" fmla="*/ 425 w 407"/>
                <a:gd name="T1" fmla="*/ 414 h 414"/>
                <a:gd name="T2" fmla="*/ 425 w 407"/>
                <a:gd name="T3" fmla="*/ 396 h 414"/>
                <a:gd name="T4" fmla="*/ 240 w 407"/>
                <a:gd name="T5" fmla="*/ 192 h 414"/>
                <a:gd name="T6" fmla="*/ 12 w 407"/>
                <a:gd name="T7" fmla="*/ 0 h 414"/>
                <a:gd name="T8" fmla="*/ 0 w 407"/>
                <a:gd name="T9" fmla="*/ 0 h 414"/>
                <a:gd name="T10" fmla="*/ 108 w 407"/>
                <a:gd name="T11" fmla="*/ 102 h 414"/>
                <a:gd name="T12" fmla="*/ 234 w 407"/>
                <a:gd name="T13" fmla="*/ 204 h 414"/>
                <a:gd name="T14" fmla="*/ 425 w 407"/>
                <a:gd name="T15" fmla="*/ 414 h 414"/>
                <a:gd name="T16" fmla="*/ 425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2700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19474" name="Freeform 26"/>
            <p:cNvSpPr>
              <a:spLocks/>
            </p:cNvSpPr>
            <p:nvPr/>
          </p:nvSpPr>
          <p:spPr bwMode="hidden">
            <a:xfrm>
              <a:off x="6" y="0"/>
              <a:ext cx="588" cy="599"/>
            </a:xfrm>
            <a:custGeom>
              <a:avLst/>
              <a:gdLst>
                <a:gd name="T0" fmla="*/ 622 w 586"/>
                <a:gd name="T1" fmla="*/ 0 h 599"/>
                <a:gd name="T2" fmla="*/ 604 w 586"/>
                <a:gd name="T3" fmla="*/ 0 h 599"/>
                <a:gd name="T4" fmla="*/ 425 w 586"/>
                <a:gd name="T5" fmla="*/ 132 h 599"/>
                <a:gd name="T6" fmla="*/ 275 w 586"/>
                <a:gd name="T7" fmla="*/ 270 h 599"/>
                <a:gd name="T8" fmla="*/ 120 w 586"/>
                <a:gd name="T9" fmla="*/ 420 h 599"/>
                <a:gd name="T10" fmla="*/ 0 w 586"/>
                <a:gd name="T11" fmla="*/ 575 h 599"/>
                <a:gd name="T12" fmla="*/ 0 w 586"/>
                <a:gd name="T13" fmla="*/ 599 h 599"/>
                <a:gd name="T14" fmla="*/ 120 w 586"/>
                <a:gd name="T15" fmla="*/ 432 h 599"/>
                <a:gd name="T16" fmla="*/ 275 w 586"/>
                <a:gd name="T17" fmla="*/ 282 h 599"/>
                <a:gd name="T18" fmla="*/ 431 w 586"/>
                <a:gd name="T19" fmla="*/ 138 h 599"/>
                <a:gd name="T20" fmla="*/ 622 w 586"/>
                <a:gd name="T21" fmla="*/ 0 h 599"/>
                <a:gd name="T22" fmla="*/ 622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9475" name="Freeform 27"/>
            <p:cNvSpPr>
              <a:spLocks/>
            </p:cNvSpPr>
            <p:nvPr/>
          </p:nvSpPr>
          <p:spPr bwMode="hidden">
            <a:xfrm>
              <a:off x="6" y="0"/>
              <a:ext cx="270" cy="252"/>
            </a:xfrm>
            <a:custGeom>
              <a:avLst/>
              <a:gdLst>
                <a:gd name="T0" fmla="*/ 287 w 269"/>
                <a:gd name="T1" fmla="*/ 0 h 252"/>
                <a:gd name="T2" fmla="*/ 269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87 w 269"/>
                <a:gd name="T15" fmla="*/ 0 h 252"/>
                <a:gd name="T16" fmla="*/ 287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9476" name="Line 28"/>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9477" name="Line 29"/>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9478" name="Line 30"/>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19479" name="Group 31"/>
            <p:cNvGrpSpPr>
              <a:grpSpLocks/>
            </p:cNvGrpSpPr>
            <p:nvPr/>
          </p:nvGrpSpPr>
          <p:grpSpPr bwMode="auto">
            <a:xfrm>
              <a:off x="1" y="392"/>
              <a:ext cx="5758" cy="1571"/>
              <a:chOff x="1" y="392"/>
              <a:chExt cx="5758" cy="1571"/>
            </a:xfrm>
          </p:grpSpPr>
          <p:sp>
            <p:nvSpPr>
              <p:cNvPr id="19482"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9483"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9484"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9485" name="Line 35"/>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9486" name="Line 36"/>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19480" name="Line 37"/>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19481" name="Line 38"/>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701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12701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solidFill>
                  <a:srgbClr val="FFFFFF"/>
                </a:solidFill>
                <a:effectLst>
                  <a:outerShdw blurRad="38100" dist="38100" dir="2700000" algn="tl">
                    <a:srgbClr val="000000"/>
                  </a:outerShdw>
                </a:effectLst>
              </a:defRPr>
            </a:lvl1pPr>
          </a:lstStyle>
          <a:p>
            <a:pPr>
              <a:defRPr/>
            </a:pPr>
            <a:fld id="{4C752FD8-77BF-4B55-B239-CA0131B5AF0F}" type="datetime1">
              <a:rPr lang="ru-RU"/>
              <a:pPr>
                <a:defRPr/>
              </a:pPr>
              <a:t>21.09.2018</a:t>
            </a:fld>
            <a:endParaRPr lang="ru-RU"/>
          </a:p>
        </p:txBody>
      </p:sp>
      <p:sp>
        <p:nvSpPr>
          <p:cNvPr id="12701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solidFill>
                  <a:srgbClr val="FFFFFF"/>
                </a:solidFill>
                <a:effectLst>
                  <a:outerShdw blurRad="38100" dist="38100" dir="2700000" algn="tl">
                    <a:srgbClr val="000000"/>
                  </a:outerShdw>
                </a:effectLst>
              </a:defRPr>
            </a:lvl1pPr>
          </a:lstStyle>
          <a:p>
            <a:pPr>
              <a:defRPr/>
            </a:pPr>
            <a:r>
              <a:rPr lang="ru-RU"/>
              <a:t>проф. МАРШЕВ В.И. (МГУ)</a:t>
            </a:r>
          </a:p>
        </p:txBody>
      </p:sp>
      <p:sp>
        <p:nvSpPr>
          <p:cNvPr id="12701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solidFill>
                  <a:srgbClr val="FFFFFF"/>
                </a:solidFill>
                <a:effectLst>
                  <a:outerShdw blurRad="38100" dist="38100" dir="2700000" algn="tl">
                    <a:srgbClr val="000000"/>
                  </a:outerShdw>
                </a:effectLst>
              </a:defRPr>
            </a:lvl1pPr>
          </a:lstStyle>
          <a:p>
            <a:pPr>
              <a:defRPr/>
            </a:pPr>
            <a:fld id="{C64FF0B0-7CE9-4C05-9533-A93A3B947456}" type="slidenum">
              <a:rPr lang="ru-RU" altLang="ru-RU"/>
              <a:pPr>
                <a:defRPr/>
              </a:pPr>
              <a:t>‹#›</a:t>
            </a:fld>
            <a:endParaRPr lang="ru-RU" altLang="ru-RU"/>
          </a:p>
        </p:txBody>
      </p:sp>
      <p:sp>
        <p:nvSpPr>
          <p:cNvPr id="12701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extLst>
      <p:ext uri="{BB962C8B-B14F-4D97-AF65-F5344CB8AC3E}">
        <p14:creationId xmlns:p14="http://schemas.microsoft.com/office/powerpoint/2010/main" val="2179759748"/>
      </p:ext>
    </p:extLst>
  </p:cSld>
  <p:clrMap bg1="dk2" tx1="lt1" bg2="dk1" tx2="lt2" accent1="accent1" accent2="accent2" accent3="accent3" accent4="accent4" accent5="accent5" accent6="accent6" hlink="hlink" folHlink="folHlink"/>
  <p:sldLayoutIdLst>
    <p:sldLayoutId id="2147488852" r:id="rId1"/>
    <p:sldLayoutId id="2147488853" r:id="rId2"/>
    <p:sldLayoutId id="2147488854" r:id="rId3"/>
    <p:sldLayoutId id="2147488855" r:id="rId4"/>
    <p:sldLayoutId id="2147488856" r:id="rId5"/>
    <p:sldLayoutId id="2147488857" r:id="rId6"/>
    <p:sldLayoutId id="2147488858" r:id="rId7"/>
    <p:sldLayoutId id="2147488859" r:id="rId8"/>
    <p:sldLayoutId id="2147488860" r:id="rId9"/>
    <p:sldLayoutId id="2147488861" r:id="rId10"/>
    <p:sldLayoutId id="2147488862" r:id="rId11"/>
    <p:sldLayoutId id="2147488863" r:id="rId12"/>
  </p:sldLayoutIdLst>
  <p:timing>
    <p:tnLst>
      <p:par>
        <p:cTn id="1" dur="indefinite" restart="never" nodeType="tmRoot"/>
      </p:par>
    </p:tnLst>
  </p:timing>
  <p:hf hdr="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002850"/>
            </a:gs>
          </a:gsLst>
          <a:lin ang="5400000" scaled="1"/>
        </a:gradFill>
        <a:effectLst/>
      </p:bgPr>
    </p:bg>
    <p:spTree>
      <p:nvGrpSpPr>
        <p:cNvPr id="1" name=""/>
        <p:cNvGrpSpPr/>
        <p:nvPr/>
      </p:nvGrpSpPr>
      <p:grpSpPr>
        <a:xfrm>
          <a:off x="0" y="0"/>
          <a:ext cx="0" cy="0"/>
          <a:chOff x="0" y="0"/>
          <a:chExt cx="0" cy="0"/>
        </a:xfrm>
      </p:grpSpPr>
      <p:grpSp>
        <p:nvGrpSpPr>
          <p:cNvPr id="11266" name="Group 2"/>
          <p:cNvGrpSpPr>
            <a:grpSpLocks/>
          </p:cNvGrpSpPr>
          <p:nvPr/>
        </p:nvGrpSpPr>
        <p:grpSpPr bwMode="auto">
          <a:xfrm>
            <a:off x="1588" y="0"/>
            <a:ext cx="9148762" cy="6851650"/>
            <a:chOff x="1" y="0"/>
            <a:chExt cx="5763" cy="4316"/>
          </a:xfrm>
        </p:grpSpPr>
        <p:sp>
          <p:nvSpPr>
            <p:cNvPr id="12697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grpSp>
          <p:nvGrpSpPr>
            <p:cNvPr id="11275" name="Group 6"/>
            <p:cNvGrpSpPr>
              <a:grpSpLocks/>
            </p:cNvGrpSpPr>
            <p:nvPr/>
          </p:nvGrpSpPr>
          <p:grpSpPr bwMode="auto">
            <a:xfrm>
              <a:off x="288" y="0"/>
              <a:ext cx="5098" cy="4316"/>
              <a:chOff x="288" y="0"/>
              <a:chExt cx="5098" cy="4316"/>
            </a:xfrm>
          </p:grpSpPr>
          <p:sp>
            <p:nvSpPr>
              <p:cNvPr id="12698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8" name="AutoShape 36"/>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8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1" name="AutoShape 39"/>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endParaRPr>
              </a:p>
            </p:txBody>
          </p:sp>
        </p:grpSp>
        <p:sp>
          <p:nvSpPr>
            <p:cNvPr id="12699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endParaRPr>
            </a:p>
          </p:txBody>
        </p:sp>
        <p:sp>
          <p:nvSpPr>
            <p:cNvPr id="12699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11279" name="Freeform 23"/>
            <p:cNvSpPr>
              <a:spLocks/>
            </p:cNvSpPr>
            <p:nvPr/>
          </p:nvSpPr>
          <p:spPr bwMode="hidden">
            <a:xfrm>
              <a:off x="5041" y="0"/>
              <a:ext cx="719" cy="845"/>
            </a:xfrm>
            <a:custGeom>
              <a:avLst/>
              <a:gdLst>
                <a:gd name="T0" fmla="*/ 745 w 717"/>
                <a:gd name="T1" fmla="*/ 845 h 845"/>
                <a:gd name="T2" fmla="*/ 745 w 717"/>
                <a:gd name="T3" fmla="*/ 821 h 845"/>
                <a:gd name="T4" fmla="*/ 602 w 717"/>
                <a:gd name="T5" fmla="*/ 605 h 845"/>
                <a:gd name="T6" fmla="*/ 420 w 717"/>
                <a:gd name="T7" fmla="*/ 396 h 845"/>
                <a:gd name="T8" fmla="*/ 235 w 717"/>
                <a:gd name="T9" fmla="*/ 192 h 845"/>
                <a:gd name="T10" fmla="*/ 17 w 717"/>
                <a:gd name="T11" fmla="*/ 0 h 845"/>
                <a:gd name="T12" fmla="*/ 0 w 717"/>
                <a:gd name="T13" fmla="*/ 0 h 845"/>
                <a:gd name="T14" fmla="*/ 223 w 717"/>
                <a:gd name="T15" fmla="*/ 198 h 845"/>
                <a:gd name="T16" fmla="*/ 414 w 717"/>
                <a:gd name="T17" fmla="*/ 408 h 845"/>
                <a:gd name="T18" fmla="*/ 596 w 717"/>
                <a:gd name="T19" fmla="*/ 623 h 845"/>
                <a:gd name="T20" fmla="*/ 745 w 717"/>
                <a:gd name="T21" fmla="*/ 845 h 845"/>
                <a:gd name="T22" fmla="*/ 745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1280" name="Freeform 24"/>
            <p:cNvSpPr>
              <a:spLocks/>
            </p:cNvSpPr>
            <p:nvPr/>
          </p:nvSpPr>
          <p:spPr bwMode="hidden">
            <a:xfrm>
              <a:off x="5352" y="0"/>
              <a:ext cx="408" cy="414"/>
            </a:xfrm>
            <a:custGeom>
              <a:avLst/>
              <a:gdLst>
                <a:gd name="T0" fmla="*/ 421 w 407"/>
                <a:gd name="T1" fmla="*/ 414 h 414"/>
                <a:gd name="T2" fmla="*/ 421 w 407"/>
                <a:gd name="T3" fmla="*/ 396 h 414"/>
                <a:gd name="T4" fmla="*/ 236 w 407"/>
                <a:gd name="T5" fmla="*/ 192 h 414"/>
                <a:gd name="T6" fmla="*/ 12 w 407"/>
                <a:gd name="T7" fmla="*/ 0 h 414"/>
                <a:gd name="T8" fmla="*/ 0 w 407"/>
                <a:gd name="T9" fmla="*/ 0 h 414"/>
                <a:gd name="T10" fmla="*/ 108 w 407"/>
                <a:gd name="T11" fmla="*/ 102 h 414"/>
                <a:gd name="T12" fmla="*/ 230 w 407"/>
                <a:gd name="T13" fmla="*/ 204 h 414"/>
                <a:gd name="T14" fmla="*/ 421 w 407"/>
                <a:gd name="T15" fmla="*/ 414 h 414"/>
                <a:gd name="T16" fmla="*/ 421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2700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endParaRPr>
            </a:p>
          </p:txBody>
        </p:sp>
        <p:sp>
          <p:nvSpPr>
            <p:cNvPr id="11282" name="Freeform 26"/>
            <p:cNvSpPr>
              <a:spLocks/>
            </p:cNvSpPr>
            <p:nvPr/>
          </p:nvSpPr>
          <p:spPr bwMode="hidden">
            <a:xfrm>
              <a:off x="6" y="0"/>
              <a:ext cx="588" cy="599"/>
            </a:xfrm>
            <a:custGeom>
              <a:avLst/>
              <a:gdLst>
                <a:gd name="T0" fmla="*/ 614 w 586"/>
                <a:gd name="T1" fmla="*/ 0 h 599"/>
                <a:gd name="T2" fmla="*/ 596 w 586"/>
                <a:gd name="T3" fmla="*/ 0 h 599"/>
                <a:gd name="T4" fmla="*/ 421 w 586"/>
                <a:gd name="T5" fmla="*/ 132 h 599"/>
                <a:gd name="T6" fmla="*/ 271 w 586"/>
                <a:gd name="T7" fmla="*/ 270 h 599"/>
                <a:gd name="T8" fmla="*/ 120 w 586"/>
                <a:gd name="T9" fmla="*/ 420 h 599"/>
                <a:gd name="T10" fmla="*/ 0 w 586"/>
                <a:gd name="T11" fmla="*/ 575 h 599"/>
                <a:gd name="T12" fmla="*/ 0 w 586"/>
                <a:gd name="T13" fmla="*/ 599 h 599"/>
                <a:gd name="T14" fmla="*/ 120 w 586"/>
                <a:gd name="T15" fmla="*/ 432 h 599"/>
                <a:gd name="T16" fmla="*/ 271 w 586"/>
                <a:gd name="T17" fmla="*/ 282 h 599"/>
                <a:gd name="T18" fmla="*/ 427 w 586"/>
                <a:gd name="T19" fmla="*/ 138 h 599"/>
                <a:gd name="T20" fmla="*/ 614 w 586"/>
                <a:gd name="T21" fmla="*/ 0 h 599"/>
                <a:gd name="T22" fmla="*/ 614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1283" name="Freeform 27"/>
            <p:cNvSpPr>
              <a:spLocks/>
            </p:cNvSpPr>
            <p:nvPr/>
          </p:nvSpPr>
          <p:spPr bwMode="hidden">
            <a:xfrm>
              <a:off x="6" y="0"/>
              <a:ext cx="270" cy="252"/>
            </a:xfrm>
            <a:custGeom>
              <a:avLst/>
              <a:gdLst>
                <a:gd name="T0" fmla="*/ 283 w 269"/>
                <a:gd name="T1" fmla="*/ 0 h 252"/>
                <a:gd name="T2" fmla="*/ 265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83 w 269"/>
                <a:gd name="T15" fmla="*/ 0 h 252"/>
                <a:gd name="T16" fmla="*/ 283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1284" name="Line 20"/>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1285" name="Line 21"/>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1286" name="Line 22"/>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11287" name="Group 31"/>
            <p:cNvGrpSpPr>
              <a:grpSpLocks/>
            </p:cNvGrpSpPr>
            <p:nvPr/>
          </p:nvGrpSpPr>
          <p:grpSpPr bwMode="auto">
            <a:xfrm>
              <a:off x="1" y="392"/>
              <a:ext cx="5758" cy="1571"/>
              <a:chOff x="1" y="392"/>
              <a:chExt cx="5758" cy="1571"/>
            </a:xfrm>
          </p:grpSpPr>
          <p:sp>
            <p:nvSpPr>
              <p:cNvPr id="11290"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1291"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1292"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1293" name="Line 29"/>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1294" name="Line 30"/>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11288" name="Line 24"/>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11289" name="Line 25"/>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701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12701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solidFill>
                  <a:srgbClr val="FFFFFF"/>
                </a:solidFill>
                <a:effectLst>
                  <a:outerShdw blurRad="38100" dist="38100" dir="2700000" algn="tl">
                    <a:srgbClr val="000000"/>
                  </a:outerShdw>
                </a:effectLst>
              </a:defRPr>
            </a:lvl1pPr>
          </a:lstStyle>
          <a:p>
            <a:pPr>
              <a:defRPr/>
            </a:pPr>
            <a:fld id="{A3567CD3-676D-4AC5-AE15-191E0D27C777}" type="datetime1">
              <a:rPr lang="ru-RU"/>
              <a:pPr>
                <a:defRPr/>
              </a:pPr>
              <a:t>21.09.2018</a:t>
            </a:fld>
            <a:endParaRPr lang="ru-RU"/>
          </a:p>
        </p:txBody>
      </p:sp>
      <p:sp>
        <p:nvSpPr>
          <p:cNvPr id="12701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solidFill>
                  <a:srgbClr val="FFFFFF"/>
                </a:solidFill>
                <a:effectLst>
                  <a:outerShdw blurRad="38100" dist="38100" dir="2700000" algn="tl">
                    <a:srgbClr val="000000"/>
                  </a:outerShdw>
                </a:effectLst>
              </a:defRPr>
            </a:lvl1pPr>
          </a:lstStyle>
          <a:p>
            <a:pPr>
              <a:defRPr/>
            </a:pPr>
            <a:r>
              <a:rPr lang="ru-RU"/>
              <a:t>проф. МАРШЕВ В.И. (МГУ)</a:t>
            </a:r>
          </a:p>
        </p:txBody>
      </p:sp>
      <p:sp>
        <p:nvSpPr>
          <p:cNvPr id="12701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solidFill>
                  <a:srgbClr val="FFFFFF"/>
                </a:solidFill>
                <a:effectLst>
                  <a:outerShdw blurRad="38100" dist="38100" dir="2700000" algn="tl">
                    <a:srgbClr val="000000"/>
                  </a:outerShdw>
                </a:effectLst>
              </a:defRPr>
            </a:lvl1pPr>
          </a:lstStyle>
          <a:p>
            <a:pPr>
              <a:defRPr/>
            </a:pPr>
            <a:fld id="{1DA7047C-4470-424F-8C72-00C149F0EEF7}" type="slidenum">
              <a:rPr lang="ru-RU" altLang="ru-RU"/>
              <a:pPr>
                <a:defRPr/>
              </a:pPr>
              <a:t>‹#›</a:t>
            </a:fld>
            <a:endParaRPr lang="ru-RU" altLang="ru-RU"/>
          </a:p>
        </p:txBody>
      </p:sp>
      <p:sp>
        <p:nvSpPr>
          <p:cNvPr id="12701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extLst>
      <p:ext uri="{BB962C8B-B14F-4D97-AF65-F5344CB8AC3E}">
        <p14:creationId xmlns:p14="http://schemas.microsoft.com/office/powerpoint/2010/main" val="3187622747"/>
      </p:ext>
    </p:extLst>
  </p:cSld>
  <p:clrMap bg1="dk2" tx1="lt1" bg2="dk1" tx2="lt2" accent1="accent1" accent2="accent2" accent3="accent3" accent4="accent4" accent5="accent5" accent6="accent6" hlink="hlink" folHlink="folHlink"/>
  <p:sldLayoutIdLst>
    <p:sldLayoutId id="2147488865" r:id="rId1"/>
    <p:sldLayoutId id="2147488866" r:id="rId2"/>
    <p:sldLayoutId id="2147488867" r:id="rId3"/>
    <p:sldLayoutId id="2147488868" r:id="rId4"/>
    <p:sldLayoutId id="2147488869" r:id="rId5"/>
    <p:sldLayoutId id="2147488870" r:id="rId6"/>
    <p:sldLayoutId id="2147488871" r:id="rId7"/>
    <p:sldLayoutId id="2147488872" r:id="rId8"/>
    <p:sldLayoutId id="2147488873" r:id="rId9"/>
    <p:sldLayoutId id="2147488874" r:id="rId10"/>
    <p:sldLayoutId id="2147488875" r:id="rId11"/>
  </p:sldLayoutIdLst>
  <p:timing>
    <p:tnLst>
      <p:par>
        <p:cTn id="1" dur="indefinite" restart="never" nodeType="tmRoot"/>
      </p:par>
    </p:tnLst>
  </p:timing>
  <p:hf hdr="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002850"/>
            </a:gs>
          </a:gsLst>
          <a:lin ang="5400000" scaled="1"/>
        </a:gradFill>
        <a:effectLst/>
      </p:bgPr>
    </p:bg>
    <p:spTree>
      <p:nvGrpSpPr>
        <p:cNvPr id="1" name=""/>
        <p:cNvGrpSpPr/>
        <p:nvPr/>
      </p:nvGrpSpPr>
      <p:grpSpPr>
        <a:xfrm>
          <a:off x="0" y="0"/>
          <a:ext cx="0" cy="0"/>
          <a:chOff x="0" y="0"/>
          <a:chExt cx="0" cy="0"/>
        </a:xfrm>
      </p:grpSpPr>
      <p:grpSp>
        <p:nvGrpSpPr>
          <p:cNvPr id="12290" name="Group 2"/>
          <p:cNvGrpSpPr>
            <a:grpSpLocks/>
          </p:cNvGrpSpPr>
          <p:nvPr/>
        </p:nvGrpSpPr>
        <p:grpSpPr bwMode="auto">
          <a:xfrm>
            <a:off x="1588" y="0"/>
            <a:ext cx="9148762" cy="6851650"/>
            <a:chOff x="1" y="0"/>
            <a:chExt cx="5763" cy="4316"/>
          </a:xfrm>
        </p:grpSpPr>
        <p:sp>
          <p:nvSpPr>
            <p:cNvPr id="12697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8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8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grpSp>
          <p:nvGrpSpPr>
            <p:cNvPr id="12299" name="Group 6"/>
            <p:cNvGrpSpPr>
              <a:grpSpLocks/>
            </p:cNvGrpSpPr>
            <p:nvPr/>
          </p:nvGrpSpPr>
          <p:grpSpPr bwMode="auto">
            <a:xfrm>
              <a:off x="288" y="0"/>
              <a:ext cx="5098" cy="4316"/>
              <a:chOff x="288" y="0"/>
              <a:chExt cx="5098" cy="4316"/>
            </a:xfrm>
          </p:grpSpPr>
          <p:sp>
            <p:nvSpPr>
              <p:cNvPr id="12698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8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8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8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8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88" name="Freeform 36"/>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8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9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91" name="Freeform 39"/>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9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9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9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9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grpSp>
        <p:sp>
          <p:nvSpPr>
            <p:cNvPr id="12699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9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9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303" name="Freeform 23"/>
            <p:cNvSpPr>
              <a:spLocks/>
            </p:cNvSpPr>
            <p:nvPr/>
          </p:nvSpPr>
          <p:spPr bwMode="hidden">
            <a:xfrm>
              <a:off x="5041" y="0"/>
              <a:ext cx="719" cy="845"/>
            </a:xfrm>
            <a:custGeom>
              <a:avLst/>
              <a:gdLst>
                <a:gd name="T0" fmla="*/ 789 w 717"/>
                <a:gd name="T1" fmla="*/ 845 h 845"/>
                <a:gd name="T2" fmla="*/ 789 w 717"/>
                <a:gd name="T3" fmla="*/ 821 h 845"/>
                <a:gd name="T4" fmla="*/ 646 w 717"/>
                <a:gd name="T5" fmla="*/ 605 h 845"/>
                <a:gd name="T6" fmla="*/ 442 w 717"/>
                <a:gd name="T7" fmla="*/ 396 h 845"/>
                <a:gd name="T8" fmla="*/ 257 w 717"/>
                <a:gd name="T9" fmla="*/ 192 h 845"/>
                <a:gd name="T10" fmla="*/ 17 w 717"/>
                <a:gd name="T11" fmla="*/ 0 h 845"/>
                <a:gd name="T12" fmla="*/ 0 w 717"/>
                <a:gd name="T13" fmla="*/ 0 h 845"/>
                <a:gd name="T14" fmla="*/ 245 w 717"/>
                <a:gd name="T15" fmla="*/ 198 h 845"/>
                <a:gd name="T16" fmla="*/ 436 w 717"/>
                <a:gd name="T17" fmla="*/ 408 h 845"/>
                <a:gd name="T18" fmla="*/ 640 w 717"/>
                <a:gd name="T19" fmla="*/ 623 h 845"/>
                <a:gd name="T20" fmla="*/ 789 w 717"/>
                <a:gd name="T21" fmla="*/ 845 h 845"/>
                <a:gd name="T22" fmla="*/ 789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2304" name="Freeform 24"/>
            <p:cNvSpPr>
              <a:spLocks/>
            </p:cNvSpPr>
            <p:nvPr/>
          </p:nvSpPr>
          <p:spPr bwMode="hidden">
            <a:xfrm>
              <a:off x="5352" y="0"/>
              <a:ext cx="408" cy="414"/>
            </a:xfrm>
            <a:custGeom>
              <a:avLst/>
              <a:gdLst>
                <a:gd name="T0" fmla="*/ 443 w 407"/>
                <a:gd name="T1" fmla="*/ 414 h 414"/>
                <a:gd name="T2" fmla="*/ 443 w 407"/>
                <a:gd name="T3" fmla="*/ 396 h 414"/>
                <a:gd name="T4" fmla="*/ 258 w 407"/>
                <a:gd name="T5" fmla="*/ 192 h 414"/>
                <a:gd name="T6" fmla="*/ 12 w 407"/>
                <a:gd name="T7" fmla="*/ 0 h 414"/>
                <a:gd name="T8" fmla="*/ 0 w 407"/>
                <a:gd name="T9" fmla="*/ 0 h 414"/>
                <a:gd name="T10" fmla="*/ 108 w 407"/>
                <a:gd name="T11" fmla="*/ 102 h 414"/>
                <a:gd name="T12" fmla="*/ 252 w 407"/>
                <a:gd name="T13" fmla="*/ 204 h 414"/>
                <a:gd name="T14" fmla="*/ 443 w 407"/>
                <a:gd name="T15" fmla="*/ 414 h 414"/>
                <a:gd name="T16" fmla="*/ 443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2700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306" name="Freeform 26"/>
            <p:cNvSpPr>
              <a:spLocks/>
            </p:cNvSpPr>
            <p:nvPr/>
          </p:nvSpPr>
          <p:spPr bwMode="hidden">
            <a:xfrm>
              <a:off x="6" y="0"/>
              <a:ext cx="588" cy="599"/>
            </a:xfrm>
            <a:custGeom>
              <a:avLst/>
              <a:gdLst>
                <a:gd name="T0" fmla="*/ 658 w 586"/>
                <a:gd name="T1" fmla="*/ 0 h 599"/>
                <a:gd name="T2" fmla="*/ 640 w 586"/>
                <a:gd name="T3" fmla="*/ 0 h 599"/>
                <a:gd name="T4" fmla="*/ 446 w 586"/>
                <a:gd name="T5" fmla="*/ 132 h 599"/>
                <a:gd name="T6" fmla="*/ 293 w 586"/>
                <a:gd name="T7" fmla="*/ 270 h 599"/>
                <a:gd name="T8" fmla="*/ 120 w 586"/>
                <a:gd name="T9" fmla="*/ 420 h 599"/>
                <a:gd name="T10" fmla="*/ 0 w 586"/>
                <a:gd name="T11" fmla="*/ 575 h 599"/>
                <a:gd name="T12" fmla="*/ 0 w 586"/>
                <a:gd name="T13" fmla="*/ 599 h 599"/>
                <a:gd name="T14" fmla="*/ 120 w 586"/>
                <a:gd name="T15" fmla="*/ 432 h 599"/>
                <a:gd name="T16" fmla="*/ 293 w 586"/>
                <a:gd name="T17" fmla="*/ 282 h 599"/>
                <a:gd name="T18" fmla="*/ 458 w 586"/>
                <a:gd name="T19" fmla="*/ 138 h 599"/>
                <a:gd name="T20" fmla="*/ 658 w 586"/>
                <a:gd name="T21" fmla="*/ 0 h 599"/>
                <a:gd name="T22" fmla="*/ 658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2307" name="Freeform 27"/>
            <p:cNvSpPr>
              <a:spLocks/>
            </p:cNvSpPr>
            <p:nvPr/>
          </p:nvSpPr>
          <p:spPr bwMode="hidden">
            <a:xfrm>
              <a:off x="6" y="0"/>
              <a:ext cx="270" cy="252"/>
            </a:xfrm>
            <a:custGeom>
              <a:avLst/>
              <a:gdLst>
                <a:gd name="T0" fmla="*/ 305 w 269"/>
                <a:gd name="T1" fmla="*/ 0 h 252"/>
                <a:gd name="T2" fmla="*/ 287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305 w 269"/>
                <a:gd name="T15" fmla="*/ 0 h 252"/>
                <a:gd name="T16" fmla="*/ 305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2308" name="Line 28"/>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2309" name="Line 21"/>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2310" name="Line 22"/>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12311" name="Group 31"/>
            <p:cNvGrpSpPr>
              <a:grpSpLocks/>
            </p:cNvGrpSpPr>
            <p:nvPr/>
          </p:nvGrpSpPr>
          <p:grpSpPr bwMode="auto">
            <a:xfrm>
              <a:off x="1" y="392"/>
              <a:ext cx="5758" cy="1571"/>
              <a:chOff x="1" y="392"/>
              <a:chExt cx="5758" cy="1571"/>
            </a:xfrm>
          </p:grpSpPr>
          <p:sp>
            <p:nvSpPr>
              <p:cNvPr id="12314"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2315"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2316"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2317" name="Line 35"/>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2318" name="Line 30"/>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12312" name="Line 24"/>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12313" name="Line 25"/>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701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12701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solidFill>
                  <a:srgbClr val="FFFFFF"/>
                </a:solidFill>
                <a:effectLst>
                  <a:outerShdw blurRad="38100" dist="38100" dir="2700000" algn="tl">
                    <a:srgbClr val="000000"/>
                  </a:outerShdw>
                </a:effectLst>
                <a:cs typeface="+mn-cs"/>
              </a:defRPr>
            </a:lvl1pPr>
          </a:lstStyle>
          <a:p>
            <a:pPr>
              <a:defRPr/>
            </a:pPr>
            <a:fld id="{0BB7C706-5ED3-4ACB-B173-BD547AAC67D1}" type="datetime1">
              <a:rPr lang="ru-RU"/>
              <a:pPr>
                <a:defRPr/>
              </a:pPr>
              <a:t>21.09.2018</a:t>
            </a:fld>
            <a:endParaRPr lang="ru-RU"/>
          </a:p>
        </p:txBody>
      </p:sp>
      <p:sp>
        <p:nvSpPr>
          <p:cNvPr id="12701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solidFill>
                  <a:srgbClr val="FFFFFF"/>
                </a:solidFill>
                <a:effectLst>
                  <a:outerShdw blurRad="38100" dist="38100" dir="2700000" algn="tl">
                    <a:srgbClr val="000000"/>
                  </a:outerShdw>
                </a:effectLst>
                <a:cs typeface="+mn-cs"/>
              </a:defRPr>
            </a:lvl1pPr>
          </a:lstStyle>
          <a:p>
            <a:pPr>
              <a:defRPr/>
            </a:pPr>
            <a:r>
              <a:rPr lang="ru-RU"/>
              <a:t>проф. МАРШЕВ В.И. (МГУ)</a:t>
            </a:r>
          </a:p>
        </p:txBody>
      </p:sp>
      <p:sp>
        <p:nvSpPr>
          <p:cNvPr id="12701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solidFill>
                  <a:srgbClr val="FFFFFF"/>
                </a:solidFill>
                <a:effectLst>
                  <a:outerShdw blurRad="38100" dist="38100" dir="2700000" algn="tl">
                    <a:srgbClr val="000000"/>
                  </a:outerShdw>
                </a:effectLst>
              </a:defRPr>
            </a:lvl1pPr>
          </a:lstStyle>
          <a:p>
            <a:pPr>
              <a:defRPr/>
            </a:pPr>
            <a:fld id="{DACD71E6-5270-475D-9BE9-F32F19059D90}" type="slidenum">
              <a:rPr lang="ru-RU" altLang="ru-RU"/>
              <a:pPr>
                <a:defRPr/>
              </a:pPr>
              <a:t>‹#›</a:t>
            </a:fld>
            <a:endParaRPr lang="ru-RU" altLang="ru-RU"/>
          </a:p>
        </p:txBody>
      </p:sp>
      <p:sp>
        <p:nvSpPr>
          <p:cNvPr id="12701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extLst>
      <p:ext uri="{BB962C8B-B14F-4D97-AF65-F5344CB8AC3E}">
        <p14:creationId xmlns:p14="http://schemas.microsoft.com/office/powerpoint/2010/main" val="1776812616"/>
      </p:ext>
    </p:extLst>
  </p:cSld>
  <p:clrMap bg1="dk2" tx1="lt1" bg2="dk1" tx2="lt2" accent1="accent1" accent2="accent2" accent3="accent3" accent4="accent4" accent5="accent5" accent6="accent6" hlink="hlink" folHlink="folHlink"/>
  <p:sldLayoutIdLst>
    <p:sldLayoutId id="2147488877" r:id="rId1"/>
    <p:sldLayoutId id="2147488878" r:id="rId2"/>
    <p:sldLayoutId id="2147488879" r:id="rId3"/>
    <p:sldLayoutId id="2147488880" r:id="rId4"/>
    <p:sldLayoutId id="2147488881" r:id="rId5"/>
    <p:sldLayoutId id="2147488882" r:id="rId6"/>
    <p:sldLayoutId id="2147488883" r:id="rId7"/>
    <p:sldLayoutId id="2147488884" r:id="rId8"/>
    <p:sldLayoutId id="2147488885" r:id="rId9"/>
    <p:sldLayoutId id="2147488886" r:id="rId10"/>
    <p:sldLayoutId id="2147488887" r:id="rId11"/>
    <p:sldLayoutId id="2147488888" r:id="rId12"/>
  </p:sldLayoutIdLst>
  <p:timing>
    <p:tnLst>
      <p:par>
        <p:cTn id="1" dur="indefinite" restart="never" nodeType="tmRoot"/>
      </p:par>
    </p:tnLst>
  </p:timing>
  <p:hf hdr="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002850"/>
            </a:gs>
          </a:gsLst>
          <a:lin ang="5400000" scaled="1"/>
        </a:gradFill>
        <a:effectLst/>
      </p:bgPr>
    </p:bg>
    <p:spTree>
      <p:nvGrpSpPr>
        <p:cNvPr id="1" name=""/>
        <p:cNvGrpSpPr/>
        <p:nvPr/>
      </p:nvGrpSpPr>
      <p:grpSpPr>
        <a:xfrm>
          <a:off x="0" y="0"/>
          <a:ext cx="0" cy="0"/>
          <a:chOff x="0" y="0"/>
          <a:chExt cx="0" cy="0"/>
        </a:xfrm>
      </p:grpSpPr>
      <p:grpSp>
        <p:nvGrpSpPr>
          <p:cNvPr id="13314" name="Group 2"/>
          <p:cNvGrpSpPr>
            <a:grpSpLocks/>
          </p:cNvGrpSpPr>
          <p:nvPr/>
        </p:nvGrpSpPr>
        <p:grpSpPr bwMode="auto">
          <a:xfrm>
            <a:off x="1588" y="0"/>
            <a:ext cx="9148762" cy="6851650"/>
            <a:chOff x="1" y="0"/>
            <a:chExt cx="5763" cy="4316"/>
          </a:xfrm>
        </p:grpSpPr>
        <p:sp>
          <p:nvSpPr>
            <p:cNvPr id="12697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8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8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grpSp>
          <p:nvGrpSpPr>
            <p:cNvPr id="13323" name="Group 6"/>
            <p:cNvGrpSpPr>
              <a:grpSpLocks/>
            </p:cNvGrpSpPr>
            <p:nvPr/>
          </p:nvGrpSpPr>
          <p:grpSpPr bwMode="auto">
            <a:xfrm>
              <a:off x="288" y="0"/>
              <a:ext cx="5098" cy="4316"/>
              <a:chOff x="288" y="0"/>
              <a:chExt cx="5098" cy="4316"/>
            </a:xfrm>
          </p:grpSpPr>
          <p:sp>
            <p:nvSpPr>
              <p:cNvPr id="12698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8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8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8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8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88"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8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9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91"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9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9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9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9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grpSp>
        <p:sp>
          <p:nvSpPr>
            <p:cNvPr id="12699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9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2699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3327" name="Freeform 23"/>
            <p:cNvSpPr>
              <a:spLocks/>
            </p:cNvSpPr>
            <p:nvPr/>
          </p:nvSpPr>
          <p:spPr bwMode="hidden">
            <a:xfrm>
              <a:off x="5041" y="0"/>
              <a:ext cx="719" cy="845"/>
            </a:xfrm>
            <a:custGeom>
              <a:avLst/>
              <a:gdLst>
                <a:gd name="T0" fmla="*/ 781 w 717"/>
                <a:gd name="T1" fmla="*/ 845 h 845"/>
                <a:gd name="T2" fmla="*/ 781 w 717"/>
                <a:gd name="T3" fmla="*/ 821 h 845"/>
                <a:gd name="T4" fmla="*/ 638 w 717"/>
                <a:gd name="T5" fmla="*/ 605 h 845"/>
                <a:gd name="T6" fmla="*/ 438 w 717"/>
                <a:gd name="T7" fmla="*/ 396 h 845"/>
                <a:gd name="T8" fmla="*/ 253 w 717"/>
                <a:gd name="T9" fmla="*/ 192 h 845"/>
                <a:gd name="T10" fmla="*/ 17 w 717"/>
                <a:gd name="T11" fmla="*/ 0 h 845"/>
                <a:gd name="T12" fmla="*/ 0 w 717"/>
                <a:gd name="T13" fmla="*/ 0 h 845"/>
                <a:gd name="T14" fmla="*/ 241 w 717"/>
                <a:gd name="T15" fmla="*/ 198 h 845"/>
                <a:gd name="T16" fmla="*/ 432 w 717"/>
                <a:gd name="T17" fmla="*/ 408 h 845"/>
                <a:gd name="T18" fmla="*/ 632 w 717"/>
                <a:gd name="T19" fmla="*/ 623 h 845"/>
                <a:gd name="T20" fmla="*/ 781 w 717"/>
                <a:gd name="T21" fmla="*/ 845 h 845"/>
                <a:gd name="T22" fmla="*/ 781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3328" name="Freeform 24"/>
            <p:cNvSpPr>
              <a:spLocks/>
            </p:cNvSpPr>
            <p:nvPr/>
          </p:nvSpPr>
          <p:spPr bwMode="hidden">
            <a:xfrm>
              <a:off x="5352" y="0"/>
              <a:ext cx="408" cy="414"/>
            </a:xfrm>
            <a:custGeom>
              <a:avLst/>
              <a:gdLst>
                <a:gd name="T0" fmla="*/ 439 w 407"/>
                <a:gd name="T1" fmla="*/ 414 h 414"/>
                <a:gd name="T2" fmla="*/ 439 w 407"/>
                <a:gd name="T3" fmla="*/ 396 h 414"/>
                <a:gd name="T4" fmla="*/ 254 w 407"/>
                <a:gd name="T5" fmla="*/ 192 h 414"/>
                <a:gd name="T6" fmla="*/ 12 w 407"/>
                <a:gd name="T7" fmla="*/ 0 h 414"/>
                <a:gd name="T8" fmla="*/ 0 w 407"/>
                <a:gd name="T9" fmla="*/ 0 h 414"/>
                <a:gd name="T10" fmla="*/ 108 w 407"/>
                <a:gd name="T11" fmla="*/ 102 h 414"/>
                <a:gd name="T12" fmla="*/ 248 w 407"/>
                <a:gd name="T13" fmla="*/ 204 h 414"/>
                <a:gd name="T14" fmla="*/ 439 w 407"/>
                <a:gd name="T15" fmla="*/ 414 h 414"/>
                <a:gd name="T16" fmla="*/ 439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2700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solidFill>
                  <a:srgbClr val="FFFFFF"/>
                </a:solidFill>
                <a:cs typeface="Arial" charset="0"/>
              </a:endParaRPr>
            </a:p>
          </p:txBody>
        </p:sp>
        <p:sp>
          <p:nvSpPr>
            <p:cNvPr id="13330" name="Freeform 26"/>
            <p:cNvSpPr>
              <a:spLocks/>
            </p:cNvSpPr>
            <p:nvPr/>
          </p:nvSpPr>
          <p:spPr bwMode="hidden">
            <a:xfrm>
              <a:off x="6" y="0"/>
              <a:ext cx="588" cy="599"/>
            </a:xfrm>
            <a:custGeom>
              <a:avLst/>
              <a:gdLst>
                <a:gd name="T0" fmla="*/ 650 w 586"/>
                <a:gd name="T1" fmla="*/ 0 h 599"/>
                <a:gd name="T2" fmla="*/ 632 w 586"/>
                <a:gd name="T3" fmla="*/ 0 h 599"/>
                <a:gd name="T4" fmla="*/ 439 w 586"/>
                <a:gd name="T5" fmla="*/ 132 h 599"/>
                <a:gd name="T6" fmla="*/ 289 w 586"/>
                <a:gd name="T7" fmla="*/ 270 h 599"/>
                <a:gd name="T8" fmla="*/ 120 w 586"/>
                <a:gd name="T9" fmla="*/ 420 h 599"/>
                <a:gd name="T10" fmla="*/ 0 w 586"/>
                <a:gd name="T11" fmla="*/ 575 h 599"/>
                <a:gd name="T12" fmla="*/ 0 w 586"/>
                <a:gd name="T13" fmla="*/ 599 h 599"/>
                <a:gd name="T14" fmla="*/ 120 w 586"/>
                <a:gd name="T15" fmla="*/ 432 h 599"/>
                <a:gd name="T16" fmla="*/ 289 w 586"/>
                <a:gd name="T17" fmla="*/ 282 h 599"/>
                <a:gd name="T18" fmla="*/ 450 w 586"/>
                <a:gd name="T19" fmla="*/ 138 h 599"/>
                <a:gd name="T20" fmla="*/ 650 w 586"/>
                <a:gd name="T21" fmla="*/ 0 h 599"/>
                <a:gd name="T22" fmla="*/ 650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3331" name="Freeform 27"/>
            <p:cNvSpPr>
              <a:spLocks/>
            </p:cNvSpPr>
            <p:nvPr/>
          </p:nvSpPr>
          <p:spPr bwMode="hidden">
            <a:xfrm>
              <a:off x="6" y="0"/>
              <a:ext cx="270" cy="252"/>
            </a:xfrm>
            <a:custGeom>
              <a:avLst/>
              <a:gdLst>
                <a:gd name="T0" fmla="*/ 301 w 269"/>
                <a:gd name="T1" fmla="*/ 0 h 252"/>
                <a:gd name="T2" fmla="*/ 283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301 w 269"/>
                <a:gd name="T15" fmla="*/ 0 h 252"/>
                <a:gd name="T16" fmla="*/ 301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pPr eaLnBrk="0" hangingPunct="0"/>
              <a:endParaRPr lang="ru-RU">
                <a:solidFill>
                  <a:srgbClr val="FFFFFF"/>
                </a:solidFill>
              </a:endParaRPr>
            </a:p>
          </p:txBody>
        </p:sp>
        <p:sp>
          <p:nvSpPr>
            <p:cNvPr id="13332" name="Line 28"/>
            <p:cNvSpPr>
              <a:spLocks noChangeShapeType="1"/>
            </p:cNvSpPr>
            <p:nvPr/>
          </p:nvSpPr>
          <p:spPr bwMode="hidden">
            <a:xfrm>
              <a:off x="1" y="2749"/>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3333" name="Line 29"/>
            <p:cNvSpPr>
              <a:spLocks noChangeShapeType="1"/>
            </p:cNvSpPr>
            <p:nvPr/>
          </p:nvSpPr>
          <p:spPr bwMode="hidden">
            <a:xfrm>
              <a:off x="1" y="2356"/>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3334" name="Line 30"/>
            <p:cNvSpPr>
              <a:spLocks noChangeShapeType="1"/>
            </p:cNvSpPr>
            <p:nvPr/>
          </p:nvSpPr>
          <p:spPr bwMode="hidden">
            <a:xfrm>
              <a:off x="1" y="3142"/>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nvGrpSpPr>
            <p:cNvPr id="13335" name="Group 31"/>
            <p:cNvGrpSpPr>
              <a:grpSpLocks/>
            </p:cNvGrpSpPr>
            <p:nvPr/>
          </p:nvGrpSpPr>
          <p:grpSpPr bwMode="auto">
            <a:xfrm>
              <a:off x="1" y="392"/>
              <a:ext cx="5758" cy="1571"/>
              <a:chOff x="1" y="392"/>
              <a:chExt cx="5758" cy="1571"/>
            </a:xfrm>
          </p:grpSpPr>
          <p:sp>
            <p:nvSpPr>
              <p:cNvPr id="13338" name="Line 32"/>
              <p:cNvSpPr>
                <a:spLocks noChangeShapeType="1"/>
              </p:cNvSpPr>
              <p:nvPr userDrawn="1"/>
            </p:nvSpPr>
            <p:spPr bwMode="hidden">
              <a:xfrm>
                <a:off x="1" y="784"/>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3339" name="Line 33"/>
              <p:cNvSpPr>
                <a:spLocks noChangeShapeType="1"/>
              </p:cNvSpPr>
              <p:nvPr userDrawn="1"/>
            </p:nvSpPr>
            <p:spPr bwMode="hidden">
              <a:xfrm>
                <a:off x="1" y="1963"/>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3340" name="Line 34"/>
              <p:cNvSpPr>
                <a:spLocks noChangeShapeType="1"/>
              </p:cNvSpPr>
              <p:nvPr userDrawn="1"/>
            </p:nvSpPr>
            <p:spPr bwMode="hidden">
              <a:xfrm>
                <a:off x="1" y="1570"/>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3341" name="Line 35"/>
              <p:cNvSpPr>
                <a:spLocks noChangeShapeType="1"/>
              </p:cNvSpPr>
              <p:nvPr userDrawn="1"/>
            </p:nvSpPr>
            <p:spPr bwMode="hidden">
              <a:xfrm>
                <a:off x="1" y="1177"/>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sp>
            <p:nvSpPr>
              <p:cNvPr id="13342" name="Line 36"/>
              <p:cNvSpPr>
                <a:spLocks noChangeShapeType="1"/>
              </p:cNvSpPr>
              <p:nvPr userDrawn="1"/>
            </p:nvSpPr>
            <p:spPr bwMode="hidden">
              <a:xfrm>
                <a:off x="1" y="392"/>
                <a:ext cx="5758" cy="0"/>
              </a:xfrm>
              <a:prstGeom prst="line">
                <a:avLst/>
              </a:prstGeom>
              <a:noFill/>
              <a:ln w="15875">
                <a:solidFill>
                  <a:schemeClr val="bg1"/>
                </a:solidFill>
                <a:round/>
                <a:headEnd/>
                <a:tailEnd/>
              </a:ln>
            </p:spPr>
            <p:txBody>
              <a:bodyPr/>
              <a:lstStyle/>
              <a:p>
                <a:pPr eaLnBrk="0" hangingPunct="0"/>
                <a:endParaRPr lang="ru-RU">
                  <a:solidFill>
                    <a:srgbClr val="FFFFFF"/>
                  </a:solidFill>
                </a:endParaRPr>
              </a:p>
            </p:txBody>
          </p:sp>
        </p:grpSp>
        <p:sp>
          <p:nvSpPr>
            <p:cNvPr id="13336" name="Line 37"/>
            <p:cNvSpPr>
              <a:spLocks noChangeShapeType="1"/>
            </p:cNvSpPr>
            <p:nvPr/>
          </p:nvSpPr>
          <p:spPr bwMode="hidden">
            <a:xfrm>
              <a:off x="1" y="3928"/>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sp>
          <p:nvSpPr>
            <p:cNvPr id="13337" name="Line 38"/>
            <p:cNvSpPr>
              <a:spLocks noChangeShapeType="1"/>
            </p:cNvSpPr>
            <p:nvPr/>
          </p:nvSpPr>
          <p:spPr bwMode="hidden">
            <a:xfrm>
              <a:off x="1" y="3535"/>
              <a:ext cx="5758" cy="0"/>
            </a:xfrm>
            <a:prstGeom prst="line">
              <a:avLst/>
            </a:prstGeom>
            <a:noFill/>
            <a:ln w="15875">
              <a:solidFill>
                <a:schemeClr val="bg2"/>
              </a:solidFill>
              <a:round/>
              <a:headEnd/>
              <a:tailEnd/>
            </a:ln>
          </p:spPr>
          <p:txBody>
            <a:bodyPr/>
            <a:lstStyle/>
            <a:p>
              <a:pPr eaLnBrk="0" hangingPunct="0"/>
              <a:endParaRPr lang="ru-RU">
                <a:solidFill>
                  <a:srgbClr val="FFFFFF"/>
                </a:solidFill>
              </a:endParaRPr>
            </a:p>
          </p:txBody>
        </p:sp>
      </p:grpSp>
      <p:sp>
        <p:nvSpPr>
          <p:cNvPr id="12701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12701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solidFill>
                  <a:srgbClr val="FFFFFF"/>
                </a:solidFill>
                <a:effectLst>
                  <a:outerShdw blurRad="38100" dist="38100" dir="2700000" algn="tl">
                    <a:srgbClr val="000000"/>
                  </a:outerShdw>
                </a:effectLst>
                <a:cs typeface="+mn-cs"/>
              </a:defRPr>
            </a:lvl1pPr>
          </a:lstStyle>
          <a:p>
            <a:pPr>
              <a:defRPr/>
            </a:pPr>
            <a:fld id="{E2FED05F-65A5-476C-8A34-7431AE3C76F5}" type="datetime1">
              <a:rPr lang="ru-RU"/>
              <a:pPr>
                <a:defRPr/>
              </a:pPr>
              <a:t>21.09.2018</a:t>
            </a:fld>
            <a:endParaRPr lang="ru-RU"/>
          </a:p>
        </p:txBody>
      </p:sp>
      <p:sp>
        <p:nvSpPr>
          <p:cNvPr id="12701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solidFill>
                  <a:srgbClr val="FFFFFF"/>
                </a:solidFill>
                <a:effectLst>
                  <a:outerShdw blurRad="38100" dist="38100" dir="2700000" algn="tl">
                    <a:srgbClr val="000000"/>
                  </a:outerShdw>
                </a:effectLst>
                <a:cs typeface="+mn-cs"/>
              </a:defRPr>
            </a:lvl1pPr>
          </a:lstStyle>
          <a:p>
            <a:pPr>
              <a:defRPr/>
            </a:pPr>
            <a:r>
              <a:rPr lang="ru-RU"/>
              <a:t>проф. МАРШЕВ В.И. (МГУ)</a:t>
            </a:r>
          </a:p>
        </p:txBody>
      </p:sp>
      <p:sp>
        <p:nvSpPr>
          <p:cNvPr id="12701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solidFill>
                  <a:srgbClr val="FFFFFF"/>
                </a:solidFill>
                <a:effectLst>
                  <a:outerShdw blurRad="38100" dist="38100" dir="2700000" algn="tl">
                    <a:srgbClr val="000000"/>
                  </a:outerShdw>
                </a:effectLst>
              </a:defRPr>
            </a:lvl1pPr>
          </a:lstStyle>
          <a:p>
            <a:pPr>
              <a:defRPr/>
            </a:pPr>
            <a:fld id="{F67A10FC-CE43-415B-B375-10224A9DE057}" type="slidenum">
              <a:rPr lang="ru-RU" altLang="ru-RU"/>
              <a:pPr>
                <a:defRPr/>
              </a:pPr>
              <a:t>‹#›</a:t>
            </a:fld>
            <a:endParaRPr lang="ru-RU" altLang="ru-RU"/>
          </a:p>
        </p:txBody>
      </p:sp>
      <p:sp>
        <p:nvSpPr>
          <p:cNvPr id="12701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extLst>
      <p:ext uri="{BB962C8B-B14F-4D97-AF65-F5344CB8AC3E}">
        <p14:creationId xmlns:p14="http://schemas.microsoft.com/office/powerpoint/2010/main" val="3636205483"/>
      </p:ext>
    </p:extLst>
  </p:cSld>
  <p:clrMap bg1="dk2" tx1="lt1" bg2="dk1" tx2="lt2" accent1="accent1" accent2="accent2" accent3="accent3" accent4="accent4" accent5="accent5" accent6="accent6" hlink="hlink" folHlink="folHlink"/>
  <p:sldLayoutIdLst>
    <p:sldLayoutId id="2147488890" r:id="rId1"/>
    <p:sldLayoutId id="2147488891" r:id="rId2"/>
    <p:sldLayoutId id="2147488892" r:id="rId3"/>
    <p:sldLayoutId id="2147488893" r:id="rId4"/>
    <p:sldLayoutId id="2147488894" r:id="rId5"/>
    <p:sldLayoutId id="2147488895" r:id="rId6"/>
    <p:sldLayoutId id="2147488896" r:id="rId7"/>
    <p:sldLayoutId id="2147488897" r:id="rId8"/>
    <p:sldLayoutId id="2147488898" r:id="rId9"/>
    <p:sldLayoutId id="2147488899" r:id="rId10"/>
    <p:sldLayoutId id="2147488900" r:id="rId11"/>
  </p:sldLayoutIdLst>
  <p:timing>
    <p:tnLst>
      <p:par>
        <p:cTn id="1" dur="indefinite" restart="never" nodeType="tmRoot"/>
      </p:par>
    </p:tnLst>
  </p:timing>
  <p:hf hdr="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8.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8.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9.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5.xml"/></Relationships>
</file>

<file path=ppt/slides/_rels/slide7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7.xml"/></Relationships>
</file>

<file path=ppt/slides/_rels/slide79.xml.rels><?xml version="1.0" encoding="UTF-8" standalone="yes"?>
<Relationships xmlns="http://schemas.openxmlformats.org/package/2006/relationships"><Relationship Id="rId3" Type="http://schemas.openxmlformats.org/officeDocument/2006/relationships/hyperlink" Target="http://www.thefutureorganization.com/wp-content/uploads/2014/11/10_Principles_of_the_manager-e1416460790904.jpg" TargetMode="External"/><Relationship Id="rId2" Type="http://schemas.openxmlformats.org/officeDocument/2006/relationships/notesSlide" Target="../notesSlides/notesSlide52.xml"/><Relationship Id="rId1" Type="http://schemas.openxmlformats.org/officeDocument/2006/relationships/slideLayout" Target="../slideLayouts/slideLayout48.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8.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8.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3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8.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8.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44.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44.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56.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66.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66.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8.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8.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48.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78.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44.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906" name="Rectangle 2"/>
          <p:cNvSpPr>
            <a:spLocks noGrp="1" noChangeArrowheads="1"/>
          </p:cNvSpPr>
          <p:nvPr>
            <p:ph type="title"/>
          </p:nvPr>
        </p:nvSpPr>
        <p:spPr>
          <a:xfrm>
            <a:off x="107950" y="476250"/>
            <a:ext cx="8856663" cy="1223963"/>
          </a:xfrm>
        </p:spPr>
        <p:txBody>
          <a:bodyPr/>
          <a:lstStyle/>
          <a:p>
            <a:pPr eaLnBrk="1" hangingPunct="1">
              <a:lnSpc>
                <a:spcPct val="80000"/>
              </a:lnSpc>
              <a:defRPr/>
            </a:pPr>
            <a:r>
              <a:rPr lang="en-US" sz="3200" b="1" dirty="0" smtClean="0">
                <a:latin typeface="+mn-lt"/>
              </a:rPr>
              <a:t/>
            </a:r>
            <a:br>
              <a:rPr lang="en-US" sz="3200" b="1" dirty="0" smtClean="0">
                <a:latin typeface="+mn-lt"/>
              </a:rPr>
            </a:br>
            <a:r>
              <a:rPr lang="en-US" sz="3200" b="1" dirty="0">
                <a:latin typeface="+mn-lt"/>
              </a:rPr>
              <a:t/>
            </a:r>
            <a:br>
              <a:rPr lang="en-US" sz="3200" b="1" dirty="0">
                <a:latin typeface="+mn-lt"/>
              </a:rPr>
            </a:br>
            <a:r>
              <a:rPr lang="en-US" sz="3200" b="1" dirty="0" smtClean="0">
                <a:latin typeface="+mn-lt"/>
              </a:rPr>
              <a:t/>
            </a:r>
            <a:br>
              <a:rPr lang="en-US" sz="3200" b="1" dirty="0" smtClean="0">
                <a:latin typeface="+mn-lt"/>
              </a:rPr>
            </a:br>
            <a:r>
              <a:rPr lang="en-US" sz="3200" b="1" dirty="0" smtClean="0">
                <a:latin typeface="+mn-lt"/>
              </a:rPr>
              <a:t/>
            </a:r>
            <a:br>
              <a:rPr lang="en-US" sz="3200" b="1" dirty="0" smtClean="0">
                <a:latin typeface="+mn-lt"/>
              </a:rPr>
            </a:br>
            <a:r>
              <a:rPr lang="en-US" sz="3200" b="1" dirty="0" smtClean="0">
                <a:latin typeface="+mn-lt"/>
              </a:rPr>
              <a:t/>
            </a:r>
            <a:br>
              <a:rPr lang="en-US" sz="3200" b="1" dirty="0" smtClean="0">
                <a:latin typeface="+mn-lt"/>
              </a:rPr>
            </a:br>
            <a:r>
              <a:rPr lang="en-US" sz="3200" b="1" dirty="0" smtClean="0">
                <a:latin typeface="+mn-lt"/>
              </a:rPr>
              <a:t/>
            </a:r>
            <a:br>
              <a:rPr lang="en-US" sz="3200" b="1" dirty="0" smtClean="0">
                <a:latin typeface="+mn-lt"/>
              </a:rPr>
            </a:br>
            <a:r>
              <a:rPr lang="en-US" sz="3200" b="1" dirty="0" smtClean="0">
                <a:latin typeface="+mn-lt"/>
              </a:rPr>
              <a:t/>
            </a:r>
            <a:br>
              <a:rPr lang="en-US" sz="3200" b="1" dirty="0" smtClean="0">
                <a:latin typeface="+mn-lt"/>
              </a:rPr>
            </a:br>
            <a:r>
              <a:rPr lang="ru-RU" sz="3600" b="1" dirty="0" smtClean="0">
                <a:latin typeface="+mn-lt"/>
              </a:rPr>
              <a:t>X</a:t>
            </a:r>
            <a:r>
              <a:rPr lang="en-US" sz="3600" b="1" dirty="0" smtClean="0">
                <a:latin typeface="+mn-lt"/>
              </a:rPr>
              <a:t>IX</a:t>
            </a:r>
            <a:r>
              <a:rPr lang="ru-RU" sz="3600" b="1" dirty="0" smtClean="0">
                <a:latin typeface="+mn-lt"/>
              </a:rPr>
              <a:t> КОНФЕРЕНЦИЯ</a:t>
            </a:r>
            <a:r>
              <a:rPr lang="en-US" sz="3600" b="1" dirty="0" smtClean="0">
                <a:latin typeface="+mn-lt"/>
              </a:rPr>
              <a:t> </a:t>
            </a:r>
            <a:r>
              <a:rPr lang="ru-RU" sz="3600" b="1" dirty="0" smtClean="0">
                <a:latin typeface="+mn-lt"/>
              </a:rPr>
              <a:t>по </a:t>
            </a:r>
            <a:r>
              <a:rPr lang="ru-RU" sz="3600" b="1" dirty="0" err="1" smtClean="0">
                <a:latin typeface="+mn-lt"/>
              </a:rPr>
              <a:t>ИУМиБ</a:t>
            </a:r>
            <a:r>
              <a:rPr lang="en-US" sz="3600" b="1" dirty="0" smtClean="0">
                <a:latin typeface="+mn-lt"/>
              </a:rPr>
              <a:t/>
            </a:r>
            <a:br>
              <a:rPr lang="en-US" sz="3600" b="1" dirty="0" smtClean="0">
                <a:latin typeface="+mn-lt"/>
              </a:rPr>
            </a:br>
            <a:r>
              <a:rPr lang="ru-RU" sz="3200" b="1" dirty="0" smtClean="0">
                <a:latin typeface="+mn-lt"/>
              </a:rPr>
              <a:t>Москва-МГУ</a:t>
            </a:r>
            <a:br>
              <a:rPr lang="ru-RU" sz="3200" b="1" dirty="0" smtClean="0">
                <a:latin typeface="+mn-lt"/>
              </a:rPr>
            </a:br>
            <a:r>
              <a:rPr lang="ru-RU" sz="3200" b="1" dirty="0" smtClean="0">
                <a:latin typeface="+mn-lt"/>
              </a:rPr>
              <a:t>Экономический </a:t>
            </a:r>
            <a:r>
              <a:rPr lang="ru-RU" sz="3200" b="1" dirty="0" smtClean="0">
                <a:latin typeface="+mn-lt"/>
              </a:rPr>
              <a:t>факультет</a:t>
            </a:r>
            <a:r>
              <a:rPr lang="ru-RU" sz="3200" b="1" dirty="0" smtClean="0"/>
              <a:t/>
            </a:r>
            <a:br>
              <a:rPr lang="ru-RU" sz="3200" b="1" dirty="0" smtClean="0"/>
            </a:br>
            <a:r>
              <a:rPr lang="ru-RU" sz="3200" b="1" dirty="0">
                <a:latin typeface="+mn-lt"/>
              </a:rPr>
              <a:t/>
            </a:r>
            <a:br>
              <a:rPr lang="ru-RU" sz="3200" b="1" dirty="0">
                <a:latin typeface="+mn-lt"/>
              </a:rPr>
            </a:br>
            <a:r>
              <a:rPr lang="ru-RU" sz="3200" b="1" dirty="0">
                <a:latin typeface="+mn-lt"/>
              </a:rPr>
              <a:t/>
            </a:r>
            <a:br>
              <a:rPr lang="ru-RU" sz="3200" b="1" dirty="0">
                <a:latin typeface="+mn-lt"/>
              </a:rPr>
            </a:br>
            <a:r>
              <a:rPr lang="ru-RU" sz="3200" b="1" dirty="0">
                <a:latin typeface="+mn-lt"/>
              </a:rPr>
              <a:t/>
            </a:r>
            <a:br>
              <a:rPr lang="ru-RU" sz="3200" b="1" dirty="0">
                <a:latin typeface="+mn-lt"/>
              </a:rPr>
            </a:br>
            <a:r>
              <a:rPr lang="en-US" sz="3200" b="1" dirty="0" smtClean="0">
                <a:latin typeface="+mn-lt"/>
              </a:rPr>
              <a:t/>
            </a:r>
            <a:br>
              <a:rPr lang="en-US" sz="3200" b="1" dirty="0" smtClean="0">
                <a:latin typeface="+mn-lt"/>
              </a:rPr>
            </a:br>
            <a:r>
              <a:rPr lang="en-US" sz="3200" b="1" dirty="0" smtClean="0">
                <a:latin typeface="+mn-lt"/>
              </a:rPr>
              <a:t/>
            </a:r>
            <a:br>
              <a:rPr lang="en-US" sz="3200" b="1" dirty="0" smtClean="0">
                <a:latin typeface="+mn-lt"/>
              </a:rPr>
            </a:br>
            <a:r>
              <a:rPr lang="ru-RU" sz="3200" b="1" dirty="0">
                <a:latin typeface="+mn-lt"/>
              </a:rPr>
              <a:t/>
            </a:r>
            <a:br>
              <a:rPr lang="ru-RU" sz="3200" b="1" dirty="0">
                <a:latin typeface="+mn-lt"/>
              </a:rPr>
            </a:br>
            <a:r>
              <a:rPr lang="ru-RU" sz="3200" b="1" dirty="0">
                <a:latin typeface="+mn-lt"/>
              </a:rPr>
              <a:t> </a:t>
            </a:r>
            <a:endParaRPr lang="ru-RU" sz="3200" b="1" dirty="0" smtClean="0">
              <a:latin typeface="+mn-lt"/>
            </a:endParaRPr>
          </a:p>
        </p:txBody>
      </p:sp>
      <p:sp>
        <p:nvSpPr>
          <p:cNvPr id="507907" name="Rectangle 3"/>
          <p:cNvSpPr>
            <a:spLocks noGrp="1" noChangeArrowheads="1"/>
          </p:cNvSpPr>
          <p:nvPr>
            <p:ph type="body" idx="1"/>
          </p:nvPr>
        </p:nvSpPr>
        <p:spPr>
          <a:xfrm>
            <a:off x="0" y="1700809"/>
            <a:ext cx="9143999" cy="4395192"/>
          </a:xfrm>
        </p:spPr>
        <p:txBody>
          <a:bodyPr/>
          <a:lstStyle/>
          <a:p>
            <a:pPr algn="ctr" eaLnBrk="1" hangingPunct="1">
              <a:lnSpc>
                <a:spcPct val="80000"/>
              </a:lnSpc>
              <a:buNone/>
              <a:defRPr/>
            </a:pPr>
            <a:endParaRPr lang="en-US" sz="3600" b="1" cap="all" dirty="0" smtClean="0"/>
          </a:p>
          <a:p>
            <a:pPr algn="ctr" eaLnBrk="1" hangingPunct="1">
              <a:lnSpc>
                <a:spcPct val="80000"/>
              </a:lnSpc>
              <a:buNone/>
              <a:defRPr/>
            </a:pPr>
            <a:r>
              <a:rPr lang="ru-RU" sz="3600" b="1" cap="all" dirty="0" smtClean="0"/>
              <a:t>Проблемы </a:t>
            </a:r>
          </a:p>
          <a:p>
            <a:pPr algn="ctr" eaLnBrk="1" hangingPunct="1">
              <a:lnSpc>
                <a:spcPct val="80000"/>
              </a:lnSpc>
              <a:buNone/>
              <a:defRPr/>
            </a:pPr>
            <a:r>
              <a:rPr lang="ru-RU" sz="3600" b="1" cap="all" dirty="0" smtClean="0"/>
              <a:t>И</a:t>
            </a:r>
          </a:p>
          <a:p>
            <a:pPr algn="ctr" eaLnBrk="1" hangingPunct="1">
              <a:lnSpc>
                <a:spcPct val="80000"/>
              </a:lnSpc>
              <a:buNone/>
              <a:defRPr/>
            </a:pPr>
            <a:r>
              <a:rPr lang="ru-RU" sz="3600" b="1" cap="all" dirty="0" smtClean="0"/>
              <a:t> новые результаты </a:t>
            </a:r>
            <a:r>
              <a:rPr lang="ru-RU" b="1" dirty="0" smtClean="0">
                <a:ea typeface="+mj-ea"/>
                <a:cs typeface="+mj-cs"/>
              </a:rPr>
              <a:t>в</a:t>
            </a:r>
            <a:r>
              <a:rPr lang="ru-RU" sz="3600" b="1" cap="all" dirty="0" smtClean="0"/>
              <a:t> </a:t>
            </a:r>
            <a:r>
              <a:rPr lang="ru-RU" sz="3600" b="1" cap="all" dirty="0" err="1" smtClean="0"/>
              <a:t>иум</a:t>
            </a:r>
            <a:endParaRPr lang="ru-RU" sz="3600" b="1" cap="all" dirty="0" smtClean="0"/>
          </a:p>
          <a:p>
            <a:pPr algn="r" eaLnBrk="1" hangingPunct="1">
              <a:lnSpc>
                <a:spcPct val="80000"/>
              </a:lnSpc>
              <a:buFont typeface="Wingdings" pitchFamily="2" charset="2"/>
              <a:buNone/>
              <a:defRPr/>
            </a:pPr>
            <a:endParaRPr lang="ru-RU" sz="3600" b="1" dirty="0" smtClean="0"/>
          </a:p>
          <a:p>
            <a:pPr algn="r" eaLnBrk="1" hangingPunct="1">
              <a:lnSpc>
                <a:spcPct val="80000"/>
              </a:lnSpc>
              <a:buFont typeface="Wingdings" pitchFamily="2" charset="2"/>
              <a:buNone/>
              <a:defRPr/>
            </a:pPr>
            <a:r>
              <a:rPr lang="ru-RU" sz="3600" b="1" dirty="0" err="1" smtClean="0"/>
              <a:t>Маршев</a:t>
            </a:r>
            <a:r>
              <a:rPr lang="ru-RU" sz="3600" b="1" dirty="0" smtClean="0"/>
              <a:t> В.И.</a:t>
            </a:r>
            <a:endParaRPr lang="en-US" sz="3600" b="1" dirty="0" smtClean="0"/>
          </a:p>
          <a:p>
            <a:pPr algn="r" eaLnBrk="1" hangingPunct="1">
              <a:lnSpc>
                <a:spcPct val="80000"/>
              </a:lnSpc>
              <a:buFont typeface="Wingdings" pitchFamily="2" charset="2"/>
              <a:buNone/>
              <a:defRPr/>
            </a:pPr>
            <a:r>
              <a:rPr lang="en-US" sz="2400" b="1" dirty="0" smtClean="0"/>
              <a:t>vmarshev@mail.ru</a:t>
            </a:r>
            <a:endParaRPr lang="ru-RU" sz="2400" b="1" dirty="0"/>
          </a:p>
          <a:p>
            <a:pPr algn="ctr" eaLnBrk="1" hangingPunct="1">
              <a:lnSpc>
                <a:spcPct val="80000"/>
              </a:lnSpc>
              <a:buFont typeface="Wingdings" pitchFamily="2" charset="2"/>
              <a:buNone/>
              <a:defRPr/>
            </a:pPr>
            <a:endParaRPr lang="ru-RU" sz="2800" b="1" dirty="0" smtClean="0"/>
          </a:p>
          <a:p>
            <a:pPr algn="ctr" eaLnBrk="1" hangingPunct="1">
              <a:lnSpc>
                <a:spcPct val="80000"/>
              </a:lnSpc>
              <a:buFont typeface="Wingdings" pitchFamily="2" charset="2"/>
              <a:buNone/>
              <a:defRPr/>
            </a:pPr>
            <a:r>
              <a:rPr lang="en-US" sz="2800" b="1" dirty="0" smtClean="0"/>
              <a:t>21</a:t>
            </a:r>
            <a:r>
              <a:rPr lang="ru-RU" sz="2800" b="1" dirty="0" smtClean="0"/>
              <a:t>.09.20</a:t>
            </a:r>
            <a:r>
              <a:rPr lang="en-US" sz="2800" b="1" dirty="0" smtClean="0"/>
              <a:t>1</a:t>
            </a:r>
            <a:r>
              <a:rPr lang="ru-RU" sz="2800" b="1" dirty="0" smtClean="0"/>
              <a:t>8</a:t>
            </a:r>
          </a:p>
          <a:p>
            <a:pPr algn="ctr" eaLnBrk="1" hangingPunct="1">
              <a:lnSpc>
                <a:spcPct val="80000"/>
              </a:lnSpc>
              <a:buFont typeface="Wingdings" pitchFamily="2" charset="2"/>
              <a:buNone/>
              <a:defRPr/>
            </a:pPr>
            <a:endParaRPr lang="ru-RU" sz="2400" b="1" dirty="0"/>
          </a:p>
          <a:p>
            <a:pPr algn="ctr" eaLnBrk="1" hangingPunct="1">
              <a:lnSpc>
                <a:spcPct val="80000"/>
              </a:lnSpc>
              <a:buFont typeface="Wingdings" pitchFamily="2" charset="2"/>
              <a:buNone/>
              <a:defRPr/>
            </a:pPr>
            <a:endParaRPr lang="ru-RU" sz="2400" b="1" dirty="0" smtClean="0"/>
          </a:p>
          <a:p>
            <a:pPr algn="ctr" eaLnBrk="1" hangingPunct="1">
              <a:lnSpc>
                <a:spcPct val="80000"/>
              </a:lnSpc>
              <a:buFont typeface="Wingdings" pitchFamily="2" charset="2"/>
              <a:buNone/>
              <a:defRPr/>
            </a:pPr>
            <a:endParaRPr lang="ru-RU" sz="2400" b="1" dirty="0"/>
          </a:p>
        </p:txBody>
      </p:sp>
      <p:sp>
        <p:nvSpPr>
          <p:cNvPr id="8" name="Дата 7"/>
          <p:cNvSpPr>
            <a:spLocks noGrp="1"/>
          </p:cNvSpPr>
          <p:nvPr>
            <p:ph type="dt" sz="quarter" idx="10"/>
          </p:nvPr>
        </p:nvSpPr>
        <p:spPr/>
        <p:txBody>
          <a:bodyPr/>
          <a:lstStyle/>
          <a:p>
            <a:pPr>
              <a:defRPr/>
            </a:pPr>
            <a:fld id="{59C50289-EB7E-4723-8C0A-00569F1972D0}" type="datetime1">
              <a:rPr lang="ru-RU">
                <a:solidFill>
                  <a:srgbClr val="FFFFFF"/>
                </a:solidFill>
              </a:rPr>
              <a:pPr>
                <a:defRPr/>
              </a:pPr>
              <a:t>21.09.2018</a:t>
            </a:fld>
            <a:endParaRPr lang="ru-RU">
              <a:solidFill>
                <a:srgbClr val="FFFFFF"/>
              </a:solidFill>
            </a:endParaRPr>
          </a:p>
        </p:txBody>
      </p:sp>
      <p:sp>
        <p:nvSpPr>
          <p:cNvPr id="9" name="Номер слайда 8"/>
          <p:cNvSpPr>
            <a:spLocks noGrp="1"/>
          </p:cNvSpPr>
          <p:nvPr>
            <p:ph type="sldNum" sz="quarter" idx="12"/>
          </p:nvPr>
        </p:nvSpPr>
        <p:spPr/>
        <p:txBody>
          <a:bodyPr/>
          <a:lstStyle/>
          <a:p>
            <a:pPr>
              <a:defRPr/>
            </a:pPr>
            <a:fld id="{BE68C7EA-CBCF-4909-BD3E-C031A538F76F}" type="slidenum">
              <a:rPr lang="ru-RU" smtClean="0">
                <a:solidFill>
                  <a:srgbClr val="FFFFFF"/>
                </a:solidFill>
              </a:rPr>
              <a:pPr>
                <a:defRPr/>
              </a:pPr>
              <a:t>1</a:t>
            </a:fld>
            <a:endParaRPr lang="ru-RU" dirty="0">
              <a:solidFill>
                <a:srgbClr val="FFFFFF"/>
              </a:solidFill>
            </a:endParaRPr>
          </a:p>
        </p:txBody>
      </p:sp>
      <p:sp>
        <p:nvSpPr>
          <p:cNvPr id="10" name="Нижний колонтитул 9"/>
          <p:cNvSpPr>
            <a:spLocks noGrp="1"/>
          </p:cNvSpPr>
          <p:nvPr>
            <p:ph type="ftr" sz="quarter" idx="11"/>
          </p:nvPr>
        </p:nvSpPr>
        <p:spPr/>
        <p:txBody>
          <a:bodyPr/>
          <a:lstStyle/>
          <a:p>
            <a:pPr>
              <a:defRPr/>
            </a:pPr>
            <a:r>
              <a:rPr lang="ru-RU" dirty="0">
                <a:solidFill>
                  <a:srgbClr val="FFFFFF"/>
                </a:solidFill>
              </a:rPr>
              <a:t>проф. МАРШЕВ В. И. (МГУ)</a:t>
            </a:r>
          </a:p>
        </p:txBody>
      </p:sp>
    </p:spTree>
    <p:extLst>
      <p:ext uri="{BB962C8B-B14F-4D97-AF65-F5344CB8AC3E}">
        <p14:creationId xmlns:p14="http://schemas.microsoft.com/office/powerpoint/2010/main" val="6641773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07906"/>
                                        </p:tgtEl>
                                        <p:attrNameLst>
                                          <p:attrName>style.visibility</p:attrName>
                                        </p:attrNameLst>
                                      </p:cBhvr>
                                      <p:to>
                                        <p:strVal val="visible"/>
                                      </p:to>
                                    </p:set>
                                    <p:anim calcmode="lin" valueType="num">
                                      <p:cBhvr additive="base">
                                        <p:cTn id="7" dur="3000" fill="hold"/>
                                        <p:tgtEl>
                                          <p:spTgt spid="507906"/>
                                        </p:tgtEl>
                                        <p:attrNameLst>
                                          <p:attrName>ppt_x</p:attrName>
                                        </p:attrNameLst>
                                      </p:cBhvr>
                                      <p:tavLst>
                                        <p:tav tm="0">
                                          <p:val>
                                            <p:strVal val="1+#ppt_w/2"/>
                                          </p:val>
                                        </p:tav>
                                        <p:tav tm="100000">
                                          <p:val>
                                            <p:strVal val="#ppt_x"/>
                                          </p:val>
                                        </p:tav>
                                      </p:tavLst>
                                    </p:anim>
                                    <p:anim calcmode="lin" valueType="num">
                                      <p:cBhvr additive="base">
                                        <p:cTn id="8" dur="3000" fill="hold"/>
                                        <p:tgtEl>
                                          <p:spTgt spid="50790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07907">
                                            <p:txEl>
                                              <p:pRg st="1" end="1"/>
                                            </p:txEl>
                                          </p:spTgt>
                                        </p:tgtEl>
                                        <p:attrNameLst>
                                          <p:attrName>style.visibility</p:attrName>
                                        </p:attrNameLst>
                                      </p:cBhvr>
                                      <p:to>
                                        <p:strVal val="visible"/>
                                      </p:to>
                                    </p:set>
                                    <p:anim calcmode="lin" valueType="num">
                                      <p:cBhvr additive="base">
                                        <p:cTn id="13" dur="3000" fill="hold"/>
                                        <p:tgtEl>
                                          <p:spTgt spid="507907">
                                            <p:txEl>
                                              <p:pRg st="1" end="1"/>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5079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07907">
                                            <p:txEl>
                                              <p:pRg st="2" end="2"/>
                                            </p:txEl>
                                          </p:spTgt>
                                        </p:tgtEl>
                                        <p:attrNameLst>
                                          <p:attrName>style.visibility</p:attrName>
                                        </p:attrNameLst>
                                      </p:cBhvr>
                                      <p:to>
                                        <p:strVal val="visible"/>
                                      </p:to>
                                    </p:set>
                                    <p:anim calcmode="lin" valueType="num">
                                      <p:cBhvr additive="base">
                                        <p:cTn id="19" dur="3000" fill="hold"/>
                                        <p:tgtEl>
                                          <p:spTgt spid="507907">
                                            <p:txEl>
                                              <p:pRg st="2" end="2"/>
                                            </p:txEl>
                                          </p:spTgt>
                                        </p:tgtEl>
                                        <p:attrNameLst>
                                          <p:attrName>ppt_x</p:attrName>
                                        </p:attrNameLst>
                                      </p:cBhvr>
                                      <p:tavLst>
                                        <p:tav tm="0">
                                          <p:val>
                                            <p:strVal val="#ppt_x"/>
                                          </p:val>
                                        </p:tav>
                                        <p:tav tm="100000">
                                          <p:val>
                                            <p:strVal val="#ppt_x"/>
                                          </p:val>
                                        </p:tav>
                                      </p:tavLst>
                                    </p:anim>
                                    <p:anim calcmode="lin" valueType="num">
                                      <p:cBhvr additive="base">
                                        <p:cTn id="20" dur="3000" fill="hold"/>
                                        <p:tgtEl>
                                          <p:spTgt spid="50790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07907">
                                            <p:txEl>
                                              <p:pRg st="3" end="3"/>
                                            </p:txEl>
                                          </p:spTgt>
                                        </p:tgtEl>
                                        <p:attrNameLst>
                                          <p:attrName>style.visibility</p:attrName>
                                        </p:attrNameLst>
                                      </p:cBhvr>
                                      <p:to>
                                        <p:strVal val="visible"/>
                                      </p:to>
                                    </p:set>
                                    <p:anim calcmode="lin" valueType="num">
                                      <p:cBhvr additive="base">
                                        <p:cTn id="25" dur="3000" fill="hold"/>
                                        <p:tgtEl>
                                          <p:spTgt spid="507907">
                                            <p:txEl>
                                              <p:pRg st="3" end="3"/>
                                            </p:txEl>
                                          </p:spTgt>
                                        </p:tgtEl>
                                        <p:attrNameLst>
                                          <p:attrName>ppt_x</p:attrName>
                                        </p:attrNameLst>
                                      </p:cBhvr>
                                      <p:tavLst>
                                        <p:tav tm="0">
                                          <p:val>
                                            <p:strVal val="#ppt_x"/>
                                          </p:val>
                                        </p:tav>
                                        <p:tav tm="100000">
                                          <p:val>
                                            <p:strVal val="#ppt_x"/>
                                          </p:val>
                                        </p:tav>
                                      </p:tavLst>
                                    </p:anim>
                                    <p:anim calcmode="lin" valueType="num">
                                      <p:cBhvr additive="base">
                                        <p:cTn id="26" dur="3000" fill="hold"/>
                                        <p:tgtEl>
                                          <p:spTgt spid="50790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07907">
                                            <p:txEl>
                                              <p:pRg st="5" end="5"/>
                                            </p:txEl>
                                          </p:spTgt>
                                        </p:tgtEl>
                                        <p:attrNameLst>
                                          <p:attrName>style.visibility</p:attrName>
                                        </p:attrNameLst>
                                      </p:cBhvr>
                                      <p:to>
                                        <p:strVal val="visible"/>
                                      </p:to>
                                    </p:set>
                                    <p:anim calcmode="lin" valueType="num">
                                      <p:cBhvr additive="base">
                                        <p:cTn id="31" dur="3000" fill="hold"/>
                                        <p:tgtEl>
                                          <p:spTgt spid="507907">
                                            <p:txEl>
                                              <p:pRg st="5" end="5"/>
                                            </p:txEl>
                                          </p:spTgt>
                                        </p:tgtEl>
                                        <p:attrNameLst>
                                          <p:attrName>ppt_x</p:attrName>
                                        </p:attrNameLst>
                                      </p:cBhvr>
                                      <p:tavLst>
                                        <p:tav tm="0">
                                          <p:val>
                                            <p:strVal val="#ppt_x"/>
                                          </p:val>
                                        </p:tav>
                                        <p:tav tm="100000">
                                          <p:val>
                                            <p:strVal val="#ppt_x"/>
                                          </p:val>
                                        </p:tav>
                                      </p:tavLst>
                                    </p:anim>
                                    <p:anim calcmode="lin" valueType="num">
                                      <p:cBhvr additive="base">
                                        <p:cTn id="32" dur="3000" fill="hold"/>
                                        <p:tgtEl>
                                          <p:spTgt spid="50790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07907">
                                            <p:txEl>
                                              <p:pRg st="6" end="6"/>
                                            </p:txEl>
                                          </p:spTgt>
                                        </p:tgtEl>
                                        <p:attrNameLst>
                                          <p:attrName>style.visibility</p:attrName>
                                        </p:attrNameLst>
                                      </p:cBhvr>
                                      <p:to>
                                        <p:strVal val="visible"/>
                                      </p:to>
                                    </p:set>
                                    <p:anim calcmode="lin" valueType="num">
                                      <p:cBhvr additive="base">
                                        <p:cTn id="37" dur="3000" fill="hold"/>
                                        <p:tgtEl>
                                          <p:spTgt spid="507907">
                                            <p:txEl>
                                              <p:pRg st="6" end="6"/>
                                            </p:txEl>
                                          </p:spTgt>
                                        </p:tgtEl>
                                        <p:attrNameLst>
                                          <p:attrName>ppt_x</p:attrName>
                                        </p:attrNameLst>
                                      </p:cBhvr>
                                      <p:tavLst>
                                        <p:tav tm="0">
                                          <p:val>
                                            <p:strVal val="#ppt_x"/>
                                          </p:val>
                                        </p:tav>
                                        <p:tav tm="100000">
                                          <p:val>
                                            <p:strVal val="#ppt_x"/>
                                          </p:val>
                                        </p:tav>
                                      </p:tavLst>
                                    </p:anim>
                                    <p:anim calcmode="lin" valueType="num">
                                      <p:cBhvr additive="base">
                                        <p:cTn id="38" dur="3000" fill="hold"/>
                                        <p:tgtEl>
                                          <p:spTgt spid="50790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07907">
                                            <p:txEl>
                                              <p:pRg st="8" end="8"/>
                                            </p:txEl>
                                          </p:spTgt>
                                        </p:tgtEl>
                                        <p:attrNameLst>
                                          <p:attrName>style.visibility</p:attrName>
                                        </p:attrNameLst>
                                      </p:cBhvr>
                                      <p:to>
                                        <p:strVal val="visible"/>
                                      </p:to>
                                    </p:set>
                                    <p:anim calcmode="lin" valueType="num">
                                      <p:cBhvr additive="base">
                                        <p:cTn id="43" dur="3000" fill="hold"/>
                                        <p:tgtEl>
                                          <p:spTgt spid="507907">
                                            <p:txEl>
                                              <p:pRg st="8" end="8"/>
                                            </p:txEl>
                                          </p:spTgt>
                                        </p:tgtEl>
                                        <p:attrNameLst>
                                          <p:attrName>ppt_x</p:attrName>
                                        </p:attrNameLst>
                                      </p:cBhvr>
                                      <p:tavLst>
                                        <p:tav tm="0">
                                          <p:val>
                                            <p:strVal val="#ppt_x"/>
                                          </p:val>
                                        </p:tav>
                                        <p:tav tm="100000">
                                          <p:val>
                                            <p:strVal val="#ppt_x"/>
                                          </p:val>
                                        </p:tav>
                                      </p:tavLst>
                                    </p:anim>
                                    <p:anim calcmode="lin" valueType="num">
                                      <p:cBhvr additive="base">
                                        <p:cTn id="44" dur="3000" fill="hold"/>
                                        <p:tgtEl>
                                          <p:spTgt spid="50790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7906" grpId="0"/>
      <p:bldP spid="507907"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46138"/>
          </a:xfrm>
        </p:spPr>
        <p:txBody>
          <a:bodyPr/>
          <a:lstStyle/>
          <a:p>
            <a:pPr>
              <a:defRPr/>
            </a:pPr>
            <a:r>
              <a:rPr lang="ru-RU" sz="3600" b="1" dirty="0" smtClean="0"/>
              <a:t>«</a:t>
            </a:r>
            <a:r>
              <a:rPr lang="ru-RU" sz="3600" b="1" dirty="0" err="1" smtClean="0"/>
              <a:t>Несостыковки</a:t>
            </a:r>
            <a:r>
              <a:rPr lang="ru-RU" sz="3600" b="1" dirty="0" smtClean="0"/>
              <a:t>» элементов социальной памяти</a:t>
            </a:r>
            <a:endParaRPr lang="ru-RU" sz="3600" b="1" dirty="0"/>
          </a:p>
        </p:txBody>
      </p:sp>
      <p:sp>
        <p:nvSpPr>
          <p:cNvPr id="3" name="Объект 2"/>
          <p:cNvSpPr>
            <a:spLocks noGrp="1"/>
          </p:cNvSpPr>
          <p:nvPr>
            <p:ph idx="1"/>
          </p:nvPr>
        </p:nvSpPr>
        <p:spPr>
          <a:xfrm>
            <a:off x="107950" y="1052736"/>
            <a:ext cx="8928100" cy="5078189"/>
          </a:xfrm>
        </p:spPr>
        <p:txBody>
          <a:bodyPr/>
          <a:lstStyle/>
          <a:p>
            <a:pPr>
              <a:defRPr/>
            </a:pPr>
            <a:r>
              <a:rPr lang="ru-RU" sz="2800" b="1" dirty="0" smtClean="0"/>
              <a:t>Пример.</a:t>
            </a:r>
          </a:p>
          <a:p>
            <a:pPr>
              <a:defRPr/>
            </a:pPr>
            <a:r>
              <a:rPr lang="ru-RU" sz="2800" b="1" dirty="0" smtClean="0"/>
              <a:t>Сэр </a:t>
            </a:r>
            <a:r>
              <a:rPr lang="ru-RU" sz="2800" b="1" dirty="0" err="1" smtClean="0"/>
              <a:t>Уолтер</a:t>
            </a:r>
            <a:r>
              <a:rPr lang="ru-RU" sz="2800" b="1" dirty="0" smtClean="0"/>
              <a:t> </a:t>
            </a:r>
            <a:r>
              <a:rPr lang="ru-RU" sz="2800" b="1" dirty="0" err="1" smtClean="0"/>
              <a:t>Ралей</a:t>
            </a:r>
            <a:r>
              <a:rPr lang="ru-RU" sz="2800" b="1" dirty="0" smtClean="0"/>
              <a:t> (</a:t>
            </a:r>
            <a:r>
              <a:rPr lang="en-US" sz="2800" b="1" dirty="0" smtClean="0"/>
              <a:t>XVII</a:t>
            </a:r>
            <a:r>
              <a:rPr lang="ru-RU" sz="2800" b="1" dirty="0" smtClean="0"/>
              <a:t> в)</a:t>
            </a:r>
            <a:endParaRPr lang="ru-RU" sz="2800" dirty="0" smtClean="0"/>
          </a:p>
          <a:p>
            <a:pPr>
              <a:defRPr/>
            </a:pPr>
            <a:r>
              <a:rPr lang="ru-RU" sz="2800" dirty="0" smtClean="0"/>
              <a:t>Политический деятель, Историк</a:t>
            </a:r>
            <a:r>
              <a:rPr lang="ru-RU" sz="2800" dirty="0" smtClean="0">
                <a:sym typeface="Wingdings" pitchFamily="2" charset="2"/>
              </a:rPr>
              <a:t></a:t>
            </a:r>
            <a:r>
              <a:rPr lang="en-US" sz="2800" dirty="0" smtClean="0">
                <a:sym typeface="Wingdings" pitchFamily="2" charset="2"/>
              </a:rPr>
              <a:t> </a:t>
            </a:r>
            <a:r>
              <a:rPr lang="ru-RU" sz="2800" dirty="0" smtClean="0">
                <a:sym typeface="Wingdings" pitchFamily="2" charset="2"/>
              </a:rPr>
              <a:t>Тауэр</a:t>
            </a:r>
            <a:r>
              <a:rPr lang="en-US" sz="2800" dirty="0" smtClean="0">
                <a:sym typeface="Wingdings" pitchFamily="2" charset="2"/>
              </a:rPr>
              <a:t> </a:t>
            </a:r>
            <a:r>
              <a:rPr lang="ru-RU" sz="2800" dirty="0" smtClean="0">
                <a:sym typeface="Wingdings" pitchFamily="2" charset="2"/>
              </a:rPr>
              <a:t>Планы: В тюрьме сотворить трактат об исторических событиях, в которых он сам принимал деятельное  участие.</a:t>
            </a:r>
          </a:p>
          <a:p>
            <a:pPr>
              <a:defRPr/>
            </a:pPr>
            <a:r>
              <a:rPr lang="ru-RU" sz="2800" dirty="0" smtClean="0">
                <a:sym typeface="Wingdings" pitchFamily="2" charset="2"/>
              </a:rPr>
              <a:t>Из окна камеры – свидетель драки/спора</a:t>
            </a:r>
          </a:p>
          <a:p>
            <a:pPr>
              <a:defRPr/>
            </a:pPr>
            <a:r>
              <a:rPr lang="ru-RU" sz="2800" dirty="0" smtClean="0">
                <a:sym typeface="Wingdings" pitchFamily="2" charset="2"/>
              </a:rPr>
              <a:t>Еще два </a:t>
            </a:r>
            <a:r>
              <a:rPr lang="ru-RU" sz="2800" dirty="0" err="1" smtClean="0">
                <a:sym typeface="Wingdings" pitchFamily="2" charset="2"/>
              </a:rPr>
              <a:t>очевидцаДва</a:t>
            </a:r>
            <a:r>
              <a:rPr lang="ru-RU" sz="2800" dirty="0" smtClean="0">
                <a:sym typeface="Wingdings" pitchFamily="2" charset="2"/>
              </a:rPr>
              <a:t> </a:t>
            </a:r>
            <a:r>
              <a:rPr lang="ru-RU" sz="2800" dirty="0" err="1" smtClean="0">
                <a:sym typeface="Wingdings" pitchFamily="2" charset="2"/>
              </a:rPr>
              <a:t>рассказа=</a:t>
            </a:r>
            <a:r>
              <a:rPr lang="ru-RU" sz="2800" dirty="0" smtClean="0">
                <a:sym typeface="Wingdings" pitchFamily="2" charset="2"/>
              </a:rPr>
              <a:t>/ тому, что видел </a:t>
            </a:r>
            <a:r>
              <a:rPr lang="ru-RU" sz="2800" dirty="0" err="1" smtClean="0">
                <a:sym typeface="Wingdings" pitchFamily="2" charset="2"/>
              </a:rPr>
              <a:t>Ралей</a:t>
            </a:r>
            <a:r>
              <a:rPr lang="ru-RU" sz="2800" dirty="0" smtClean="0">
                <a:sym typeface="Wingdings" pitchFamily="2" charset="2"/>
              </a:rPr>
              <a:t> Бросил в печь свой манускрипт.</a:t>
            </a:r>
            <a:endParaRPr lang="ru-RU" sz="2800" dirty="0"/>
          </a:p>
        </p:txBody>
      </p:sp>
      <p:sp>
        <p:nvSpPr>
          <p:cNvPr id="4" name="Дата 3"/>
          <p:cNvSpPr>
            <a:spLocks noGrp="1"/>
          </p:cNvSpPr>
          <p:nvPr>
            <p:ph type="dt" sz="quarter" idx="10"/>
          </p:nvPr>
        </p:nvSpPr>
        <p:spPr/>
        <p:txBody>
          <a:bodyPr/>
          <a:lstStyle/>
          <a:p>
            <a:pPr>
              <a:defRPr/>
            </a:pPr>
            <a:fld id="{8D02D944-C10C-4F0A-A015-51A0855197DA}" type="datetime1">
              <a:rPr lang="ru-RU" smtClean="0">
                <a:solidFill>
                  <a:srgbClr val="FFFFFF"/>
                </a:solidFill>
              </a:rPr>
              <a:pPr>
                <a:defRPr/>
              </a:pPr>
              <a:t>21.09.2018</a:t>
            </a:fld>
            <a:endParaRPr lang="ru-RU" dirty="0">
              <a:solidFill>
                <a:srgbClr val="FFFFFF"/>
              </a:solidFill>
            </a:endParaRPr>
          </a:p>
        </p:txBody>
      </p:sp>
      <p:sp>
        <p:nvSpPr>
          <p:cNvPr id="6" name="Номер слайда 5"/>
          <p:cNvSpPr>
            <a:spLocks noGrp="1"/>
          </p:cNvSpPr>
          <p:nvPr>
            <p:ph type="sldNum" sz="quarter" idx="12"/>
          </p:nvPr>
        </p:nvSpPr>
        <p:spPr/>
        <p:txBody>
          <a:bodyPr/>
          <a:lstStyle/>
          <a:p>
            <a:pPr>
              <a:defRPr/>
            </a:pPr>
            <a:fld id="{1F970F83-0272-408C-B76A-523C6C4F9D08}" type="slidenum">
              <a:rPr lang="ru-RU" smtClean="0">
                <a:solidFill>
                  <a:srgbClr val="FFFFFF"/>
                </a:solidFill>
              </a:rPr>
              <a:pPr>
                <a:defRPr/>
              </a:pPr>
              <a:t>10</a:t>
            </a:fld>
            <a:endParaRPr lang="ru-RU">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46138"/>
          </a:xfrm>
        </p:spPr>
        <p:txBody>
          <a:bodyPr/>
          <a:lstStyle/>
          <a:p>
            <a:pPr>
              <a:defRPr/>
            </a:pPr>
            <a:r>
              <a:rPr lang="ru-RU" sz="3600" b="1" dirty="0" smtClean="0"/>
              <a:t>Проблемы  социальной памяти - 1</a:t>
            </a:r>
            <a:endParaRPr lang="ru-RU" sz="3600" b="1" dirty="0"/>
          </a:p>
        </p:txBody>
      </p:sp>
      <p:sp>
        <p:nvSpPr>
          <p:cNvPr id="3" name="Объект 2"/>
          <p:cNvSpPr>
            <a:spLocks noGrp="1"/>
          </p:cNvSpPr>
          <p:nvPr>
            <p:ph idx="1"/>
          </p:nvPr>
        </p:nvSpPr>
        <p:spPr>
          <a:xfrm>
            <a:off x="107950" y="764704"/>
            <a:ext cx="8928100" cy="5366221"/>
          </a:xfrm>
        </p:spPr>
        <p:txBody>
          <a:bodyPr/>
          <a:lstStyle/>
          <a:p>
            <a:r>
              <a:rPr lang="ru-RU" sz="2400" dirty="0" smtClean="0"/>
              <a:t>История, которую хотели бы записать историографы в социальную память, представала в столь противоречивых свидетельствах, что это ставило серьезную проблему выработки рациональных приемов отделения вымысла от истины в этих свидетельствах. Так что, проблема формирования социального знания сохранилась, но уже в форме проверки достоверности описываемого события. А поскольку речь идет не просто о централизации социальной памяти (в виде фиксации «свидетельств» в этой памяти), а о достоверном описании, то историографы стали осознавать, что «свидетельство» и «событие» не есть одно и то же, и целью историка становится запись достоверных свидетельств.</a:t>
            </a:r>
          </a:p>
        </p:txBody>
      </p:sp>
      <p:sp>
        <p:nvSpPr>
          <p:cNvPr id="4" name="Дата 3"/>
          <p:cNvSpPr>
            <a:spLocks noGrp="1"/>
          </p:cNvSpPr>
          <p:nvPr>
            <p:ph type="dt" sz="quarter" idx="10"/>
          </p:nvPr>
        </p:nvSpPr>
        <p:spPr/>
        <p:txBody>
          <a:bodyPr/>
          <a:lstStyle/>
          <a:p>
            <a:pPr>
              <a:defRPr/>
            </a:pPr>
            <a:fld id="{8D02D944-C10C-4F0A-A015-51A0855197DA}" type="datetime1">
              <a:rPr lang="ru-RU" smtClean="0">
                <a:solidFill>
                  <a:srgbClr val="FFFFFF"/>
                </a:solidFill>
              </a:rPr>
              <a:pPr>
                <a:defRPr/>
              </a:pPr>
              <a:t>21.09.2018</a:t>
            </a:fld>
            <a:endParaRPr lang="ru-RU" dirty="0">
              <a:solidFill>
                <a:srgbClr val="FFFFFF"/>
              </a:solidFill>
            </a:endParaRPr>
          </a:p>
        </p:txBody>
      </p:sp>
      <p:sp>
        <p:nvSpPr>
          <p:cNvPr id="6" name="Номер слайда 5"/>
          <p:cNvSpPr>
            <a:spLocks noGrp="1"/>
          </p:cNvSpPr>
          <p:nvPr>
            <p:ph type="sldNum" sz="quarter" idx="12"/>
          </p:nvPr>
        </p:nvSpPr>
        <p:spPr/>
        <p:txBody>
          <a:bodyPr/>
          <a:lstStyle/>
          <a:p>
            <a:pPr>
              <a:defRPr/>
            </a:pPr>
            <a:fld id="{1F970F83-0272-408C-B76A-523C6C4F9D08}" type="slidenum">
              <a:rPr lang="ru-RU" smtClean="0">
                <a:solidFill>
                  <a:srgbClr val="FFFFFF"/>
                </a:solidFill>
              </a:rPr>
              <a:pPr>
                <a:defRPr/>
              </a:pPr>
              <a:t>11</a:t>
            </a:fld>
            <a:endParaRPr lang="ru-RU">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46138"/>
          </a:xfrm>
        </p:spPr>
        <p:txBody>
          <a:bodyPr/>
          <a:lstStyle/>
          <a:p>
            <a:pPr>
              <a:defRPr/>
            </a:pPr>
            <a:r>
              <a:rPr lang="ru-RU" sz="3600" b="1" dirty="0" smtClean="0"/>
              <a:t>Проблемы  социальной памяти - 2</a:t>
            </a:r>
            <a:endParaRPr lang="ru-RU" sz="3600" b="1" dirty="0"/>
          </a:p>
        </p:txBody>
      </p:sp>
      <p:sp>
        <p:nvSpPr>
          <p:cNvPr id="3" name="Объект 2"/>
          <p:cNvSpPr>
            <a:spLocks noGrp="1"/>
          </p:cNvSpPr>
          <p:nvPr>
            <p:ph idx="1"/>
          </p:nvPr>
        </p:nvSpPr>
        <p:spPr>
          <a:xfrm>
            <a:off x="107950" y="908720"/>
            <a:ext cx="8928100" cy="5222205"/>
          </a:xfrm>
        </p:spPr>
        <p:txBody>
          <a:bodyPr/>
          <a:lstStyle/>
          <a:p>
            <a:r>
              <a:rPr lang="ru-RU" sz="2800" dirty="0" smtClean="0"/>
              <a:t>Историки управленческой мысли, как пользователи различного рода источников данных, должны осознавать, что берутся за реконструкцию прошлых знаний, т.е. за трудоемкий труд проверки достоверности доступных им свидетельств. С этой целью можно применять всевозможные средства «критики источников», начиная от первых рекомендаций Петрарки, </a:t>
            </a:r>
            <a:r>
              <a:rPr lang="ru-RU" sz="2800" dirty="0" err="1" smtClean="0"/>
              <a:t>Бокаччо</a:t>
            </a:r>
            <a:r>
              <a:rPr lang="ru-RU" sz="2800" dirty="0" smtClean="0"/>
              <a:t> и </a:t>
            </a:r>
            <a:r>
              <a:rPr lang="ru-RU" sz="2800" dirty="0" err="1" smtClean="0"/>
              <a:t>Бруни</a:t>
            </a:r>
            <a:r>
              <a:rPr lang="ru-RU" sz="2800" dirty="0" smtClean="0"/>
              <a:t> </a:t>
            </a:r>
            <a:r>
              <a:rPr lang="ru-RU" sz="2800" dirty="0" err="1" smtClean="0"/>
              <a:t>и</a:t>
            </a:r>
            <a:r>
              <a:rPr lang="ru-RU" sz="2800" dirty="0" smtClean="0"/>
              <a:t> заканчивая самыми современными «критическими методами» филологического кластерного анализа текстов. </a:t>
            </a:r>
            <a:endParaRPr lang="ru-RU" sz="2800" dirty="0"/>
          </a:p>
        </p:txBody>
      </p:sp>
      <p:sp>
        <p:nvSpPr>
          <p:cNvPr id="4" name="Дата 3"/>
          <p:cNvSpPr>
            <a:spLocks noGrp="1"/>
          </p:cNvSpPr>
          <p:nvPr>
            <p:ph type="dt" sz="quarter" idx="10"/>
          </p:nvPr>
        </p:nvSpPr>
        <p:spPr/>
        <p:txBody>
          <a:bodyPr/>
          <a:lstStyle/>
          <a:p>
            <a:pPr>
              <a:defRPr/>
            </a:pPr>
            <a:fld id="{8D02D944-C10C-4F0A-A015-51A0855197DA}" type="datetime1">
              <a:rPr lang="ru-RU" smtClean="0">
                <a:solidFill>
                  <a:srgbClr val="FFFFFF"/>
                </a:solidFill>
              </a:rPr>
              <a:pPr>
                <a:defRPr/>
              </a:pPr>
              <a:t>21.09.2018</a:t>
            </a:fld>
            <a:endParaRPr lang="ru-RU" dirty="0">
              <a:solidFill>
                <a:srgbClr val="FFFFFF"/>
              </a:solidFill>
            </a:endParaRPr>
          </a:p>
        </p:txBody>
      </p:sp>
      <p:sp>
        <p:nvSpPr>
          <p:cNvPr id="6" name="Номер слайда 5"/>
          <p:cNvSpPr>
            <a:spLocks noGrp="1"/>
          </p:cNvSpPr>
          <p:nvPr>
            <p:ph type="sldNum" sz="quarter" idx="12"/>
          </p:nvPr>
        </p:nvSpPr>
        <p:spPr/>
        <p:txBody>
          <a:bodyPr/>
          <a:lstStyle/>
          <a:p>
            <a:pPr>
              <a:defRPr/>
            </a:pPr>
            <a:fld id="{1F970F83-0272-408C-B76A-523C6C4F9D08}" type="slidenum">
              <a:rPr lang="ru-RU" smtClean="0">
                <a:solidFill>
                  <a:srgbClr val="FFFFFF"/>
                </a:solidFill>
              </a:rPr>
              <a:pPr>
                <a:defRPr/>
              </a:pPr>
              <a:t>12</a:t>
            </a:fld>
            <a:endParaRPr lang="ru-RU">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46138"/>
          </a:xfrm>
        </p:spPr>
        <p:txBody>
          <a:bodyPr/>
          <a:lstStyle/>
          <a:p>
            <a:pPr>
              <a:defRPr/>
            </a:pPr>
            <a:r>
              <a:rPr lang="ru-RU" sz="3600" b="1" dirty="0" smtClean="0"/>
              <a:t>Проблемы  социальной памяти - 3</a:t>
            </a:r>
            <a:endParaRPr lang="ru-RU" sz="3600" b="1" dirty="0"/>
          </a:p>
        </p:txBody>
      </p:sp>
      <p:sp>
        <p:nvSpPr>
          <p:cNvPr id="3" name="Объект 2"/>
          <p:cNvSpPr>
            <a:spLocks noGrp="1"/>
          </p:cNvSpPr>
          <p:nvPr>
            <p:ph idx="1"/>
          </p:nvPr>
        </p:nvSpPr>
        <p:spPr>
          <a:xfrm>
            <a:off x="107950" y="836712"/>
            <a:ext cx="8928100" cy="5294213"/>
          </a:xfrm>
        </p:spPr>
        <p:txBody>
          <a:bodyPr/>
          <a:lstStyle/>
          <a:p>
            <a:r>
              <a:rPr lang="ru-RU" sz="2800" dirty="0" smtClean="0"/>
              <a:t>В то же время, надо понимать, что даже историки гражданских событий по-прежнему имеют массу проблем реконструкции прошлого (например, до сих пор нет полного научного ответа на вопрос «Почему «Аврора» произвела выстрел в определенный день, час и минуту?»). </a:t>
            </a:r>
          </a:p>
          <a:p>
            <a:r>
              <a:rPr lang="ru-RU" sz="2800" dirty="0" smtClean="0"/>
              <a:t> А уж тем более «историкам мысли» трудно отвечать на классические вопросы </a:t>
            </a:r>
            <a:r>
              <a:rPr lang="ru-RU" sz="2800" dirty="0" err="1" smtClean="0"/>
              <a:t>В.Уэвелла</a:t>
            </a:r>
            <a:r>
              <a:rPr lang="ru-RU" sz="2800" dirty="0" smtClean="0"/>
              <a:t>, поставленные им в «Истории индуктивных наук» (1837): </a:t>
            </a:r>
            <a:endParaRPr lang="ru-RU" sz="2800" dirty="0"/>
          </a:p>
        </p:txBody>
      </p:sp>
      <p:sp>
        <p:nvSpPr>
          <p:cNvPr id="4" name="Дата 3"/>
          <p:cNvSpPr>
            <a:spLocks noGrp="1"/>
          </p:cNvSpPr>
          <p:nvPr>
            <p:ph type="dt" sz="quarter" idx="10"/>
          </p:nvPr>
        </p:nvSpPr>
        <p:spPr/>
        <p:txBody>
          <a:bodyPr/>
          <a:lstStyle/>
          <a:p>
            <a:pPr>
              <a:defRPr/>
            </a:pPr>
            <a:fld id="{8D02D944-C10C-4F0A-A015-51A0855197DA}" type="datetime1">
              <a:rPr lang="ru-RU" smtClean="0">
                <a:solidFill>
                  <a:srgbClr val="FFFFFF"/>
                </a:solidFill>
              </a:rPr>
              <a:pPr>
                <a:defRPr/>
              </a:pPr>
              <a:t>21.09.2018</a:t>
            </a:fld>
            <a:endParaRPr lang="ru-RU" dirty="0">
              <a:solidFill>
                <a:srgbClr val="FFFFFF"/>
              </a:solidFill>
            </a:endParaRPr>
          </a:p>
        </p:txBody>
      </p:sp>
      <p:sp>
        <p:nvSpPr>
          <p:cNvPr id="6" name="Номер слайда 5"/>
          <p:cNvSpPr>
            <a:spLocks noGrp="1"/>
          </p:cNvSpPr>
          <p:nvPr>
            <p:ph type="sldNum" sz="quarter" idx="12"/>
          </p:nvPr>
        </p:nvSpPr>
        <p:spPr/>
        <p:txBody>
          <a:bodyPr/>
          <a:lstStyle/>
          <a:p>
            <a:pPr>
              <a:defRPr/>
            </a:pPr>
            <a:fld id="{1F970F83-0272-408C-B76A-523C6C4F9D08}" type="slidenum">
              <a:rPr lang="ru-RU" smtClean="0">
                <a:solidFill>
                  <a:srgbClr val="FFFFFF"/>
                </a:solidFill>
              </a:rPr>
              <a:pPr>
                <a:defRPr/>
              </a:pPr>
              <a:t>13</a:t>
            </a:fld>
            <a:endParaRPr lang="ru-RU">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46138"/>
          </a:xfrm>
        </p:spPr>
        <p:txBody>
          <a:bodyPr/>
          <a:lstStyle/>
          <a:p>
            <a:pPr>
              <a:defRPr/>
            </a:pPr>
            <a:r>
              <a:rPr lang="ru-RU" sz="3600" b="1" dirty="0" smtClean="0"/>
              <a:t>В.УЭВЕЛЛ:</a:t>
            </a:r>
            <a:endParaRPr lang="ru-RU" sz="3600" b="1" dirty="0"/>
          </a:p>
        </p:txBody>
      </p:sp>
      <p:sp>
        <p:nvSpPr>
          <p:cNvPr id="3" name="Объект 2"/>
          <p:cNvSpPr>
            <a:spLocks noGrp="1"/>
          </p:cNvSpPr>
          <p:nvPr>
            <p:ph idx="1"/>
          </p:nvPr>
        </p:nvSpPr>
        <p:spPr>
          <a:xfrm>
            <a:off x="0" y="764704"/>
            <a:ext cx="9468544" cy="5366221"/>
          </a:xfrm>
        </p:spPr>
        <p:txBody>
          <a:bodyPr/>
          <a:lstStyle/>
          <a:p>
            <a:pPr>
              <a:defRPr/>
            </a:pPr>
            <a:r>
              <a:rPr lang="ru-RU" dirty="0" smtClean="0"/>
              <a:t>«…</a:t>
            </a:r>
            <a:r>
              <a:rPr lang="ru-RU" b="1" dirty="0" smtClean="0"/>
              <a:t>Как</a:t>
            </a:r>
            <a:r>
              <a:rPr lang="ru-RU" dirty="0" smtClean="0"/>
              <a:t> сделан был каждый из тех важных успехов, которыми науки достигли своего нынешнего состояния, </a:t>
            </a:r>
            <a:r>
              <a:rPr lang="ru-RU" b="1" dirty="0" smtClean="0"/>
              <a:t>Когда и Кем</a:t>
            </a:r>
            <a:r>
              <a:rPr lang="ru-RU" dirty="0" smtClean="0"/>
              <a:t> была приобретена каждая из великих истин, собрание которых составляет теперь драгоценное научное сокровище?». </a:t>
            </a:r>
          </a:p>
          <a:p>
            <a:pPr>
              <a:defRPr/>
            </a:pPr>
            <a:r>
              <a:rPr lang="ru-RU" dirty="0" smtClean="0"/>
              <a:t>К этим вопросам от себя мы можем добавить, по крайней мере, еще два ??:  </a:t>
            </a:r>
            <a:r>
              <a:rPr lang="ru-RU" b="1" dirty="0" smtClean="0"/>
              <a:t>С какой целью</a:t>
            </a:r>
            <a:r>
              <a:rPr lang="ru-RU" dirty="0" smtClean="0"/>
              <a:t> и </a:t>
            </a:r>
            <a:r>
              <a:rPr lang="ru-RU" b="1" dirty="0" smtClean="0"/>
              <a:t>Почему </a:t>
            </a:r>
            <a:r>
              <a:rPr lang="ru-RU" dirty="0" smtClean="0"/>
              <a:t>(по Аристотелю) свершаются научные открытия? </a:t>
            </a:r>
          </a:p>
          <a:p>
            <a:pPr algn="r">
              <a:buNone/>
              <a:defRPr/>
            </a:pPr>
            <a:endParaRPr lang="ru-RU" sz="2800" dirty="0"/>
          </a:p>
        </p:txBody>
      </p:sp>
      <p:sp>
        <p:nvSpPr>
          <p:cNvPr id="6" name="Номер слайда 5"/>
          <p:cNvSpPr>
            <a:spLocks noGrp="1"/>
          </p:cNvSpPr>
          <p:nvPr>
            <p:ph type="sldNum" sz="quarter" idx="12"/>
          </p:nvPr>
        </p:nvSpPr>
        <p:spPr/>
        <p:txBody>
          <a:bodyPr/>
          <a:lstStyle/>
          <a:p>
            <a:pPr>
              <a:defRPr/>
            </a:pPr>
            <a:fld id="{1F970F83-0272-408C-B76A-523C6C4F9D08}" type="slidenum">
              <a:rPr lang="ru-RU" smtClean="0">
                <a:solidFill>
                  <a:srgbClr val="FFFFFF"/>
                </a:solidFill>
              </a:rPr>
              <a:pPr>
                <a:defRPr/>
              </a:pPr>
              <a:t>14</a:t>
            </a:fld>
            <a:endParaRPr lang="ru-RU">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46138"/>
          </a:xfrm>
        </p:spPr>
        <p:txBody>
          <a:bodyPr/>
          <a:lstStyle/>
          <a:p>
            <a:pPr>
              <a:defRPr/>
            </a:pPr>
            <a:r>
              <a:rPr lang="ru-RU" sz="3600" b="1" dirty="0" smtClean="0"/>
              <a:t>О гносеологии ИУМ и предикатах - 1</a:t>
            </a:r>
            <a:endParaRPr lang="ru-RU" sz="3600" b="1" dirty="0"/>
          </a:p>
        </p:txBody>
      </p:sp>
      <p:sp>
        <p:nvSpPr>
          <p:cNvPr id="3" name="Объект 2"/>
          <p:cNvSpPr>
            <a:spLocks noGrp="1"/>
          </p:cNvSpPr>
          <p:nvPr>
            <p:ph idx="1"/>
          </p:nvPr>
        </p:nvSpPr>
        <p:spPr>
          <a:xfrm>
            <a:off x="107950" y="836712"/>
            <a:ext cx="9036050" cy="5294213"/>
          </a:xfrm>
        </p:spPr>
        <p:txBody>
          <a:bodyPr/>
          <a:lstStyle/>
          <a:p>
            <a:r>
              <a:rPr lang="ru-RU" sz="2600" dirty="0" smtClean="0"/>
              <a:t>Объекты ИУМ: «тексты» (м.б. интервью)</a:t>
            </a:r>
          </a:p>
          <a:p>
            <a:r>
              <a:rPr lang="ru-RU" sz="2600" dirty="0" smtClean="0"/>
              <a:t>Этапы: «прочтение» </a:t>
            </a:r>
            <a:r>
              <a:rPr lang="ru-RU" sz="2600" dirty="0" smtClean="0">
                <a:sym typeface="Wingdings" pitchFamily="2" charset="2"/>
              </a:rPr>
              <a:t></a:t>
            </a:r>
            <a:r>
              <a:rPr lang="ru-RU" sz="2600" dirty="0" smtClean="0"/>
              <a:t> «понимание»</a:t>
            </a:r>
            <a:r>
              <a:rPr lang="ru-RU" sz="2600" dirty="0" smtClean="0">
                <a:sym typeface="Wingdings" pitchFamily="2" charset="2"/>
              </a:rPr>
              <a:t></a:t>
            </a:r>
            <a:r>
              <a:rPr lang="en-US" sz="2600" dirty="0" smtClean="0">
                <a:sym typeface="Wingdings" pitchFamily="2" charset="2"/>
              </a:rPr>
              <a:t> </a:t>
            </a:r>
            <a:r>
              <a:rPr lang="ru-RU" sz="2600" dirty="0" smtClean="0">
                <a:sym typeface="Wingdings" pitchFamily="2" charset="2"/>
              </a:rPr>
              <a:t>«историческая реконструкция»</a:t>
            </a:r>
            <a:endParaRPr lang="ru-RU" sz="2600" dirty="0" smtClean="0"/>
          </a:p>
          <a:p>
            <a:r>
              <a:rPr lang="ru-RU" sz="2600" dirty="0" smtClean="0"/>
              <a:t>Текст превращается  в исторический «источник» в результате замены (по отношению к нему) операций «</a:t>
            </a:r>
            <a:r>
              <a:rPr lang="ru-RU" sz="2600" b="1" dirty="0" smtClean="0"/>
              <a:t>прочтения</a:t>
            </a:r>
            <a:r>
              <a:rPr lang="ru-RU" sz="2600" dirty="0" smtClean="0"/>
              <a:t>» и «</a:t>
            </a:r>
            <a:r>
              <a:rPr lang="ru-RU" sz="2600" b="1" dirty="0" smtClean="0"/>
              <a:t>понимания</a:t>
            </a:r>
            <a:r>
              <a:rPr lang="ru-RU" sz="2600" dirty="0" smtClean="0"/>
              <a:t>» на операцию «</a:t>
            </a:r>
            <a:r>
              <a:rPr lang="ru-RU" sz="2600" b="1" dirty="0" smtClean="0"/>
              <a:t>исторической реконструкции</a:t>
            </a:r>
            <a:r>
              <a:rPr lang="ru-RU" sz="2600" dirty="0" smtClean="0"/>
              <a:t>».</a:t>
            </a:r>
          </a:p>
          <a:p>
            <a:r>
              <a:rPr lang="ru-RU" sz="2600" dirty="0" smtClean="0"/>
              <a:t>Психологи, характеризуя процесс понимания, говорят, что понимающий субъект должен провести соответствующую «</a:t>
            </a:r>
            <a:r>
              <a:rPr lang="ru-RU" sz="2600" b="1" dirty="0" smtClean="0"/>
              <a:t>предикацию</a:t>
            </a:r>
            <a:r>
              <a:rPr lang="ru-RU" sz="2600" dirty="0" smtClean="0"/>
              <a:t>», т.е. приписывание объекту мысли определенного </a:t>
            </a:r>
            <a:r>
              <a:rPr lang="ru-RU" sz="2600" b="1" dirty="0" smtClean="0"/>
              <a:t>предиката (свойства</a:t>
            </a:r>
            <a:r>
              <a:rPr lang="ru-RU" sz="2600" dirty="0" smtClean="0"/>
              <a:t>). </a:t>
            </a:r>
          </a:p>
          <a:p>
            <a:r>
              <a:rPr lang="ru-RU" sz="2600" dirty="0" smtClean="0"/>
              <a:t>«Понимание» характеризуется как «включение в связь» или «объединение в мысли».</a:t>
            </a:r>
            <a:endParaRPr lang="ru-RU" sz="2600" dirty="0"/>
          </a:p>
        </p:txBody>
      </p:sp>
      <p:sp>
        <p:nvSpPr>
          <p:cNvPr id="6" name="Номер слайда 5"/>
          <p:cNvSpPr>
            <a:spLocks noGrp="1"/>
          </p:cNvSpPr>
          <p:nvPr>
            <p:ph type="sldNum" sz="quarter" idx="12"/>
          </p:nvPr>
        </p:nvSpPr>
        <p:spPr/>
        <p:txBody>
          <a:bodyPr/>
          <a:lstStyle/>
          <a:p>
            <a:pPr>
              <a:defRPr/>
            </a:pPr>
            <a:fld id="{1F970F83-0272-408C-B76A-523C6C4F9D08}" type="slidenum">
              <a:rPr lang="ru-RU" smtClean="0">
                <a:solidFill>
                  <a:srgbClr val="FFFFFF"/>
                </a:solidFill>
              </a:rPr>
              <a:pPr>
                <a:defRPr/>
              </a:pPr>
              <a:t>15</a:t>
            </a:fld>
            <a:endParaRPr lang="ru-RU">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46138"/>
          </a:xfrm>
        </p:spPr>
        <p:txBody>
          <a:bodyPr/>
          <a:lstStyle/>
          <a:p>
            <a:pPr>
              <a:defRPr/>
            </a:pPr>
            <a:r>
              <a:rPr lang="ru-RU" sz="3600" b="1" dirty="0" smtClean="0"/>
              <a:t>О гносеологии ИУМ и предикатах - 2</a:t>
            </a:r>
            <a:endParaRPr lang="ru-RU" sz="3600" b="1" dirty="0"/>
          </a:p>
        </p:txBody>
      </p:sp>
      <p:sp>
        <p:nvSpPr>
          <p:cNvPr id="3" name="Объект 2"/>
          <p:cNvSpPr>
            <a:spLocks noGrp="1"/>
          </p:cNvSpPr>
          <p:nvPr>
            <p:ph idx="1"/>
          </p:nvPr>
        </p:nvSpPr>
        <p:spPr>
          <a:xfrm>
            <a:off x="0" y="836712"/>
            <a:ext cx="9396536" cy="5294213"/>
          </a:xfrm>
        </p:spPr>
        <p:txBody>
          <a:bodyPr/>
          <a:lstStyle/>
          <a:p>
            <a:r>
              <a:rPr lang="ru-RU" sz="2800" dirty="0" smtClean="0"/>
              <a:t>Очевидно, что средства приписывания объекту мысли определённого свойства (или предикация) в разные эпохи совершенно различны. Читая тексты средневековых мыслителей, мы сталкивались с выражениями, которые часто неприемлемы для нас, из-за чего возникает непонимание текста. </a:t>
            </a:r>
          </a:p>
          <a:p>
            <a:r>
              <a:rPr lang="ru-RU" sz="2800" dirty="0" smtClean="0"/>
              <a:t>При первом чтении текста прошлого мы будем всегда испытывать непонимание, поскольку вначале не знаем смысла текста. </a:t>
            </a:r>
          </a:p>
          <a:p>
            <a:r>
              <a:rPr lang="ru-RU" sz="2800" dirty="0" smtClean="0"/>
              <a:t>Но, стремясь к пониманию, будем переводить тексты на язык современных теорий управления. </a:t>
            </a:r>
          </a:p>
        </p:txBody>
      </p:sp>
      <p:sp>
        <p:nvSpPr>
          <p:cNvPr id="6" name="Номер слайда 5"/>
          <p:cNvSpPr>
            <a:spLocks noGrp="1"/>
          </p:cNvSpPr>
          <p:nvPr>
            <p:ph type="sldNum" sz="quarter" idx="12"/>
          </p:nvPr>
        </p:nvSpPr>
        <p:spPr/>
        <p:txBody>
          <a:bodyPr/>
          <a:lstStyle/>
          <a:p>
            <a:pPr>
              <a:defRPr/>
            </a:pPr>
            <a:fld id="{1F970F83-0272-408C-B76A-523C6C4F9D08}" type="slidenum">
              <a:rPr lang="ru-RU" smtClean="0">
                <a:solidFill>
                  <a:srgbClr val="FFFFFF"/>
                </a:solidFill>
              </a:rPr>
              <a:pPr>
                <a:defRPr/>
              </a:pPr>
              <a:t>16</a:t>
            </a:fld>
            <a:endParaRPr lang="ru-RU">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46138"/>
          </a:xfrm>
        </p:spPr>
        <p:txBody>
          <a:bodyPr/>
          <a:lstStyle/>
          <a:p>
            <a:pPr>
              <a:defRPr/>
            </a:pPr>
            <a:r>
              <a:rPr lang="ru-RU" sz="3600" b="1" dirty="0" smtClean="0"/>
              <a:t>О гносеологии ИУМ и предикатах - 3</a:t>
            </a:r>
            <a:endParaRPr lang="ru-RU" sz="3600" b="1" dirty="0"/>
          </a:p>
        </p:txBody>
      </p:sp>
      <p:sp>
        <p:nvSpPr>
          <p:cNvPr id="3" name="Объект 2"/>
          <p:cNvSpPr>
            <a:spLocks noGrp="1"/>
          </p:cNvSpPr>
          <p:nvPr>
            <p:ph idx="1"/>
          </p:nvPr>
        </p:nvSpPr>
        <p:spPr>
          <a:xfrm>
            <a:off x="0" y="836712"/>
            <a:ext cx="9144000" cy="5294213"/>
          </a:xfrm>
        </p:spPr>
        <p:txBody>
          <a:bodyPr/>
          <a:lstStyle/>
          <a:p>
            <a:r>
              <a:rPr lang="ru-RU" sz="2800" dirty="0" smtClean="0"/>
              <a:t>Так приходилось (в учебнике и статьях по ИУМ) «переводить» (трактовать) тексты Хаммурапи («Законы»), Хан </a:t>
            </a:r>
            <a:r>
              <a:rPr lang="ru-RU" sz="2800" dirty="0" err="1" smtClean="0"/>
              <a:t>Фэй-цзы</a:t>
            </a:r>
            <a:r>
              <a:rPr lang="ru-RU" sz="2800" dirty="0" smtClean="0"/>
              <a:t>, </a:t>
            </a:r>
          </a:p>
          <a:p>
            <a:r>
              <a:rPr lang="ru-RU" sz="2800" dirty="0" err="1" smtClean="0"/>
              <a:t>Артхашастры</a:t>
            </a:r>
            <a:r>
              <a:rPr lang="ru-RU" sz="2800" dirty="0" smtClean="0"/>
              <a:t>, </a:t>
            </a:r>
          </a:p>
          <a:p>
            <a:r>
              <a:rPr lang="ru-RU" sz="2800" dirty="0" smtClean="0"/>
              <a:t>«Правды Русской», «Домостроя» </a:t>
            </a:r>
            <a:r>
              <a:rPr lang="ru-RU" sz="2800" dirty="0" err="1" smtClean="0"/>
              <a:t>Сильвестра</a:t>
            </a:r>
            <a:r>
              <a:rPr lang="ru-RU" sz="2800" dirty="0" smtClean="0"/>
              <a:t>,</a:t>
            </a:r>
          </a:p>
          <a:p>
            <a:r>
              <a:rPr lang="ru-RU" sz="2800" dirty="0" smtClean="0"/>
              <a:t> Новоторгового устава 1667 года, </a:t>
            </a:r>
          </a:p>
          <a:p>
            <a:r>
              <a:rPr lang="ru-RU" sz="2800" dirty="0" smtClean="0"/>
              <a:t>«Политики» </a:t>
            </a:r>
            <a:r>
              <a:rPr lang="ru-RU" sz="2800" dirty="0" err="1" smtClean="0"/>
              <a:t>Ю.Крижанича</a:t>
            </a:r>
            <a:r>
              <a:rPr lang="ru-RU" sz="2800" dirty="0" smtClean="0"/>
              <a:t>, </a:t>
            </a:r>
          </a:p>
          <a:p>
            <a:r>
              <a:rPr lang="ru-RU" sz="2800" dirty="0" smtClean="0"/>
              <a:t>даже архивные документы </a:t>
            </a:r>
            <a:r>
              <a:rPr lang="ru-RU" sz="2800" dirty="0" err="1" smtClean="0"/>
              <a:t>Дм.Пихно</a:t>
            </a:r>
            <a:r>
              <a:rPr lang="ru-RU" sz="2800" dirty="0" smtClean="0"/>
              <a:t> и П.Лаврова </a:t>
            </a:r>
          </a:p>
          <a:p>
            <a:r>
              <a:rPr lang="ru-RU" sz="2800" dirty="0" smtClean="0"/>
              <a:t>и материалы из многих других источников.</a:t>
            </a:r>
            <a:endParaRPr lang="ru-RU" sz="2600" dirty="0"/>
          </a:p>
        </p:txBody>
      </p:sp>
      <p:sp>
        <p:nvSpPr>
          <p:cNvPr id="6" name="Номер слайда 5"/>
          <p:cNvSpPr>
            <a:spLocks noGrp="1"/>
          </p:cNvSpPr>
          <p:nvPr>
            <p:ph type="sldNum" sz="quarter" idx="12"/>
          </p:nvPr>
        </p:nvSpPr>
        <p:spPr/>
        <p:txBody>
          <a:bodyPr/>
          <a:lstStyle/>
          <a:p>
            <a:pPr>
              <a:defRPr/>
            </a:pPr>
            <a:fld id="{1F970F83-0272-408C-B76A-523C6C4F9D08}" type="slidenum">
              <a:rPr lang="ru-RU" smtClean="0">
                <a:solidFill>
                  <a:srgbClr val="FFFFFF"/>
                </a:solidFill>
              </a:rPr>
              <a:pPr>
                <a:defRPr/>
              </a:pPr>
              <a:t>17</a:t>
            </a:fld>
            <a:endParaRPr lang="ru-RU">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46138"/>
          </a:xfrm>
        </p:spPr>
        <p:txBody>
          <a:bodyPr/>
          <a:lstStyle/>
          <a:p>
            <a:pPr>
              <a:defRPr/>
            </a:pPr>
            <a:r>
              <a:rPr lang="ru-RU" sz="3600" b="1" dirty="0" smtClean="0"/>
              <a:t>О гносеологии ИУМ и предикатах - 4</a:t>
            </a:r>
            <a:endParaRPr lang="ru-RU" sz="3600" b="1" dirty="0"/>
          </a:p>
        </p:txBody>
      </p:sp>
      <p:sp>
        <p:nvSpPr>
          <p:cNvPr id="3" name="Объект 2"/>
          <p:cNvSpPr>
            <a:spLocks noGrp="1"/>
          </p:cNvSpPr>
          <p:nvPr>
            <p:ph idx="1"/>
          </p:nvPr>
        </p:nvSpPr>
        <p:spPr>
          <a:xfrm>
            <a:off x="0" y="836712"/>
            <a:ext cx="9144000" cy="5294213"/>
          </a:xfrm>
        </p:spPr>
        <p:txBody>
          <a:bodyPr/>
          <a:lstStyle/>
          <a:p>
            <a:r>
              <a:rPr lang="ru-RU" sz="2800" dirty="0" smtClean="0"/>
              <a:t>Научившись выделять предикаты в развитии УМ, мы научаемся реконструировать нормативные системы взглядов и идей прошлого. </a:t>
            </a:r>
          </a:p>
          <a:p>
            <a:r>
              <a:rPr lang="ru-RU" sz="2800" dirty="0" smtClean="0"/>
              <a:t>Это означает, что мы в состоянии тогда выделять схемы предикации прошлого, а собственно эволюция УМ описывается тогда, как </a:t>
            </a:r>
            <a:r>
              <a:rPr lang="ru-RU" sz="2800" b="1" dirty="0" smtClean="0"/>
              <a:t>смена схем предикации</a:t>
            </a:r>
            <a:r>
              <a:rPr lang="ru-RU" sz="2800" dirty="0" smtClean="0"/>
              <a:t>. </a:t>
            </a:r>
          </a:p>
        </p:txBody>
      </p:sp>
      <p:sp>
        <p:nvSpPr>
          <p:cNvPr id="6" name="Номер слайда 5"/>
          <p:cNvSpPr>
            <a:spLocks noGrp="1"/>
          </p:cNvSpPr>
          <p:nvPr>
            <p:ph type="sldNum" sz="quarter" idx="12"/>
          </p:nvPr>
        </p:nvSpPr>
        <p:spPr/>
        <p:txBody>
          <a:bodyPr/>
          <a:lstStyle/>
          <a:p>
            <a:pPr>
              <a:defRPr/>
            </a:pPr>
            <a:fld id="{1F970F83-0272-408C-B76A-523C6C4F9D08}" type="slidenum">
              <a:rPr lang="ru-RU" smtClean="0">
                <a:solidFill>
                  <a:srgbClr val="FFFFFF"/>
                </a:solidFill>
              </a:rPr>
              <a:pPr>
                <a:defRPr/>
              </a:pPr>
              <a:t>18</a:t>
            </a:fld>
            <a:endParaRPr lang="ru-RU">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46138"/>
          </a:xfrm>
        </p:spPr>
        <p:txBody>
          <a:bodyPr/>
          <a:lstStyle/>
          <a:p>
            <a:pPr>
              <a:defRPr/>
            </a:pPr>
            <a:r>
              <a:rPr lang="ru-RU" sz="3600" b="1" dirty="0" smtClean="0"/>
              <a:t>О гносеологии ИУМ и предикатах - 5</a:t>
            </a:r>
            <a:endParaRPr lang="ru-RU" sz="3600" b="1" dirty="0"/>
          </a:p>
        </p:txBody>
      </p:sp>
      <p:sp>
        <p:nvSpPr>
          <p:cNvPr id="3" name="Объект 2"/>
          <p:cNvSpPr>
            <a:spLocks noGrp="1"/>
          </p:cNvSpPr>
          <p:nvPr>
            <p:ph idx="1"/>
          </p:nvPr>
        </p:nvSpPr>
        <p:spPr>
          <a:xfrm>
            <a:off x="0" y="836712"/>
            <a:ext cx="9396536" cy="5294213"/>
          </a:xfrm>
        </p:spPr>
        <p:txBody>
          <a:bodyPr/>
          <a:lstStyle/>
          <a:p>
            <a:pPr marL="144000"/>
            <a:r>
              <a:rPr lang="ru-RU" sz="2800" dirty="0" smtClean="0"/>
              <a:t>Пользуясь термином И. Пригожина и Т.Куна, можно сказать, что «</a:t>
            </a:r>
            <a:r>
              <a:rPr lang="ru-RU" sz="2800" b="1" dirty="0" smtClean="0"/>
              <a:t>настоящее» </a:t>
            </a:r>
            <a:r>
              <a:rPr lang="ru-RU" sz="2800" dirty="0" smtClean="0"/>
              <a:t>от</a:t>
            </a:r>
            <a:r>
              <a:rPr lang="ru-RU" sz="2800" b="1" dirty="0" smtClean="0"/>
              <a:t> «прошлого» в указанном смысле имеет границу на смене «парадигм»</a:t>
            </a:r>
            <a:r>
              <a:rPr lang="ru-RU" sz="2800" dirty="0" smtClean="0"/>
              <a:t> (или на смене одной системы господствующих взглядов, течений, научных школ на другую). </a:t>
            </a:r>
          </a:p>
          <a:p>
            <a:pPr marL="144000"/>
            <a:r>
              <a:rPr lang="ru-RU" sz="2800" b="1" dirty="0" smtClean="0"/>
              <a:t>Парадигма  - это альтернативная действительность!</a:t>
            </a:r>
          </a:p>
          <a:p>
            <a:pPr marL="144000"/>
            <a:r>
              <a:rPr lang="ru-RU" sz="2800" dirty="0" smtClean="0"/>
              <a:t>Так возник и </a:t>
            </a:r>
            <a:r>
              <a:rPr lang="ru-RU" sz="2800" b="1" dirty="0" err="1" smtClean="0"/>
              <a:t>парадигмальный</a:t>
            </a:r>
            <a:r>
              <a:rPr lang="ru-RU" sz="2800" b="1" dirty="0" smtClean="0"/>
              <a:t> подход к выявлению этапов в развитии управленческой мысли.</a:t>
            </a:r>
          </a:p>
          <a:p>
            <a:pPr marL="144000">
              <a:buNone/>
            </a:pPr>
            <a:r>
              <a:rPr lang="ru-RU" sz="2800" dirty="0" smtClean="0"/>
              <a:t>Общая цель – выявлять закономерности в ИУМ</a:t>
            </a:r>
            <a:endParaRPr lang="ru-RU" sz="2800" dirty="0"/>
          </a:p>
        </p:txBody>
      </p:sp>
      <p:sp>
        <p:nvSpPr>
          <p:cNvPr id="6" name="Номер слайда 5"/>
          <p:cNvSpPr>
            <a:spLocks noGrp="1"/>
          </p:cNvSpPr>
          <p:nvPr>
            <p:ph type="sldNum" sz="quarter" idx="12"/>
          </p:nvPr>
        </p:nvSpPr>
        <p:spPr/>
        <p:txBody>
          <a:bodyPr/>
          <a:lstStyle/>
          <a:p>
            <a:pPr>
              <a:defRPr/>
            </a:pPr>
            <a:fld id="{1F970F83-0272-408C-B76A-523C6C4F9D08}" type="slidenum">
              <a:rPr lang="ru-RU" smtClean="0">
                <a:solidFill>
                  <a:srgbClr val="FFFFFF"/>
                </a:solidFill>
              </a:rPr>
              <a:pPr>
                <a:defRPr/>
              </a:pPr>
              <a:t>19</a:t>
            </a:fld>
            <a:endParaRPr lang="ru-RU">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txBox="1">
            <a:spLocks noGrp="1"/>
          </p:cNvSpPr>
          <p:nvPr/>
        </p:nvSpPr>
        <p:spPr bwMode="auto">
          <a:xfrm>
            <a:off x="3124200" y="6248400"/>
            <a:ext cx="2895600" cy="457200"/>
          </a:xfrm>
          <a:prstGeom prst="rect">
            <a:avLst/>
          </a:prstGeom>
          <a:noFill/>
          <a:ln>
            <a:miter lim="800000"/>
            <a:headEnd/>
            <a:tailEnd/>
          </a:ln>
        </p:spPr>
        <p:txBody>
          <a:bodyPr/>
          <a:lstStyle/>
          <a:p>
            <a:pPr algn="ctr">
              <a:defRPr/>
            </a:pPr>
            <a:r>
              <a:rPr lang="ru-RU" sz="1000">
                <a:solidFill>
                  <a:srgbClr val="FFFFFF"/>
                </a:solidFill>
                <a:effectLst>
                  <a:outerShdw blurRad="38100" dist="38100" dir="2700000" algn="tl">
                    <a:srgbClr val="000000"/>
                  </a:outerShdw>
                </a:effectLst>
              </a:rPr>
              <a:t>проф. МАРШЕВ В. И. (МГУ)</a:t>
            </a:r>
          </a:p>
        </p:txBody>
      </p:sp>
      <p:sp>
        <p:nvSpPr>
          <p:cNvPr id="690178" name="Rectangle 2"/>
          <p:cNvSpPr>
            <a:spLocks noGrp="1" noChangeArrowheads="1"/>
          </p:cNvSpPr>
          <p:nvPr>
            <p:ph type="title" idx="4294967295"/>
          </p:nvPr>
        </p:nvSpPr>
        <p:spPr>
          <a:xfrm>
            <a:off x="457200" y="1"/>
            <a:ext cx="8229600" cy="836711"/>
          </a:xfrm>
        </p:spPr>
        <p:txBody>
          <a:bodyPr/>
          <a:lstStyle/>
          <a:p>
            <a:pPr eaLnBrk="1" hangingPunct="1">
              <a:defRPr/>
            </a:pPr>
            <a:r>
              <a:rPr lang="ru-RU" sz="3600" b="1" dirty="0" smtClean="0"/>
              <a:t>План</a:t>
            </a:r>
          </a:p>
        </p:txBody>
      </p:sp>
      <p:sp>
        <p:nvSpPr>
          <p:cNvPr id="690179" name="Rectangle 3"/>
          <p:cNvSpPr>
            <a:spLocks noGrp="1" noChangeArrowheads="1"/>
          </p:cNvSpPr>
          <p:nvPr>
            <p:ph type="body" idx="4294967295"/>
          </p:nvPr>
        </p:nvSpPr>
        <p:spPr>
          <a:xfrm>
            <a:off x="0" y="620688"/>
            <a:ext cx="9144000" cy="5475313"/>
          </a:xfrm>
        </p:spPr>
        <p:txBody>
          <a:bodyPr/>
          <a:lstStyle/>
          <a:p>
            <a:pPr>
              <a:buNone/>
              <a:defRPr/>
            </a:pPr>
            <a:r>
              <a:rPr lang="ru-RU" dirty="0" smtClean="0"/>
              <a:t>1</a:t>
            </a:r>
            <a:r>
              <a:rPr lang="ru-RU" sz="2800" dirty="0" smtClean="0"/>
              <a:t>. Приветствие/ Извинения</a:t>
            </a:r>
          </a:p>
          <a:p>
            <a:pPr>
              <a:buNone/>
              <a:defRPr/>
            </a:pPr>
            <a:r>
              <a:rPr lang="ru-RU" sz="2800" dirty="0" smtClean="0"/>
              <a:t>2. Краткий обзор материалов</a:t>
            </a:r>
          </a:p>
          <a:p>
            <a:pPr>
              <a:buNone/>
              <a:defRPr/>
            </a:pPr>
            <a:r>
              <a:rPr lang="ru-RU" sz="2800" dirty="0" smtClean="0"/>
              <a:t>3. О методологии ИУМ (одна из целей наших конференций по ИУМ)</a:t>
            </a:r>
          </a:p>
          <a:p>
            <a:pPr>
              <a:buNone/>
              <a:defRPr/>
            </a:pPr>
            <a:r>
              <a:rPr lang="ru-RU" sz="2800" dirty="0" smtClean="0"/>
              <a:t>3.1. Предметные области ИУМ</a:t>
            </a:r>
          </a:p>
          <a:p>
            <a:pPr>
              <a:buNone/>
              <a:defRPr/>
            </a:pPr>
            <a:r>
              <a:rPr lang="ru-RU" sz="2800" dirty="0" smtClean="0"/>
              <a:t>3.2. «Прошлое»</a:t>
            </a:r>
            <a:r>
              <a:rPr lang="ru-RU" sz="2800" dirty="0" smtClean="0">
                <a:sym typeface="Wingdings" pitchFamily="2" charset="2"/>
              </a:rPr>
              <a:t></a:t>
            </a:r>
            <a:r>
              <a:rPr lang="ru-RU" sz="2800" dirty="0" err="1" smtClean="0"/>
              <a:t>Настоящее</a:t>
            </a:r>
            <a:r>
              <a:rPr lang="ru-RU" sz="2800" dirty="0" err="1" smtClean="0">
                <a:sym typeface="Wingdings" pitchFamily="2" charset="2"/>
              </a:rPr>
              <a:t>Будущее</a:t>
            </a:r>
            <a:endParaRPr lang="ru-RU" sz="2800" dirty="0" smtClean="0"/>
          </a:p>
          <a:p>
            <a:pPr>
              <a:buNone/>
              <a:defRPr/>
            </a:pPr>
            <a:r>
              <a:rPr lang="ru-RU" sz="2800" dirty="0" smtClean="0"/>
              <a:t>3</a:t>
            </a:r>
            <a:r>
              <a:rPr lang="en-US" sz="2800" dirty="0" smtClean="0"/>
              <a:t>.3. </a:t>
            </a:r>
            <a:r>
              <a:rPr lang="ru-RU" sz="2800" dirty="0" smtClean="0"/>
              <a:t>Социальная память</a:t>
            </a:r>
          </a:p>
          <a:p>
            <a:pPr>
              <a:buNone/>
              <a:defRPr/>
            </a:pPr>
            <a:r>
              <a:rPr lang="ru-RU" sz="2800" dirty="0" smtClean="0"/>
              <a:t>3.4. Нерешенные задачи ИУМ</a:t>
            </a:r>
          </a:p>
          <a:p>
            <a:pPr>
              <a:buNone/>
              <a:defRPr/>
            </a:pPr>
            <a:r>
              <a:rPr lang="ru-RU" sz="2800" dirty="0" smtClean="0"/>
              <a:t>4. Три предметных уровня НИР по ИУМ</a:t>
            </a:r>
          </a:p>
          <a:p>
            <a:pPr>
              <a:buNone/>
              <a:defRPr/>
            </a:pPr>
            <a:r>
              <a:rPr lang="ru-RU" sz="2800" dirty="0" smtClean="0"/>
              <a:t>5. Анализ факторов и Факторный анализ в ИУМ</a:t>
            </a:r>
          </a:p>
          <a:p>
            <a:pPr>
              <a:buNone/>
              <a:defRPr/>
            </a:pPr>
            <a:r>
              <a:rPr lang="ru-RU" sz="2800" dirty="0"/>
              <a:t>6</a:t>
            </a:r>
            <a:r>
              <a:rPr lang="en-US" sz="2800" dirty="0" smtClean="0"/>
              <a:t>.</a:t>
            </a:r>
            <a:r>
              <a:rPr lang="ru-RU" sz="2800" dirty="0" smtClean="0"/>
              <a:t> Институты ИУМ</a:t>
            </a:r>
          </a:p>
          <a:p>
            <a:pPr>
              <a:defRPr/>
            </a:pPr>
            <a:endParaRPr lang="ru-RU" sz="2800" dirty="0" smtClean="0"/>
          </a:p>
        </p:txBody>
      </p:sp>
      <p:sp>
        <p:nvSpPr>
          <p:cNvPr id="6" name="Дата 5"/>
          <p:cNvSpPr>
            <a:spLocks noGrp="1"/>
          </p:cNvSpPr>
          <p:nvPr>
            <p:ph type="dt" sz="quarter" idx="10"/>
          </p:nvPr>
        </p:nvSpPr>
        <p:spPr/>
        <p:txBody>
          <a:bodyPr/>
          <a:lstStyle/>
          <a:p>
            <a:pPr>
              <a:defRPr/>
            </a:pPr>
            <a:fld id="{5C43554C-3396-48A0-BADC-CD4EC4D35F4C}" type="datetime1">
              <a:rPr lang="ru-RU"/>
              <a:pPr>
                <a:defRPr/>
              </a:pPr>
              <a:t>21.09.2018</a:t>
            </a:fld>
            <a:endParaRPr lang="ru-RU"/>
          </a:p>
        </p:txBody>
      </p:sp>
      <p:sp>
        <p:nvSpPr>
          <p:cNvPr id="7" name="Номер слайда 6"/>
          <p:cNvSpPr>
            <a:spLocks noGrp="1"/>
          </p:cNvSpPr>
          <p:nvPr>
            <p:ph type="sldNum" sz="quarter" idx="12"/>
          </p:nvPr>
        </p:nvSpPr>
        <p:spPr/>
        <p:txBody>
          <a:bodyPr/>
          <a:lstStyle/>
          <a:p>
            <a:pPr>
              <a:defRPr/>
            </a:pPr>
            <a:fld id="{A40A27B5-4695-48DD-A1D0-77BF8469A1C1}" type="slidenum">
              <a:rPr lang="ru-RU" smtClean="0"/>
              <a:pPr>
                <a:defRPr/>
              </a:pPr>
              <a:t>2</a:t>
            </a:fld>
            <a:endParaRPr lang="ru-RU"/>
          </a:p>
        </p:txBody>
      </p:sp>
      <p:sp>
        <p:nvSpPr>
          <p:cNvPr id="8" name="Нижний колонтитул 7"/>
          <p:cNvSpPr>
            <a:spLocks noGrp="1"/>
          </p:cNvSpPr>
          <p:nvPr>
            <p:ph type="ftr" sz="quarter" idx="11"/>
          </p:nvPr>
        </p:nvSpPr>
        <p:spPr/>
        <p:txBody>
          <a:bodyPr/>
          <a:lstStyle/>
          <a:p>
            <a:pPr>
              <a:defRPr/>
            </a:pPr>
            <a:r>
              <a:rPr lang="ru-RU"/>
              <a:t>проф. МАРШЕВ В. И. (МГУ)</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90178"/>
                                        </p:tgtEl>
                                        <p:attrNameLst>
                                          <p:attrName>style.visibility</p:attrName>
                                        </p:attrNameLst>
                                      </p:cBhvr>
                                      <p:to>
                                        <p:strVal val="visible"/>
                                      </p:to>
                                    </p:set>
                                    <p:anim calcmode="lin" valueType="num">
                                      <p:cBhvr additive="base">
                                        <p:cTn id="7" dur="3000" fill="hold"/>
                                        <p:tgtEl>
                                          <p:spTgt spid="690178"/>
                                        </p:tgtEl>
                                        <p:attrNameLst>
                                          <p:attrName>ppt_x</p:attrName>
                                        </p:attrNameLst>
                                      </p:cBhvr>
                                      <p:tavLst>
                                        <p:tav tm="0">
                                          <p:val>
                                            <p:strVal val="#ppt_x"/>
                                          </p:val>
                                        </p:tav>
                                        <p:tav tm="100000">
                                          <p:val>
                                            <p:strVal val="#ppt_x"/>
                                          </p:val>
                                        </p:tav>
                                      </p:tavLst>
                                    </p:anim>
                                    <p:anim calcmode="lin" valueType="num">
                                      <p:cBhvr additive="base">
                                        <p:cTn id="8" dur="3000" fill="hold"/>
                                        <p:tgtEl>
                                          <p:spTgt spid="69017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90179">
                                            <p:txEl>
                                              <p:pRg st="0" end="0"/>
                                            </p:txEl>
                                          </p:spTgt>
                                        </p:tgtEl>
                                        <p:attrNameLst>
                                          <p:attrName>style.visibility</p:attrName>
                                        </p:attrNameLst>
                                      </p:cBhvr>
                                      <p:to>
                                        <p:strVal val="visible"/>
                                      </p:to>
                                    </p:set>
                                    <p:anim calcmode="lin" valueType="num">
                                      <p:cBhvr additive="base">
                                        <p:cTn id="13" dur="500" fill="hold"/>
                                        <p:tgtEl>
                                          <p:spTgt spid="69017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901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90179">
                                            <p:txEl>
                                              <p:pRg st="1" end="1"/>
                                            </p:txEl>
                                          </p:spTgt>
                                        </p:tgtEl>
                                        <p:attrNameLst>
                                          <p:attrName>style.visibility</p:attrName>
                                        </p:attrNameLst>
                                      </p:cBhvr>
                                      <p:to>
                                        <p:strVal val="visible"/>
                                      </p:to>
                                    </p:set>
                                    <p:anim calcmode="lin" valueType="num">
                                      <p:cBhvr additive="base">
                                        <p:cTn id="19" dur="500" fill="hold"/>
                                        <p:tgtEl>
                                          <p:spTgt spid="69017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901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90179">
                                            <p:txEl>
                                              <p:pRg st="2" end="2"/>
                                            </p:txEl>
                                          </p:spTgt>
                                        </p:tgtEl>
                                        <p:attrNameLst>
                                          <p:attrName>style.visibility</p:attrName>
                                        </p:attrNameLst>
                                      </p:cBhvr>
                                      <p:to>
                                        <p:strVal val="visible"/>
                                      </p:to>
                                    </p:set>
                                    <p:anim calcmode="lin" valueType="num">
                                      <p:cBhvr additive="base">
                                        <p:cTn id="25" dur="500" fill="hold"/>
                                        <p:tgtEl>
                                          <p:spTgt spid="690179">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9017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90179">
                                            <p:txEl>
                                              <p:pRg st="3" end="3"/>
                                            </p:txEl>
                                          </p:spTgt>
                                        </p:tgtEl>
                                        <p:attrNameLst>
                                          <p:attrName>style.visibility</p:attrName>
                                        </p:attrNameLst>
                                      </p:cBhvr>
                                      <p:to>
                                        <p:strVal val="visible"/>
                                      </p:to>
                                    </p:set>
                                    <p:anim calcmode="lin" valueType="num">
                                      <p:cBhvr additive="base">
                                        <p:cTn id="31" dur="500" fill="hold"/>
                                        <p:tgtEl>
                                          <p:spTgt spid="690179">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9017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90179">
                                            <p:txEl>
                                              <p:pRg st="4" end="4"/>
                                            </p:txEl>
                                          </p:spTgt>
                                        </p:tgtEl>
                                        <p:attrNameLst>
                                          <p:attrName>style.visibility</p:attrName>
                                        </p:attrNameLst>
                                      </p:cBhvr>
                                      <p:to>
                                        <p:strVal val="visible"/>
                                      </p:to>
                                    </p:set>
                                    <p:anim calcmode="lin" valueType="num">
                                      <p:cBhvr additive="base">
                                        <p:cTn id="37" dur="500" fill="hold"/>
                                        <p:tgtEl>
                                          <p:spTgt spid="690179">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9017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90179">
                                            <p:txEl>
                                              <p:pRg st="5" end="5"/>
                                            </p:txEl>
                                          </p:spTgt>
                                        </p:tgtEl>
                                        <p:attrNameLst>
                                          <p:attrName>style.visibility</p:attrName>
                                        </p:attrNameLst>
                                      </p:cBhvr>
                                      <p:to>
                                        <p:strVal val="visible"/>
                                      </p:to>
                                    </p:set>
                                    <p:anim calcmode="lin" valueType="num">
                                      <p:cBhvr additive="base">
                                        <p:cTn id="43" dur="500" fill="hold"/>
                                        <p:tgtEl>
                                          <p:spTgt spid="690179">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9017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90179">
                                            <p:txEl>
                                              <p:pRg st="6" end="6"/>
                                            </p:txEl>
                                          </p:spTgt>
                                        </p:tgtEl>
                                        <p:attrNameLst>
                                          <p:attrName>style.visibility</p:attrName>
                                        </p:attrNameLst>
                                      </p:cBhvr>
                                      <p:to>
                                        <p:strVal val="visible"/>
                                      </p:to>
                                    </p:set>
                                    <p:anim calcmode="lin" valueType="num">
                                      <p:cBhvr additive="base">
                                        <p:cTn id="49" dur="500" fill="hold"/>
                                        <p:tgtEl>
                                          <p:spTgt spid="690179">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9017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90179">
                                            <p:txEl>
                                              <p:pRg st="7" end="7"/>
                                            </p:txEl>
                                          </p:spTgt>
                                        </p:tgtEl>
                                        <p:attrNameLst>
                                          <p:attrName>style.visibility</p:attrName>
                                        </p:attrNameLst>
                                      </p:cBhvr>
                                      <p:to>
                                        <p:strVal val="visible"/>
                                      </p:to>
                                    </p:set>
                                    <p:anim calcmode="lin" valueType="num">
                                      <p:cBhvr additive="base">
                                        <p:cTn id="55" dur="500" fill="hold"/>
                                        <p:tgtEl>
                                          <p:spTgt spid="690179">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9017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90179">
                                            <p:txEl>
                                              <p:pRg st="8" end="8"/>
                                            </p:txEl>
                                          </p:spTgt>
                                        </p:tgtEl>
                                        <p:attrNameLst>
                                          <p:attrName>style.visibility</p:attrName>
                                        </p:attrNameLst>
                                      </p:cBhvr>
                                      <p:to>
                                        <p:strVal val="visible"/>
                                      </p:to>
                                    </p:set>
                                    <p:anim calcmode="lin" valueType="num">
                                      <p:cBhvr additive="base">
                                        <p:cTn id="61" dur="500" fill="hold"/>
                                        <p:tgtEl>
                                          <p:spTgt spid="690179">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9017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90179">
                                            <p:txEl>
                                              <p:pRg st="9" end="9"/>
                                            </p:txEl>
                                          </p:spTgt>
                                        </p:tgtEl>
                                        <p:attrNameLst>
                                          <p:attrName>style.visibility</p:attrName>
                                        </p:attrNameLst>
                                      </p:cBhvr>
                                      <p:to>
                                        <p:strVal val="visible"/>
                                      </p:to>
                                    </p:set>
                                    <p:anim calcmode="lin" valueType="num">
                                      <p:cBhvr additive="base">
                                        <p:cTn id="67" dur="500" fill="hold"/>
                                        <p:tgtEl>
                                          <p:spTgt spid="690179">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90179">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0178" grpId="0"/>
      <p:bldP spid="690179"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9144000" cy="764703"/>
          </a:xfrm>
        </p:spPr>
        <p:txBody>
          <a:bodyPr/>
          <a:lstStyle/>
          <a:p>
            <a:pPr>
              <a:defRPr/>
            </a:pPr>
            <a:r>
              <a:rPr lang="ru-RU" sz="3600" b="1" dirty="0" smtClean="0">
                <a:latin typeface="+mn-lt"/>
              </a:rPr>
              <a:t>Задача исследователей по ИУМ</a:t>
            </a:r>
            <a:endParaRPr lang="ru-RU" sz="3600" b="1" dirty="0">
              <a:latin typeface="+mn-lt"/>
            </a:endParaRPr>
          </a:p>
        </p:txBody>
      </p:sp>
      <p:sp>
        <p:nvSpPr>
          <p:cNvPr id="3" name="Объект 2"/>
          <p:cNvSpPr>
            <a:spLocks noGrp="1"/>
          </p:cNvSpPr>
          <p:nvPr>
            <p:ph idx="1"/>
          </p:nvPr>
        </p:nvSpPr>
        <p:spPr>
          <a:xfrm>
            <a:off x="0" y="620688"/>
            <a:ext cx="9144000" cy="5510237"/>
          </a:xfrm>
        </p:spPr>
        <p:txBody>
          <a:bodyPr/>
          <a:lstStyle/>
          <a:p>
            <a:pPr>
              <a:buNone/>
              <a:defRPr/>
            </a:pPr>
            <a:r>
              <a:rPr lang="en-US" dirty="0" smtClean="0">
                <a:effectLst/>
                <a:latin typeface="Times New Roman"/>
                <a:ea typeface="Times New Roman"/>
              </a:rPr>
              <a:t> </a:t>
            </a:r>
            <a:r>
              <a:rPr lang="ru-RU" dirty="0" smtClean="0"/>
              <a:t> </a:t>
            </a:r>
            <a:r>
              <a:rPr lang="ru-RU" sz="2400" dirty="0" smtClean="0"/>
              <a:t>Управление,</a:t>
            </a:r>
            <a:r>
              <a:rPr lang="ru-RU" sz="2400" b="1" dirty="0" smtClean="0"/>
              <a:t> </a:t>
            </a:r>
            <a:r>
              <a:rPr lang="ru-RU" sz="2400" dirty="0" smtClean="0"/>
              <a:t>как сознательная человеческая деятельность, нацеленная на производство товаров/услуг и удовлетворение разного рода потребностей людей, имеет многотысячелетнюю историю. Очевидно, столь же продолжительную историю имеют идеи, представления, взгляды и знания об управлении, которые постоянно сопровождали эту деятельность. </a:t>
            </a:r>
          </a:p>
          <a:p>
            <a:pPr>
              <a:buNone/>
              <a:defRPr/>
            </a:pPr>
            <a:r>
              <a:rPr lang="ru-RU" sz="2400" dirty="0" smtClean="0"/>
              <a:t>Важнейшая задача историков управления – постоянно превращать </a:t>
            </a:r>
            <a:r>
              <a:rPr lang="ru-RU" sz="2400" b="1" dirty="0" smtClean="0"/>
              <a:t>управленческое</a:t>
            </a:r>
            <a:r>
              <a:rPr lang="ru-RU" sz="2400" dirty="0" smtClean="0"/>
              <a:t> </a:t>
            </a:r>
            <a:r>
              <a:rPr lang="ru-RU" sz="2400" b="1" dirty="0" smtClean="0"/>
              <a:t>наследство</a:t>
            </a:r>
            <a:r>
              <a:rPr lang="ru-RU" sz="2400" dirty="0" smtClean="0"/>
              <a:t>, т.е. накопленный человечеством многовековой богатейший и во многом нетронутый эмпирический и теоретический материал в области управления организациями и хозяйственной деятельностью, в теоретическое </a:t>
            </a:r>
            <a:r>
              <a:rPr lang="ru-RU" sz="2400" b="1" dirty="0" smtClean="0"/>
              <a:t>наследие</a:t>
            </a:r>
            <a:r>
              <a:rPr lang="ru-RU" sz="2400" dirty="0" smtClean="0"/>
              <a:t>, т.е. в осмысленное систематизированное завершенное историко-научное представление (т.е. в ИУ и в ИУМ).</a:t>
            </a:r>
            <a:endParaRPr lang="ru-RU" sz="2400" dirty="0"/>
          </a:p>
        </p:txBody>
      </p:sp>
      <p:sp>
        <p:nvSpPr>
          <p:cNvPr id="6" name="Номер слайда 5"/>
          <p:cNvSpPr>
            <a:spLocks noGrp="1"/>
          </p:cNvSpPr>
          <p:nvPr>
            <p:ph type="sldNum" sz="quarter" idx="12"/>
          </p:nvPr>
        </p:nvSpPr>
        <p:spPr/>
        <p:txBody>
          <a:bodyPr/>
          <a:lstStyle/>
          <a:p>
            <a:pPr>
              <a:defRPr/>
            </a:pPr>
            <a:fld id="{314D8F3A-F535-4D30-85C5-4F1ECC02B503}" type="slidenum">
              <a:rPr lang="ru-RU" smtClean="0"/>
              <a:pPr>
                <a:defRPr/>
              </a:pPr>
              <a:t>20</a:t>
            </a:fld>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7813"/>
            <a:ext cx="9144000" cy="630907"/>
          </a:xfrm>
        </p:spPr>
        <p:txBody>
          <a:bodyPr/>
          <a:lstStyle/>
          <a:p>
            <a:pPr>
              <a:defRPr/>
            </a:pPr>
            <a:r>
              <a:rPr lang="ru-RU" sz="3600" b="1" dirty="0" smtClean="0">
                <a:latin typeface="+mn-lt"/>
              </a:rPr>
              <a:t>Определение ИУ</a:t>
            </a:r>
            <a:endParaRPr lang="ru-RU" sz="3600" b="1" dirty="0">
              <a:latin typeface="+mn-lt"/>
            </a:endParaRPr>
          </a:p>
        </p:txBody>
      </p:sp>
      <p:sp>
        <p:nvSpPr>
          <p:cNvPr id="3" name="Объект 2"/>
          <p:cNvSpPr>
            <a:spLocks noGrp="1"/>
          </p:cNvSpPr>
          <p:nvPr>
            <p:ph idx="1"/>
          </p:nvPr>
        </p:nvSpPr>
        <p:spPr>
          <a:xfrm>
            <a:off x="0" y="908720"/>
            <a:ext cx="9144000" cy="5328592"/>
          </a:xfrm>
        </p:spPr>
        <p:txBody>
          <a:bodyPr/>
          <a:lstStyle/>
          <a:p>
            <a:pPr algn="ctr">
              <a:buNone/>
              <a:defRPr/>
            </a:pPr>
            <a:r>
              <a:rPr lang="ru-RU" sz="3000" dirty="0" smtClean="0"/>
              <a:t>Под</a:t>
            </a:r>
            <a:r>
              <a:rPr lang="ru-RU" sz="3000" b="1" dirty="0" smtClean="0"/>
              <a:t> историей управления организацией</a:t>
            </a:r>
          </a:p>
          <a:p>
            <a:pPr algn="ctr">
              <a:buNone/>
              <a:defRPr/>
            </a:pPr>
            <a:r>
              <a:rPr lang="ru-RU" sz="3000" dirty="0" smtClean="0"/>
              <a:t>понимаются</a:t>
            </a:r>
          </a:p>
          <a:p>
            <a:pPr marL="180000">
              <a:buNone/>
              <a:defRPr/>
            </a:pPr>
            <a:r>
              <a:rPr lang="ru-RU" sz="3000" dirty="0" smtClean="0"/>
              <a:t>либо </a:t>
            </a:r>
            <a:r>
              <a:rPr lang="ru-RU" sz="3000" b="1" dirty="0" smtClean="0"/>
              <a:t>процессы</a:t>
            </a:r>
            <a:r>
              <a:rPr lang="ru-RU" sz="3000" dirty="0" smtClean="0"/>
              <a:t> </a:t>
            </a:r>
            <a:r>
              <a:rPr lang="ru-RU" sz="3000" i="1" dirty="0" smtClean="0"/>
              <a:t>возникновения, развития, борьбы и смены</a:t>
            </a:r>
            <a:r>
              <a:rPr lang="ru-RU" sz="3000" dirty="0" smtClean="0"/>
              <a:t> конкретных систем управления организацией (или их отдельных элементов) и управленческих отношений в организациях в конкретных исторических условиях в прошлом, </a:t>
            </a:r>
          </a:p>
          <a:p>
            <a:pPr marL="180000">
              <a:buNone/>
              <a:defRPr/>
            </a:pPr>
            <a:r>
              <a:rPr lang="ru-RU" sz="3000" dirty="0" smtClean="0"/>
              <a:t>либо </a:t>
            </a:r>
            <a:r>
              <a:rPr lang="ru-RU" sz="3000" b="1" dirty="0" smtClean="0"/>
              <a:t>система научных знаний</a:t>
            </a:r>
            <a:r>
              <a:rPr lang="ru-RU" sz="3000" dirty="0" smtClean="0"/>
              <a:t> об этих процессах (как предметной области </a:t>
            </a:r>
          </a:p>
          <a:p>
            <a:pPr marL="36000">
              <a:buNone/>
              <a:defRPr/>
            </a:pPr>
            <a:r>
              <a:rPr lang="ru-RU" sz="3000" dirty="0" smtClean="0"/>
              <a:t>науки ИУ вместе с методологией ИНИ)</a:t>
            </a:r>
            <a:endParaRPr lang="ru-RU" sz="3000" dirty="0"/>
          </a:p>
        </p:txBody>
      </p:sp>
      <p:sp>
        <p:nvSpPr>
          <p:cNvPr id="6" name="Номер слайда 5"/>
          <p:cNvSpPr>
            <a:spLocks noGrp="1"/>
          </p:cNvSpPr>
          <p:nvPr>
            <p:ph type="sldNum" sz="quarter" idx="12"/>
          </p:nvPr>
        </p:nvSpPr>
        <p:spPr/>
        <p:txBody>
          <a:bodyPr/>
          <a:lstStyle/>
          <a:p>
            <a:pPr>
              <a:defRPr/>
            </a:pPr>
            <a:fld id="{314D8F3A-F535-4D30-85C5-4F1ECC02B503}" type="slidenum">
              <a:rPr lang="ru-RU" smtClean="0"/>
              <a:pPr>
                <a:defRPr/>
              </a:pPr>
              <a:t>21</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7813"/>
            <a:ext cx="9144000" cy="630907"/>
          </a:xfrm>
        </p:spPr>
        <p:txBody>
          <a:bodyPr/>
          <a:lstStyle/>
          <a:p>
            <a:pPr>
              <a:defRPr/>
            </a:pPr>
            <a:r>
              <a:rPr lang="ru-RU" sz="3600" b="1" dirty="0" smtClean="0">
                <a:latin typeface="+mn-lt"/>
              </a:rPr>
              <a:t>Определение ИУМ</a:t>
            </a:r>
            <a:endParaRPr lang="ru-RU" sz="3600" b="1" dirty="0">
              <a:latin typeface="+mn-lt"/>
            </a:endParaRPr>
          </a:p>
        </p:txBody>
      </p:sp>
      <p:sp>
        <p:nvSpPr>
          <p:cNvPr id="3" name="Объект 2"/>
          <p:cNvSpPr>
            <a:spLocks noGrp="1"/>
          </p:cNvSpPr>
          <p:nvPr>
            <p:ph idx="1"/>
          </p:nvPr>
        </p:nvSpPr>
        <p:spPr>
          <a:xfrm>
            <a:off x="0" y="980728"/>
            <a:ext cx="9144000" cy="5150197"/>
          </a:xfrm>
        </p:spPr>
        <p:txBody>
          <a:bodyPr/>
          <a:lstStyle/>
          <a:p>
            <a:pPr algn="ctr">
              <a:buNone/>
              <a:defRPr/>
            </a:pPr>
            <a:r>
              <a:rPr lang="ru-RU" sz="3000" dirty="0" smtClean="0"/>
              <a:t>Под</a:t>
            </a:r>
            <a:r>
              <a:rPr lang="ru-RU" sz="3000" b="1" dirty="0" smtClean="0"/>
              <a:t> историей управленческой мысли</a:t>
            </a:r>
          </a:p>
          <a:p>
            <a:pPr>
              <a:buNone/>
              <a:defRPr/>
            </a:pPr>
            <a:r>
              <a:rPr lang="ru-RU" sz="3000" dirty="0" smtClean="0"/>
              <a:t>понимаются либо </a:t>
            </a:r>
            <a:r>
              <a:rPr lang="ru-RU" sz="3000" b="1" dirty="0" smtClean="0"/>
              <a:t>процессы</a:t>
            </a:r>
            <a:r>
              <a:rPr lang="ru-RU" sz="3000" dirty="0" smtClean="0"/>
              <a:t> </a:t>
            </a:r>
            <a:r>
              <a:rPr lang="ru-RU" sz="3000" b="1" i="1" dirty="0" smtClean="0"/>
              <a:t>возникновения, развития, борьбы и смены</a:t>
            </a:r>
            <a:r>
              <a:rPr lang="ru-RU" sz="2800" b="1" dirty="0" smtClean="0"/>
              <a:t> </a:t>
            </a:r>
            <a:r>
              <a:rPr lang="ru-RU" sz="2800" dirty="0" smtClean="0"/>
              <a:t>учений, концепций, теорий, взглядов, идей, представлений об управлении организацией (в целом или её отдельных функциональных областей) в различных конкретно-исторических условиях</a:t>
            </a:r>
            <a:r>
              <a:rPr lang="ru-RU" sz="3000" dirty="0" smtClean="0"/>
              <a:t>, </a:t>
            </a:r>
          </a:p>
          <a:p>
            <a:pPr marL="180000">
              <a:buNone/>
              <a:defRPr/>
            </a:pPr>
            <a:r>
              <a:rPr lang="ru-RU" sz="3000" dirty="0" smtClean="0"/>
              <a:t>либо </a:t>
            </a:r>
            <a:r>
              <a:rPr lang="ru-RU" sz="3000" b="1" dirty="0" smtClean="0"/>
              <a:t>система научных знаний</a:t>
            </a:r>
            <a:r>
              <a:rPr lang="ru-RU" sz="3000" dirty="0" smtClean="0"/>
              <a:t> об этих процессах (как предметной области </a:t>
            </a:r>
          </a:p>
          <a:p>
            <a:pPr>
              <a:buNone/>
              <a:defRPr/>
            </a:pPr>
            <a:r>
              <a:rPr lang="ru-RU" sz="3000" dirty="0" smtClean="0"/>
              <a:t>науки ИУМ вместе с методологией ИНИ).</a:t>
            </a:r>
            <a:endParaRPr lang="ru-RU" sz="3000" dirty="0"/>
          </a:p>
        </p:txBody>
      </p:sp>
      <p:sp>
        <p:nvSpPr>
          <p:cNvPr id="6" name="Номер слайда 5"/>
          <p:cNvSpPr>
            <a:spLocks noGrp="1"/>
          </p:cNvSpPr>
          <p:nvPr>
            <p:ph type="sldNum" sz="quarter" idx="12"/>
          </p:nvPr>
        </p:nvSpPr>
        <p:spPr/>
        <p:txBody>
          <a:bodyPr/>
          <a:lstStyle/>
          <a:p>
            <a:pPr>
              <a:defRPr/>
            </a:pPr>
            <a:fld id="{314D8F3A-F535-4D30-85C5-4F1ECC02B503}" type="slidenum">
              <a:rPr lang="ru-RU" smtClean="0"/>
              <a:pPr>
                <a:defRPr/>
              </a:pPr>
              <a:t>22</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9144000" cy="692695"/>
          </a:xfrm>
        </p:spPr>
        <p:txBody>
          <a:bodyPr/>
          <a:lstStyle/>
          <a:p>
            <a:pPr>
              <a:defRPr/>
            </a:pPr>
            <a:r>
              <a:rPr lang="ru-RU" sz="3600" b="1" dirty="0" smtClean="0">
                <a:latin typeface="+mn-lt"/>
              </a:rPr>
              <a:t>Три предметных уровня в ИУМ</a:t>
            </a:r>
            <a:endParaRPr lang="ru-RU" sz="3600" b="1" dirty="0">
              <a:latin typeface="+mn-lt"/>
            </a:endParaRPr>
          </a:p>
        </p:txBody>
      </p:sp>
      <p:sp>
        <p:nvSpPr>
          <p:cNvPr id="3" name="Объект 2"/>
          <p:cNvSpPr>
            <a:spLocks noGrp="1"/>
          </p:cNvSpPr>
          <p:nvPr>
            <p:ph idx="1"/>
          </p:nvPr>
        </p:nvSpPr>
        <p:spPr>
          <a:xfrm>
            <a:off x="0" y="836712"/>
            <a:ext cx="9144000" cy="5294213"/>
          </a:xfrm>
        </p:spPr>
        <p:txBody>
          <a:bodyPr/>
          <a:lstStyle/>
          <a:p>
            <a:pPr>
              <a:buNone/>
            </a:pPr>
            <a:r>
              <a:rPr lang="ru-RU" sz="2800" dirty="0" smtClean="0"/>
              <a:t>1. История (развитие) научных знаний и методов ИУМ (филиация идей)</a:t>
            </a:r>
          </a:p>
          <a:p>
            <a:pPr>
              <a:buNone/>
            </a:pPr>
            <a:r>
              <a:rPr lang="ru-RU" sz="2800" dirty="0" smtClean="0"/>
              <a:t>2. История (развитие) научного сообщества и социального института ИУМ (развитие научного сообщества ИУМ, история отношений внутри него, в т.ч. формы общения между учеными)</a:t>
            </a:r>
          </a:p>
          <a:p>
            <a:pPr>
              <a:buNone/>
            </a:pPr>
            <a:r>
              <a:rPr lang="ru-RU" sz="2800" dirty="0" smtClean="0"/>
              <a:t>3. История (развитие) отношений «ИУМ (как наука - общество» («</a:t>
            </a:r>
            <a:r>
              <a:rPr lang="ru-RU" sz="2800" dirty="0" err="1" smtClean="0"/>
              <a:t>ИУМ-производство</a:t>
            </a:r>
            <a:r>
              <a:rPr lang="ru-RU" sz="2800" dirty="0" smtClean="0"/>
              <a:t>», </a:t>
            </a:r>
            <a:r>
              <a:rPr lang="ru-RU" sz="2800" dirty="0" err="1" smtClean="0"/>
              <a:t>ИУМ-техника</a:t>
            </a:r>
            <a:r>
              <a:rPr lang="ru-RU" sz="2800" dirty="0" smtClean="0"/>
              <a:t>», «ИУМ – культура» и т.п.).</a:t>
            </a:r>
          </a:p>
          <a:p>
            <a:pPr>
              <a:buNone/>
            </a:pPr>
            <a:r>
              <a:rPr lang="ru-RU" sz="2800" dirty="0" smtClean="0"/>
              <a:t>Соотношение: №1</a:t>
            </a:r>
            <a:r>
              <a:rPr lang="ru-RU" sz="2800" dirty="0" smtClean="0">
                <a:sym typeface="Wingdings" pitchFamily="2" charset="2"/>
              </a:rPr>
              <a:t> №2</a:t>
            </a:r>
            <a:r>
              <a:rPr lang="en-US" sz="2800" dirty="0" smtClean="0">
                <a:sym typeface="Wingdings" pitchFamily="2" charset="2"/>
              </a:rPr>
              <a:t> </a:t>
            </a:r>
            <a:r>
              <a:rPr lang="ru-RU" sz="2800" dirty="0" smtClean="0">
                <a:sym typeface="Wingdings" pitchFamily="2" charset="2"/>
              </a:rPr>
              <a:t> №3</a:t>
            </a:r>
            <a:endParaRPr lang="ru-RU" sz="2800" dirty="0"/>
          </a:p>
        </p:txBody>
      </p:sp>
      <p:sp>
        <p:nvSpPr>
          <p:cNvPr id="4" name="Дата 3"/>
          <p:cNvSpPr>
            <a:spLocks noGrp="1"/>
          </p:cNvSpPr>
          <p:nvPr>
            <p:ph type="dt" sz="quarter" idx="10"/>
          </p:nvPr>
        </p:nvSpPr>
        <p:spPr/>
        <p:txBody>
          <a:bodyPr/>
          <a:lstStyle/>
          <a:p>
            <a:pPr>
              <a:defRPr/>
            </a:pPr>
            <a:fld id="{8D02D944-C10C-4F0A-A015-51A0855197DA}" type="datetime1">
              <a:rPr lang="ru-RU" smtClean="0"/>
              <a:pPr>
                <a:defRPr/>
              </a:pPr>
              <a:t>21.09.2018</a:t>
            </a:fld>
            <a:endParaRPr lang="ru-RU"/>
          </a:p>
        </p:txBody>
      </p:sp>
      <p:sp>
        <p:nvSpPr>
          <p:cNvPr id="6" name="Номер слайда 5"/>
          <p:cNvSpPr>
            <a:spLocks noGrp="1"/>
          </p:cNvSpPr>
          <p:nvPr>
            <p:ph type="sldNum" sz="quarter" idx="12"/>
          </p:nvPr>
        </p:nvSpPr>
        <p:spPr/>
        <p:txBody>
          <a:bodyPr/>
          <a:lstStyle/>
          <a:p>
            <a:pPr>
              <a:defRPr/>
            </a:pPr>
            <a:fld id="{314D8F3A-F535-4D30-85C5-4F1ECC02B503}" type="slidenum">
              <a:rPr lang="ru-RU" smtClean="0"/>
              <a:pPr>
                <a:defRPr/>
              </a:pPr>
              <a:t>23</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9144000" cy="692695"/>
          </a:xfrm>
        </p:spPr>
        <p:txBody>
          <a:bodyPr/>
          <a:lstStyle/>
          <a:p>
            <a:pPr>
              <a:defRPr/>
            </a:pPr>
            <a:r>
              <a:rPr lang="ru-RU" sz="3600" b="1" dirty="0" smtClean="0">
                <a:latin typeface="+mn-lt"/>
              </a:rPr>
              <a:t>Кл. Факторы «открытий» в ИУМ</a:t>
            </a:r>
            <a:endParaRPr lang="ru-RU" sz="3600" b="1" dirty="0">
              <a:latin typeface="+mn-lt"/>
            </a:endParaRPr>
          </a:p>
        </p:txBody>
      </p:sp>
      <p:sp>
        <p:nvSpPr>
          <p:cNvPr id="3" name="Объект 2"/>
          <p:cNvSpPr>
            <a:spLocks noGrp="1"/>
          </p:cNvSpPr>
          <p:nvPr>
            <p:ph idx="1"/>
          </p:nvPr>
        </p:nvSpPr>
        <p:spPr>
          <a:xfrm>
            <a:off x="0" y="620688"/>
            <a:ext cx="9144000" cy="5510237"/>
          </a:xfrm>
        </p:spPr>
        <p:txBody>
          <a:bodyPr/>
          <a:lstStyle/>
          <a:p>
            <a:pPr>
              <a:buNone/>
              <a:defRPr/>
            </a:pPr>
            <a:r>
              <a:rPr lang="ru-RU" sz="2400" dirty="0" smtClean="0">
                <a:effectLst/>
                <a:ea typeface="Times New Roman"/>
              </a:rPr>
              <a:t>Задача 1. Выявить факторы, влияющие на изменение «мысли»</a:t>
            </a:r>
            <a:r>
              <a:rPr lang="en-US" sz="2400" dirty="0" smtClean="0">
                <a:effectLst/>
                <a:ea typeface="Times New Roman"/>
              </a:rPr>
              <a:t> </a:t>
            </a:r>
            <a:endParaRPr lang="ru-RU" sz="2400" dirty="0" smtClean="0">
              <a:effectLst/>
              <a:ea typeface="Times New Roman"/>
            </a:endParaRPr>
          </a:p>
          <a:p>
            <a:pPr>
              <a:buNone/>
              <a:defRPr/>
            </a:pPr>
            <a:r>
              <a:rPr lang="ru-RU" sz="2400" dirty="0" smtClean="0">
                <a:effectLst/>
                <a:ea typeface="Times New Roman"/>
              </a:rPr>
              <a:t>Задача 2. С помощью факторов выявлять различия в «мыслях» (= </a:t>
            </a:r>
            <a:r>
              <a:rPr lang="ru-RU" sz="2400" dirty="0" smtClean="0">
                <a:effectLst/>
              </a:rPr>
              <a:t>Альтман)</a:t>
            </a:r>
          </a:p>
          <a:p>
            <a:pPr>
              <a:buNone/>
              <a:defRPr/>
            </a:pPr>
            <a:r>
              <a:rPr lang="ru-RU" sz="2400" dirty="0" smtClean="0">
                <a:effectLst/>
              </a:rPr>
              <a:t>1. Период (эпоха)</a:t>
            </a:r>
          </a:p>
          <a:p>
            <a:pPr>
              <a:buNone/>
              <a:defRPr/>
            </a:pPr>
            <a:r>
              <a:rPr lang="ru-RU" sz="2400" dirty="0" smtClean="0">
                <a:effectLst/>
              </a:rPr>
              <a:t>2. Условия материальной и духовной жизни общества в этот период (в т.ч. Общественная мысль), практика</a:t>
            </a:r>
          </a:p>
          <a:p>
            <a:pPr>
              <a:buNone/>
              <a:defRPr/>
            </a:pPr>
            <a:r>
              <a:rPr lang="ru-RU" sz="2400" dirty="0" smtClean="0">
                <a:effectLst/>
              </a:rPr>
              <a:t>3. Демографические, религиозные, </a:t>
            </a:r>
            <a:r>
              <a:rPr lang="ru-RU" sz="2400" dirty="0" err="1" smtClean="0">
                <a:effectLst/>
              </a:rPr>
              <a:t>социо-культурные</a:t>
            </a:r>
            <a:r>
              <a:rPr lang="ru-RU" sz="2400" dirty="0" smtClean="0">
                <a:effectLst/>
              </a:rPr>
              <a:t>, этнические  и т.п. особенности</a:t>
            </a:r>
          </a:p>
          <a:p>
            <a:pPr>
              <a:buNone/>
              <a:defRPr/>
            </a:pPr>
            <a:r>
              <a:rPr lang="ru-RU" sz="2400" dirty="0" smtClean="0">
                <a:effectLst/>
              </a:rPr>
              <a:t>4. Автор и его окружение</a:t>
            </a:r>
          </a:p>
          <a:p>
            <a:pPr>
              <a:buNone/>
              <a:defRPr/>
            </a:pPr>
            <a:r>
              <a:rPr lang="ru-RU" sz="2400" dirty="0" smtClean="0">
                <a:effectLst/>
              </a:rPr>
              <a:t>5. Источники</a:t>
            </a:r>
            <a:r>
              <a:rPr lang="en-US" sz="2400" dirty="0" smtClean="0">
                <a:effectLst/>
              </a:rPr>
              <a:t> </a:t>
            </a:r>
            <a:r>
              <a:rPr lang="ru-RU" sz="2400" dirty="0" smtClean="0">
                <a:effectLst/>
              </a:rPr>
              <a:t>и Работа с источником</a:t>
            </a:r>
          </a:p>
          <a:p>
            <a:pPr>
              <a:buNone/>
              <a:defRPr/>
            </a:pPr>
            <a:r>
              <a:rPr lang="ru-RU" sz="2400" dirty="0" smtClean="0">
                <a:effectLst/>
              </a:rPr>
              <a:t>6. Связь с обучением (жрецы, писцы, демагоги, </a:t>
            </a:r>
            <a:r>
              <a:rPr lang="ru-RU" sz="2400" dirty="0" err="1" smtClean="0">
                <a:effectLst/>
              </a:rPr>
              <a:t>камералисты</a:t>
            </a:r>
            <a:r>
              <a:rPr lang="ru-RU" sz="2400" dirty="0" smtClean="0">
                <a:effectLst/>
              </a:rPr>
              <a:t>, руководители, менеджеры)</a:t>
            </a:r>
          </a:p>
          <a:p>
            <a:pPr lvl="0">
              <a:buClr>
                <a:srgbClr val="FFFFCC"/>
              </a:buClr>
              <a:buNone/>
              <a:defRPr/>
            </a:pPr>
            <a:r>
              <a:rPr lang="ru-RU" sz="2400" dirty="0" smtClean="0">
                <a:effectLst/>
              </a:rPr>
              <a:t>7. Связь с УК (апробация идей)</a:t>
            </a:r>
            <a:r>
              <a:rPr lang="ru-RU" sz="2800" dirty="0">
                <a:solidFill>
                  <a:srgbClr val="FFFFFF"/>
                </a:solidFill>
              </a:rPr>
              <a:t> </a:t>
            </a:r>
            <a:endParaRPr lang="ru-RU" sz="2800" dirty="0" smtClean="0">
              <a:solidFill>
                <a:srgbClr val="FFFFFF"/>
              </a:solidFill>
            </a:endParaRPr>
          </a:p>
          <a:p>
            <a:pPr lvl="0" algn="ctr">
              <a:buClr>
                <a:srgbClr val="FFFFCC"/>
              </a:buClr>
              <a:buNone/>
              <a:defRPr/>
            </a:pPr>
            <a:r>
              <a:rPr lang="ru-RU" sz="2800" dirty="0" smtClean="0">
                <a:solidFill>
                  <a:srgbClr val="FFFFFF"/>
                </a:solidFill>
              </a:rPr>
              <a:t>Проблемы </a:t>
            </a:r>
            <a:r>
              <a:rPr lang="ru-RU" sz="2800" dirty="0">
                <a:solidFill>
                  <a:srgbClr val="FFFFFF"/>
                </a:solidFill>
              </a:rPr>
              <a:t>измеримости </a:t>
            </a:r>
            <a:r>
              <a:rPr lang="ru-RU" sz="2800" dirty="0" smtClean="0">
                <a:solidFill>
                  <a:srgbClr val="FFFFFF"/>
                </a:solidFill>
              </a:rPr>
              <a:t>факторов </a:t>
            </a:r>
            <a:r>
              <a:rPr lang="ru-RU" sz="2800" dirty="0">
                <a:solidFill>
                  <a:srgbClr val="FFFFFF"/>
                </a:solidFill>
              </a:rPr>
              <a:t>ИУМ</a:t>
            </a:r>
            <a:endParaRPr lang="en-US" sz="2800" dirty="0">
              <a:solidFill>
                <a:srgbClr val="FFFFFF"/>
              </a:solidFill>
            </a:endParaRPr>
          </a:p>
          <a:p>
            <a:pPr>
              <a:buNone/>
              <a:defRPr/>
            </a:pPr>
            <a:endParaRPr lang="ru-RU" sz="2400" dirty="0"/>
          </a:p>
        </p:txBody>
      </p:sp>
      <p:sp>
        <p:nvSpPr>
          <p:cNvPr id="6" name="Номер слайда 5"/>
          <p:cNvSpPr>
            <a:spLocks noGrp="1"/>
          </p:cNvSpPr>
          <p:nvPr>
            <p:ph type="sldNum" sz="quarter" idx="12"/>
          </p:nvPr>
        </p:nvSpPr>
        <p:spPr/>
        <p:txBody>
          <a:bodyPr/>
          <a:lstStyle/>
          <a:p>
            <a:pPr>
              <a:defRPr/>
            </a:pPr>
            <a:fld id="{314D8F3A-F535-4D30-85C5-4F1ECC02B503}" type="slidenum">
              <a:rPr lang="ru-RU" smtClean="0"/>
              <a:pPr>
                <a:defRPr/>
              </a:pPr>
              <a:t>24</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9144000" cy="692695"/>
          </a:xfrm>
        </p:spPr>
        <p:txBody>
          <a:bodyPr/>
          <a:lstStyle/>
          <a:p>
            <a:pPr>
              <a:defRPr/>
            </a:pPr>
            <a:r>
              <a:rPr lang="ru-RU" sz="3600" b="1" dirty="0" smtClean="0">
                <a:latin typeface="+mn-lt"/>
              </a:rPr>
              <a:t>О Жизни/Смерти Менеджмента-1</a:t>
            </a:r>
            <a:endParaRPr lang="ru-RU" sz="3600" b="1" dirty="0">
              <a:latin typeface="+mn-lt"/>
            </a:endParaRPr>
          </a:p>
        </p:txBody>
      </p:sp>
      <p:sp>
        <p:nvSpPr>
          <p:cNvPr id="3" name="Объект 2"/>
          <p:cNvSpPr>
            <a:spLocks noGrp="1"/>
          </p:cNvSpPr>
          <p:nvPr>
            <p:ph idx="1"/>
          </p:nvPr>
        </p:nvSpPr>
        <p:spPr>
          <a:xfrm>
            <a:off x="0" y="836712"/>
            <a:ext cx="9144000" cy="5294213"/>
          </a:xfrm>
        </p:spPr>
        <p:txBody>
          <a:bodyPr/>
          <a:lstStyle/>
          <a:p>
            <a:pPr>
              <a:buNone/>
              <a:defRPr/>
            </a:pPr>
            <a:r>
              <a:rPr lang="en-US" dirty="0" smtClean="0">
                <a:effectLst/>
                <a:latin typeface="Times New Roman"/>
                <a:ea typeface="Times New Roman"/>
              </a:rPr>
              <a:t> </a:t>
            </a:r>
            <a:r>
              <a:rPr lang="ru-RU" dirty="0" smtClean="0"/>
              <a:t> </a:t>
            </a:r>
            <a:r>
              <a:rPr lang="ru-RU" sz="2800" dirty="0" smtClean="0"/>
              <a:t>Дискуссия о состоянии здоровья менеджмента (на тему «Жив или мертв менеджмент?») наводит на мысль, а нет ли здесь аналогии с непрерывным процессом создания всё новых и новых медицинских препаратов для лечения одних и тех же человеческих болезней, известных уже многие тысячелетия? Похоже, что меняются цели и критерии (от «просто выжить» через «хочется быстрее и надежнее вылечиться» к «подольше прожить») и  появляются новые лекарства.</a:t>
            </a:r>
            <a:endParaRPr lang="ru-RU" sz="2800" dirty="0"/>
          </a:p>
        </p:txBody>
      </p:sp>
      <p:sp>
        <p:nvSpPr>
          <p:cNvPr id="4" name="Дата 3"/>
          <p:cNvSpPr>
            <a:spLocks noGrp="1"/>
          </p:cNvSpPr>
          <p:nvPr>
            <p:ph type="dt" sz="quarter" idx="10"/>
          </p:nvPr>
        </p:nvSpPr>
        <p:spPr/>
        <p:txBody>
          <a:bodyPr/>
          <a:lstStyle/>
          <a:p>
            <a:pPr>
              <a:defRPr/>
            </a:pPr>
            <a:fld id="{8D02D944-C10C-4F0A-A015-51A0855197DA}" type="datetime1">
              <a:rPr lang="ru-RU" smtClean="0"/>
              <a:pPr>
                <a:defRPr/>
              </a:pPr>
              <a:t>21.09.2018</a:t>
            </a:fld>
            <a:endParaRPr lang="ru-RU"/>
          </a:p>
        </p:txBody>
      </p:sp>
      <p:sp>
        <p:nvSpPr>
          <p:cNvPr id="5" name="Нижний колонтитул 4"/>
          <p:cNvSpPr>
            <a:spLocks noGrp="1"/>
          </p:cNvSpPr>
          <p:nvPr>
            <p:ph type="ftr" sz="quarter" idx="11"/>
          </p:nvPr>
        </p:nvSpPr>
        <p:spPr/>
        <p:txBody>
          <a:bodyPr/>
          <a:lstStyle/>
          <a:p>
            <a:pPr>
              <a:defRPr/>
            </a:pPr>
            <a:r>
              <a:rPr lang="ru-RU" smtClean="0"/>
              <a:t>проф. МАРШЕВ В. И. (МГУ)</a:t>
            </a:r>
            <a:endParaRPr lang="ru-RU"/>
          </a:p>
        </p:txBody>
      </p:sp>
      <p:sp>
        <p:nvSpPr>
          <p:cNvPr id="6" name="Номер слайда 5"/>
          <p:cNvSpPr>
            <a:spLocks noGrp="1"/>
          </p:cNvSpPr>
          <p:nvPr>
            <p:ph type="sldNum" sz="quarter" idx="12"/>
          </p:nvPr>
        </p:nvSpPr>
        <p:spPr/>
        <p:txBody>
          <a:bodyPr/>
          <a:lstStyle/>
          <a:p>
            <a:pPr>
              <a:defRPr/>
            </a:pPr>
            <a:fld id="{314D8F3A-F535-4D30-85C5-4F1ECC02B503}" type="slidenum">
              <a:rPr lang="ru-RU" smtClean="0"/>
              <a:pPr>
                <a:defRPr/>
              </a:pPr>
              <a:t>25</a:t>
            </a:fld>
            <a:endParaRPr lang="ru-RU"/>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9144000" cy="692695"/>
          </a:xfrm>
        </p:spPr>
        <p:txBody>
          <a:bodyPr/>
          <a:lstStyle/>
          <a:p>
            <a:pPr>
              <a:defRPr/>
            </a:pPr>
            <a:r>
              <a:rPr lang="ru-RU" sz="3600" b="1" dirty="0" smtClean="0">
                <a:latin typeface="+mn-lt"/>
              </a:rPr>
              <a:t>О Жизни/Смерти Менеджмента-2</a:t>
            </a:r>
            <a:endParaRPr lang="ru-RU" sz="3600" b="1" dirty="0">
              <a:latin typeface="+mn-lt"/>
            </a:endParaRPr>
          </a:p>
        </p:txBody>
      </p:sp>
      <p:sp>
        <p:nvSpPr>
          <p:cNvPr id="3" name="Объект 2"/>
          <p:cNvSpPr>
            <a:spLocks noGrp="1"/>
          </p:cNvSpPr>
          <p:nvPr>
            <p:ph idx="1"/>
          </p:nvPr>
        </p:nvSpPr>
        <p:spPr>
          <a:xfrm>
            <a:off x="0" y="620688"/>
            <a:ext cx="9144000" cy="5510237"/>
          </a:xfrm>
        </p:spPr>
        <p:txBody>
          <a:bodyPr/>
          <a:lstStyle/>
          <a:p>
            <a:pPr marL="144000">
              <a:buNone/>
              <a:defRPr/>
            </a:pPr>
            <a:r>
              <a:rPr lang="en-US" dirty="0" smtClean="0">
                <a:effectLst/>
                <a:latin typeface="Times New Roman"/>
                <a:ea typeface="Times New Roman"/>
              </a:rPr>
              <a:t> </a:t>
            </a:r>
            <a:r>
              <a:rPr lang="ru-RU" sz="2400" dirty="0" smtClean="0"/>
              <a:t>Так и в бизнесе. Постоянно хочется просто «заниматься бизнесом», к этому критерию добавляется «заработать», затем «много заработать», затем «выйти из кризиса», затем «много, быстро и долго зарабатывать» и т.д., и т.п., а каждый раз появляются соответствующие концепции менеджмента. Но не надо думать, что любая цель имеет средство достижения. </a:t>
            </a:r>
          </a:p>
          <a:p>
            <a:pPr marL="144000">
              <a:buNone/>
              <a:defRPr/>
            </a:pPr>
            <a:r>
              <a:rPr lang="ru-RU" sz="2400" dirty="0" smtClean="0"/>
              <a:t>Скорее всего, каждый раз цель и критерии, а также соответствующее средство корректируются (чаще всего приходиться отказываться от недостижимых целей, «размазывать цель» по траектории движения к ней, «занижать» критерии), и находится «соответствующее времени относительно лучшее средство для скорректированной цели», если помнить, что «</a:t>
            </a:r>
            <a:r>
              <a:rPr lang="ru-RU" sz="2400" i="1" dirty="0" smtClean="0"/>
              <a:t>любое </a:t>
            </a:r>
            <a:r>
              <a:rPr lang="ru-RU" sz="2400" b="1" i="1" dirty="0" smtClean="0"/>
              <a:t>новое </a:t>
            </a:r>
            <a:r>
              <a:rPr lang="ru-RU" sz="2400" i="1" dirty="0" smtClean="0"/>
              <a:t>средство – это </a:t>
            </a:r>
            <a:r>
              <a:rPr lang="ru-RU" sz="2400" b="1" i="1" dirty="0" smtClean="0"/>
              <a:t>новая комбинация старых</a:t>
            </a:r>
            <a:r>
              <a:rPr lang="ru-RU" sz="2400" i="1" dirty="0" smtClean="0"/>
              <a:t>, ранее известных средств в </a:t>
            </a:r>
            <a:r>
              <a:rPr lang="ru-RU" sz="2400" b="1" i="1" dirty="0" smtClean="0"/>
              <a:t>новых</a:t>
            </a:r>
            <a:r>
              <a:rPr lang="ru-RU" sz="2400" i="1" dirty="0" smtClean="0"/>
              <a:t> условиях</a:t>
            </a:r>
            <a:r>
              <a:rPr lang="ru-RU" sz="2400" dirty="0" smtClean="0"/>
              <a:t>».</a:t>
            </a:r>
          </a:p>
          <a:p>
            <a:pPr>
              <a:buNone/>
              <a:defRPr/>
            </a:pPr>
            <a:endParaRPr lang="ru-RU" dirty="0"/>
          </a:p>
        </p:txBody>
      </p:sp>
      <p:sp>
        <p:nvSpPr>
          <p:cNvPr id="4" name="Дата 3"/>
          <p:cNvSpPr>
            <a:spLocks noGrp="1"/>
          </p:cNvSpPr>
          <p:nvPr>
            <p:ph type="dt" sz="quarter" idx="10"/>
          </p:nvPr>
        </p:nvSpPr>
        <p:spPr/>
        <p:txBody>
          <a:bodyPr/>
          <a:lstStyle/>
          <a:p>
            <a:pPr>
              <a:defRPr/>
            </a:pPr>
            <a:fld id="{8D02D944-C10C-4F0A-A015-51A0855197DA}" type="datetime1">
              <a:rPr lang="ru-RU" smtClean="0"/>
              <a:pPr>
                <a:defRPr/>
              </a:pPr>
              <a:t>21.09.2018</a:t>
            </a:fld>
            <a:endParaRPr lang="ru-RU"/>
          </a:p>
        </p:txBody>
      </p:sp>
      <p:sp>
        <p:nvSpPr>
          <p:cNvPr id="5" name="Нижний колонтитул 4"/>
          <p:cNvSpPr>
            <a:spLocks noGrp="1"/>
          </p:cNvSpPr>
          <p:nvPr>
            <p:ph type="ftr" sz="quarter" idx="11"/>
          </p:nvPr>
        </p:nvSpPr>
        <p:spPr/>
        <p:txBody>
          <a:bodyPr/>
          <a:lstStyle/>
          <a:p>
            <a:pPr>
              <a:defRPr/>
            </a:pPr>
            <a:r>
              <a:rPr lang="ru-RU" smtClean="0"/>
              <a:t>проф. МАРШЕВ В. И. (МГУ)</a:t>
            </a:r>
            <a:endParaRPr lang="ru-RU"/>
          </a:p>
        </p:txBody>
      </p:sp>
      <p:sp>
        <p:nvSpPr>
          <p:cNvPr id="6" name="Номер слайда 5"/>
          <p:cNvSpPr>
            <a:spLocks noGrp="1"/>
          </p:cNvSpPr>
          <p:nvPr>
            <p:ph type="sldNum" sz="quarter" idx="12"/>
          </p:nvPr>
        </p:nvSpPr>
        <p:spPr/>
        <p:txBody>
          <a:bodyPr/>
          <a:lstStyle/>
          <a:p>
            <a:pPr>
              <a:defRPr/>
            </a:pPr>
            <a:fld id="{314D8F3A-F535-4D30-85C5-4F1ECC02B503}" type="slidenum">
              <a:rPr lang="ru-RU" smtClean="0"/>
              <a:pPr>
                <a:defRPr/>
              </a:pPr>
              <a:t>26</a:t>
            </a:fld>
            <a:endParaRPr lang="ru-RU"/>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7813"/>
            <a:ext cx="9144000" cy="630907"/>
          </a:xfrm>
        </p:spPr>
        <p:txBody>
          <a:bodyPr/>
          <a:lstStyle/>
          <a:p>
            <a:pPr>
              <a:defRPr/>
            </a:pPr>
            <a:r>
              <a:rPr lang="ru-RU" sz="3600" b="1" dirty="0" smtClean="0">
                <a:latin typeface="+mn-lt"/>
              </a:rPr>
              <a:t>«Аудитория» историков наук-1</a:t>
            </a:r>
            <a:endParaRPr lang="ru-RU" sz="3600" b="1" dirty="0">
              <a:latin typeface="+mn-lt"/>
            </a:endParaRPr>
          </a:p>
        </p:txBody>
      </p:sp>
      <p:sp>
        <p:nvSpPr>
          <p:cNvPr id="3" name="Объект 2"/>
          <p:cNvSpPr>
            <a:spLocks noGrp="1"/>
          </p:cNvSpPr>
          <p:nvPr>
            <p:ph idx="1"/>
          </p:nvPr>
        </p:nvSpPr>
        <p:spPr>
          <a:xfrm>
            <a:off x="0" y="908720"/>
            <a:ext cx="9144000" cy="5222205"/>
          </a:xfrm>
        </p:spPr>
        <p:txBody>
          <a:bodyPr/>
          <a:lstStyle/>
          <a:p>
            <a:pPr>
              <a:buNone/>
              <a:defRPr/>
            </a:pPr>
            <a:r>
              <a:rPr lang="en-US" dirty="0" smtClean="0">
                <a:effectLst/>
                <a:latin typeface="Times New Roman"/>
                <a:ea typeface="Times New Roman"/>
              </a:rPr>
              <a:t> </a:t>
            </a:r>
            <a:r>
              <a:rPr lang="ru-RU" sz="2800" dirty="0" smtClean="0">
                <a:effectLst/>
                <a:ea typeface="Times New Roman"/>
              </a:rPr>
              <a:t>Неоднородна. Пример. П</a:t>
            </a:r>
            <a:r>
              <a:rPr lang="ru-RU" sz="2800" dirty="0" smtClean="0"/>
              <a:t>роцесс рецензирования книг в Британии (</a:t>
            </a:r>
            <a:r>
              <a:rPr lang="ru-RU" sz="2800" dirty="0" err="1" smtClean="0"/>
              <a:t>ж-л</a:t>
            </a:r>
            <a:r>
              <a:rPr lang="ru-RU" sz="2800" dirty="0" smtClean="0"/>
              <a:t> Таймс, Литературное Приложение). </a:t>
            </a:r>
          </a:p>
          <a:p>
            <a:pPr>
              <a:buNone/>
              <a:defRPr/>
            </a:pPr>
            <a:r>
              <a:rPr lang="ru-RU" sz="2800" dirty="0" smtClean="0"/>
              <a:t>Когда книги попадают на стол к редактору Отдела науки, он часто выбирает в качестве рецензентов ученых-естественников - то есть тех, кто видит цель истории </a:t>
            </a:r>
            <a:r>
              <a:rPr lang="ru-RU" sz="2800" i="1" dirty="0" smtClean="0"/>
              <a:t>науки </a:t>
            </a:r>
            <a:r>
              <a:rPr lang="ru-RU" sz="2800" dirty="0" smtClean="0"/>
              <a:t>в том, чтобы обслуживать эту </a:t>
            </a:r>
            <a:r>
              <a:rPr lang="ru-RU" sz="2800" i="1" dirty="0" smtClean="0"/>
              <a:t>науку</a:t>
            </a:r>
            <a:r>
              <a:rPr lang="ru-RU" sz="2800" dirty="0" smtClean="0"/>
              <a:t>. </a:t>
            </a:r>
          </a:p>
          <a:p>
            <a:pPr marL="144000">
              <a:buNone/>
              <a:defRPr/>
            </a:pPr>
            <a:r>
              <a:rPr lang="ru-RU" sz="2800" dirty="0" smtClean="0"/>
              <a:t>В отличие от этого книги по истории гуманитарных отраслей (экономике, праву, управлению, социологии и др.) посылаются на рецензию </a:t>
            </a:r>
            <a:r>
              <a:rPr lang="ru-RU" sz="2800" i="1" dirty="0" smtClean="0"/>
              <a:t>историкам</a:t>
            </a:r>
            <a:r>
              <a:rPr lang="ru-RU" sz="2800" dirty="0" smtClean="0"/>
              <a:t>, специализирующимся в соответствующих вопросах- </a:t>
            </a:r>
            <a:r>
              <a:rPr lang="ru-RU" sz="2800" dirty="0" err="1" smtClean="0"/>
              <a:t>эк-ке</a:t>
            </a:r>
            <a:r>
              <a:rPr lang="ru-RU" sz="2800" dirty="0" smtClean="0"/>
              <a:t>, праву, упр. </a:t>
            </a:r>
          </a:p>
          <a:p>
            <a:pPr>
              <a:buNone/>
              <a:defRPr/>
            </a:pPr>
            <a:endParaRPr lang="ru-RU" dirty="0"/>
          </a:p>
        </p:txBody>
      </p:sp>
    </p:spTree>
    <p:extLst>
      <p:ext uri="{BB962C8B-B14F-4D97-AF65-F5344CB8AC3E}">
        <p14:creationId xmlns:p14="http://schemas.microsoft.com/office/powerpoint/2010/main" val="8283342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9144000" cy="692695"/>
          </a:xfrm>
        </p:spPr>
        <p:txBody>
          <a:bodyPr/>
          <a:lstStyle/>
          <a:p>
            <a:pPr>
              <a:defRPr/>
            </a:pPr>
            <a:r>
              <a:rPr lang="ru-RU" sz="3600" b="1" dirty="0" smtClean="0">
                <a:latin typeface="+mn-lt"/>
              </a:rPr>
              <a:t>«Аудитория» историков наук-2</a:t>
            </a:r>
            <a:endParaRPr lang="ru-RU" sz="3600" b="1" dirty="0">
              <a:latin typeface="+mn-lt"/>
            </a:endParaRPr>
          </a:p>
        </p:txBody>
      </p:sp>
      <p:sp>
        <p:nvSpPr>
          <p:cNvPr id="3" name="Объект 2"/>
          <p:cNvSpPr>
            <a:spLocks noGrp="1"/>
          </p:cNvSpPr>
          <p:nvPr>
            <p:ph idx="1"/>
          </p:nvPr>
        </p:nvSpPr>
        <p:spPr>
          <a:xfrm>
            <a:off x="0" y="548680"/>
            <a:ext cx="9144000" cy="5582245"/>
          </a:xfrm>
        </p:spPr>
        <p:txBody>
          <a:bodyPr/>
          <a:lstStyle/>
          <a:p>
            <a:pPr>
              <a:buNone/>
              <a:defRPr/>
            </a:pPr>
            <a:r>
              <a:rPr lang="ru-RU" dirty="0" smtClean="0"/>
              <a:t>Например, книги по истории искусства посылаются историкам искусства, а не художникам, а книги по истории экономической мысли – историкам мысли, а не экономистам. </a:t>
            </a:r>
          </a:p>
          <a:p>
            <a:pPr>
              <a:buNone/>
              <a:defRPr/>
            </a:pPr>
            <a:r>
              <a:rPr lang="ru-RU" dirty="0" smtClean="0"/>
              <a:t>В результате историки науки иногда жалуются на то, что их рецензентов </a:t>
            </a:r>
            <a:r>
              <a:rPr lang="ru-RU" b="1" i="1" dirty="0" smtClean="0"/>
              <a:t>предмет </a:t>
            </a:r>
            <a:r>
              <a:rPr lang="ru-RU" dirty="0" smtClean="0"/>
              <a:t>не интересует, </a:t>
            </a:r>
          </a:p>
          <a:p>
            <a:pPr>
              <a:buNone/>
              <a:defRPr/>
            </a:pPr>
            <a:r>
              <a:rPr lang="ru-RU" dirty="0" smtClean="0"/>
              <a:t>а рецензенты обвиняют историков в том, что те </a:t>
            </a:r>
            <a:r>
              <a:rPr lang="ru-RU" b="1" dirty="0" smtClean="0"/>
              <a:t>не пишут о настоящей науке</a:t>
            </a:r>
            <a:r>
              <a:rPr lang="en-US" b="1" dirty="0" smtClean="0"/>
              <a:t>/</a:t>
            </a:r>
          </a:p>
          <a:p>
            <a:pPr>
              <a:buNone/>
              <a:defRPr/>
            </a:pPr>
            <a:r>
              <a:rPr lang="ru-RU" sz="2800" dirty="0" err="1" smtClean="0"/>
              <a:t>Пфеффер</a:t>
            </a:r>
            <a:r>
              <a:rPr lang="ru-RU" sz="2800" dirty="0" smtClean="0"/>
              <a:t>. </a:t>
            </a:r>
            <a:r>
              <a:rPr lang="ru-RU" sz="2800" dirty="0" err="1" smtClean="0"/>
              <a:t>Саттон</a:t>
            </a:r>
            <a:r>
              <a:rPr lang="ru-RU" sz="2800" dirty="0" smtClean="0"/>
              <a:t>. Доказательный Менеджмент</a:t>
            </a:r>
          </a:p>
          <a:p>
            <a:pPr>
              <a:buNone/>
              <a:defRPr/>
            </a:pPr>
            <a:endParaRPr lang="ru-RU" dirty="0"/>
          </a:p>
        </p:txBody>
      </p:sp>
    </p:spTree>
    <p:extLst>
      <p:ext uri="{BB962C8B-B14F-4D97-AF65-F5344CB8AC3E}">
        <p14:creationId xmlns:p14="http://schemas.microsoft.com/office/powerpoint/2010/main" val="3979298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txBox="1">
            <a:spLocks noGrp="1"/>
          </p:cNvSpPr>
          <p:nvPr/>
        </p:nvSpPr>
        <p:spPr bwMode="auto">
          <a:xfrm>
            <a:off x="3124200" y="6248400"/>
            <a:ext cx="2895600" cy="457200"/>
          </a:xfrm>
          <a:prstGeom prst="rect">
            <a:avLst/>
          </a:prstGeom>
          <a:noFill/>
          <a:ln>
            <a:miter lim="800000"/>
            <a:headEnd/>
            <a:tailEnd/>
          </a:ln>
        </p:spPr>
        <p:txBody>
          <a:bodyPr/>
          <a:lstStyle/>
          <a:p>
            <a:pPr algn="ctr">
              <a:defRPr/>
            </a:pPr>
            <a:r>
              <a:rPr lang="ru-RU" sz="1000">
                <a:solidFill>
                  <a:srgbClr val="FFFFFF"/>
                </a:solidFill>
                <a:effectLst>
                  <a:outerShdw blurRad="38100" dist="38100" dir="2700000" algn="tl">
                    <a:srgbClr val="000000"/>
                  </a:outerShdw>
                </a:effectLst>
              </a:rPr>
              <a:t>проф. МАРШЕВ В. И. (МГУ)</a:t>
            </a:r>
          </a:p>
        </p:txBody>
      </p:sp>
      <p:sp>
        <p:nvSpPr>
          <p:cNvPr id="690178" name="Rectangle 2"/>
          <p:cNvSpPr>
            <a:spLocks noGrp="1" noChangeArrowheads="1"/>
          </p:cNvSpPr>
          <p:nvPr>
            <p:ph type="title" idx="4294967295"/>
          </p:nvPr>
        </p:nvSpPr>
        <p:spPr>
          <a:xfrm>
            <a:off x="457200" y="277813"/>
            <a:ext cx="8229600" cy="487362"/>
          </a:xfrm>
        </p:spPr>
        <p:txBody>
          <a:bodyPr/>
          <a:lstStyle/>
          <a:p>
            <a:pPr eaLnBrk="1" hangingPunct="1">
              <a:defRPr/>
            </a:pPr>
            <a:r>
              <a:rPr lang="ru-RU" sz="3600" b="1" dirty="0" smtClean="0"/>
              <a:t> «Институты» ИУМ</a:t>
            </a:r>
          </a:p>
        </p:txBody>
      </p:sp>
      <p:sp>
        <p:nvSpPr>
          <p:cNvPr id="690179" name="Rectangle 3"/>
          <p:cNvSpPr>
            <a:spLocks noGrp="1" noChangeArrowheads="1"/>
          </p:cNvSpPr>
          <p:nvPr>
            <p:ph type="body" idx="4294967295"/>
          </p:nvPr>
        </p:nvSpPr>
        <p:spPr>
          <a:xfrm>
            <a:off x="179388" y="836613"/>
            <a:ext cx="8964612" cy="5259387"/>
          </a:xfrm>
        </p:spPr>
        <p:txBody>
          <a:bodyPr/>
          <a:lstStyle/>
          <a:p>
            <a:pPr marL="0" indent="0">
              <a:lnSpc>
                <a:spcPct val="115000"/>
              </a:lnSpc>
              <a:buNone/>
            </a:pPr>
            <a:r>
              <a:rPr lang="ru-RU" sz="2800" dirty="0" smtClean="0">
                <a:solidFill>
                  <a:srgbClr val="CCECFF"/>
                </a:solidFill>
                <a:latin typeface="Arial"/>
                <a:ea typeface="+mj-ea"/>
                <a:cs typeface="+mj-cs"/>
              </a:rPr>
              <a:t>1. Институт истории </a:t>
            </a:r>
            <a:r>
              <a:rPr lang="ru-RU" sz="2800" dirty="0">
                <a:solidFill>
                  <a:srgbClr val="CCECFF"/>
                </a:solidFill>
                <a:latin typeface="Arial"/>
                <a:ea typeface="+mj-ea"/>
                <a:cs typeface="+mj-cs"/>
              </a:rPr>
              <a:t>естествознания и техники им </a:t>
            </a:r>
            <a:r>
              <a:rPr lang="ru-RU" sz="2800" dirty="0" err="1" smtClean="0">
                <a:solidFill>
                  <a:srgbClr val="CCECFF"/>
                </a:solidFill>
                <a:latin typeface="Arial"/>
                <a:ea typeface="+mj-ea"/>
                <a:cs typeface="+mj-cs"/>
              </a:rPr>
              <a:t>С.И.Вавилова</a:t>
            </a:r>
            <a:r>
              <a:rPr lang="ru-RU" sz="2800" dirty="0" smtClean="0">
                <a:solidFill>
                  <a:srgbClr val="CCECFF"/>
                </a:solidFill>
                <a:latin typeface="Arial"/>
                <a:ea typeface="+mj-ea"/>
                <a:cs typeface="+mj-cs"/>
              </a:rPr>
              <a:t> (РАН)</a:t>
            </a:r>
          </a:p>
          <a:p>
            <a:pPr marL="0" indent="0">
              <a:lnSpc>
                <a:spcPct val="115000"/>
              </a:lnSpc>
              <a:buNone/>
            </a:pPr>
            <a:r>
              <a:rPr lang="ru-RU" sz="2800" dirty="0" smtClean="0">
                <a:solidFill>
                  <a:srgbClr val="CCECFF"/>
                </a:solidFill>
                <a:latin typeface="Arial"/>
                <a:ea typeface="+mj-ea"/>
                <a:cs typeface="+mj-cs"/>
              </a:rPr>
              <a:t>2. Кафедры, Лаборатории, направления НИР (как на ЭФ) в ВУЗах</a:t>
            </a:r>
            <a:endParaRPr lang="ru-RU" sz="2800" dirty="0">
              <a:solidFill>
                <a:srgbClr val="CCECFF"/>
              </a:solidFill>
              <a:latin typeface="Arial"/>
              <a:ea typeface="+mj-ea"/>
              <a:cs typeface="+mj-cs"/>
            </a:endParaRPr>
          </a:p>
          <a:p>
            <a:pPr marL="0" indent="0">
              <a:lnSpc>
                <a:spcPct val="115000"/>
              </a:lnSpc>
              <a:buNone/>
            </a:pPr>
            <a:r>
              <a:rPr lang="ru-RU" sz="2800" dirty="0" smtClean="0">
                <a:solidFill>
                  <a:srgbClr val="CCECFF"/>
                </a:solidFill>
                <a:latin typeface="Arial"/>
                <a:ea typeface="+mj-ea"/>
                <a:cs typeface="+mj-cs"/>
              </a:rPr>
              <a:t>3. ВАК. Специальность 08.00.05, Область НИР №10 «Менеджмент», </a:t>
            </a:r>
            <a:r>
              <a:rPr lang="ru-RU" sz="2800" dirty="0" smtClean="0"/>
              <a:t>10.24. ИУМ 10.25</a:t>
            </a:r>
            <a:r>
              <a:rPr lang="ru-RU" sz="2800" dirty="0"/>
              <a:t>. Историческое развитие систем управления. </a:t>
            </a:r>
            <a:endParaRPr lang="ru-RU" sz="2800" dirty="0" smtClean="0"/>
          </a:p>
          <a:p>
            <a:pPr marL="0" indent="0">
              <a:lnSpc>
                <a:spcPct val="115000"/>
              </a:lnSpc>
              <a:buNone/>
            </a:pPr>
            <a:r>
              <a:rPr lang="ru-RU" sz="2800" dirty="0" smtClean="0">
                <a:solidFill>
                  <a:srgbClr val="CCECFF"/>
                </a:solidFill>
                <a:latin typeface="Arial"/>
                <a:ea typeface="+mj-ea"/>
                <a:cs typeface="+mj-cs"/>
              </a:rPr>
              <a:t>4. АОМ</a:t>
            </a:r>
            <a:r>
              <a:rPr lang="ru-RU" sz="2800" dirty="0" smtClean="0">
                <a:solidFill>
                  <a:srgbClr val="CCECFF"/>
                </a:solidFill>
                <a:latin typeface="Arial"/>
                <a:ea typeface="+mj-ea"/>
                <a:cs typeface="+mj-cs"/>
                <a:sym typeface="Wingdings" pitchFamily="2" charset="2"/>
              </a:rPr>
              <a:t>25 направлений</a:t>
            </a:r>
            <a:r>
              <a:rPr lang="en-US" sz="2800" dirty="0" smtClean="0">
                <a:solidFill>
                  <a:srgbClr val="CCECFF"/>
                </a:solidFill>
                <a:latin typeface="Arial"/>
                <a:ea typeface="+mj-ea"/>
                <a:cs typeface="+mj-cs"/>
                <a:sym typeface="Wingdings" pitchFamily="2" charset="2"/>
              </a:rPr>
              <a:t>MH</a:t>
            </a:r>
            <a:r>
              <a:rPr lang="ru-RU" sz="2800" dirty="0" smtClean="0">
                <a:solidFill>
                  <a:srgbClr val="CCECFF"/>
                </a:solidFill>
                <a:latin typeface="Arial"/>
                <a:ea typeface="+mj-ea"/>
                <a:cs typeface="+mj-cs"/>
                <a:sym typeface="Wingdings" pitchFamily="2" charset="2"/>
              </a:rPr>
              <a:t> (78 лет)</a:t>
            </a:r>
          </a:p>
          <a:p>
            <a:pPr marL="0" indent="0">
              <a:lnSpc>
                <a:spcPct val="115000"/>
              </a:lnSpc>
              <a:buNone/>
            </a:pPr>
            <a:r>
              <a:rPr lang="ru-RU" altLang="ru-RU" sz="2800" dirty="0" smtClean="0">
                <a:solidFill>
                  <a:srgbClr val="CCECFF"/>
                </a:solidFill>
                <a:latin typeface="Arial"/>
                <a:ea typeface="+mj-ea"/>
                <a:cs typeface="+mj-cs"/>
                <a:sym typeface="Wingdings" pitchFamily="2" charset="2"/>
              </a:rPr>
              <a:t>5. РГГУ</a:t>
            </a:r>
          </a:p>
          <a:p>
            <a:pPr marL="0" indent="0">
              <a:lnSpc>
                <a:spcPct val="115000"/>
              </a:lnSpc>
              <a:buNone/>
            </a:pPr>
            <a:r>
              <a:rPr lang="ru-RU" altLang="ru-RU" sz="2800" dirty="0">
                <a:solidFill>
                  <a:srgbClr val="CCECFF"/>
                </a:solidFill>
                <a:latin typeface="Arial"/>
                <a:ea typeface="+mj-ea"/>
                <a:cs typeface="+mj-cs"/>
                <a:sym typeface="Wingdings" pitchFamily="2" charset="2"/>
              </a:rPr>
              <a:t>6</a:t>
            </a:r>
            <a:r>
              <a:rPr lang="ru-RU" altLang="ru-RU" sz="2800" dirty="0" smtClean="0">
                <a:solidFill>
                  <a:srgbClr val="CCECFF"/>
                </a:solidFill>
                <a:latin typeface="Arial"/>
                <a:ea typeface="+mj-ea"/>
                <a:cs typeface="+mj-cs"/>
                <a:sym typeface="Wingdings" pitchFamily="2" charset="2"/>
              </a:rPr>
              <a:t>. Ж-</a:t>
            </a:r>
            <a:r>
              <a:rPr lang="ru-RU" altLang="ru-RU" sz="2800" dirty="0" err="1" smtClean="0">
                <a:solidFill>
                  <a:srgbClr val="CCECFF"/>
                </a:solidFill>
                <a:latin typeface="Arial"/>
                <a:ea typeface="+mj-ea"/>
                <a:cs typeface="+mj-cs"/>
                <a:sym typeface="Wingdings" pitchFamily="2" charset="2"/>
              </a:rPr>
              <a:t>лы</a:t>
            </a:r>
            <a:r>
              <a:rPr lang="ru-RU" altLang="ru-RU" sz="2800" dirty="0" smtClean="0">
                <a:solidFill>
                  <a:srgbClr val="CCECFF"/>
                </a:solidFill>
                <a:latin typeface="Arial"/>
                <a:ea typeface="+mj-ea"/>
                <a:cs typeface="+mj-cs"/>
                <a:sym typeface="Wingdings" pitchFamily="2" charset="2"/>
              </a:rPr>
              <a:t>: </a:t>
            </a:r>
            <a:r>
              <a:rPr lang="en-US" altLang="ru-RU" sz="2800" dirty="0" smtClean="0">
                <a:solidFill>
                  <a:srgbClr val="CCECFF"/>
                </a:solidFill>
                <a:latin typeface="Arial"/>
                <a:ea typeface="+mj-ea"/>
                <a:cs typeface="+mj-cs"/>
                <a:sym typeface="Wingdings" pitchFamily="2" charset="2"/>
              </a:rPr>
              <a:t>JMH, JBH, </a:t>
            </a:r>
            <a:r>
              <a:rPr lang="ru-RU" altLang="ru-RU" sz="2800" dirty="0" smtClean="0">
                <a:solidFill>
                  <a:srgbClr val="CCECFF"/>
                </a:solidFill>
                <a:latin typeface="Arial"/>
                <a:ea typeface="+mj-ea"/>
                <a:cs typeface="+mj-cs"/>
                <a:sym typeface="Wingdings" pitchFamily="2" charset="2"/>
              </a:rPr>
              <a:t>ПТПУ, УН</a:t>
            </a:r>
          </a:p>
          <a:p>
            <a:pPr marL="0" indent="0">
              <a:lnSpc>
                <a:spcPct val="115000"/>
              </a:lnSpc>
              <a:buNone/>
            </a:pPr>
            <a:r>
              <a:rPr lang="ru-RU" altLang="ru-RU" sz="2800" dirty="0">
                <a:solidFill>
                  <a:srgbClr val="CCECFF"/>
                </a:solidFill>
                <a:latin typeface="Arial"/>
                <a:ea typeface="+mj-ea"/>
                <a:cs typeface="+mj-cs"/>
                <a:sym typeface="Wingdings" pitchFamily="2" charset="2"/>
              </a:rPr>
              <a:t>7</a:t>
            </a:r>
            <a:r>
              <a:rPr lang="ru-RU" altLang="ru-RU" sz="2800" dirty="0" smtClean="0">
                <a:solidFill>
                  <a:srgbClr val="CCECFF"/>
                </a:solidFill>
                <a:latin typeface="Arial"/>
                <a:ea typeface="+mj-ea"/>
                <a:cs typeface="+mj-cs"/>
                <a:sym typeface="Wingdings" pitchFamily="2" charset="2"/>
              </a:rPr>
              <a:t>. Конференции (в </a:t>
            </a:r>
            <a:r>
              <a:rPr lang="ru-RU" altLang="ru-RU" sz="2800" dirty="0" err="1" smtClean="0">
                <a:solidFill>
                  <a:srgbClr val="CCECFF"/>
                </a:solidFill>
                <a:latin typeface="Arial"/>
                <a:ea typeface="+mj-ea"/>
                <a:cs typeface="+mj-cs"/>
                <a:sym typeface="Wingdings" pitchFamily="2" charset="2"/>
              </a:rPr>
              <a:t>т.ч</a:t>
            </a:r>
            <a:r>
              <a:rPr lang="ru-RU" altLang="ru-RU" sz="2800" dirty="0" smtClean="0">
                <a:solidFill>
                  <a:srgbClr val="CCECFF"/>
                </a:solidFill>
                <a:latin typeface="Arial"/>
                <a:ea typeface="+mj-ea"/>
                <a:cs typeface="+mj-cs"/>
                <a:sym typeface="Wingdings" pitchFamily="2" charset="2"/>
              </a:rPr>
              <a:t>. ИУМ на ЭФ)</a:t>
            </a:r>
            <a:endParaRPr lang="ru-RU" altLang="ru-RU" sz="2800" dirty="0" smtClean="0">
              <a:ea typeface="Verdana" pitchFamily="34" charset="0"/>
              <a:cs typeface="Verdana" pitchFamily="34" charset="0"/>
            </a:endParaRPr>
          </a:p>
        </p:txBody>
      </p:sp>
      <p:sp>
        <p:nvSpPr>
          <p:cNvPr id="6" name="Дата 5"/>
          <p:cNvSpPr>
            <a:spLocks noGrp="1"/>
          </p:cNvSpPr>
          <p:nvPr>
            <p:ph type="dt" sz="quarter" idx="10"/>
          </p:nvPr>
        </p:nvSpPr>
        <p:spPr/>
        <p:txBody>
          <a:bodyPr/>
          <a:lstStyle/>
          <a:p>
            <a:pPr>
              <a:defRPr/>
            </a:pPr>
            <a:fld id="{5C43554C-3396-48A0-BADC-CD4EC4D35F4C}" type="datetime1">
              <a:rPr lang="ru-RU">
                <a:solidFill>
                  <a:srgbClr val="FFFFFF"/>
                </a:solidFill>
              </a:rPr>
              <a:pPr>
                <a:defRPr/>
              </a:pPr>
              <a:t>21.09.2018</a:t>
            </a:fld>
            <a:endParaRPr lang="ru-RU">
              <a:solidFill>
                <a:srgbClr val="FFFFFF"/>
              </a:solidFill>
            </a:endParaRPr>
          </a:p>
        </p:txBody>
      </p:sp>
      <p:sp>
        <p:nvSpPr>
          <p:cNvPr id="7" name="Номер слайда 6"/>
          <p:cNvSpPr>
            <a:spLocks noGrp="1"/>
          </p:cNvSpPr>
          <p:nvPr>
            <p:ph type="sldNum" sz="quarter" idx="12"/>
          </p:nvPr>
        </p:nvSpPr>
        <p:spPr/>
        <p:txBody>
          <a:bodyPr/>
          <a:lstStyle/>
          <a:p>
            <a:pPr>
              <a:defRPr/>
            </a:pPr>
            <a:fld id="{7BDE7037-C188-4F29-B9EC-5A20E75B2BDA}" type="slidenum">
              <a:rPr lang="ru-RU" smtClean="0">
                <a:solidFill>
                  <a:srgbClr val="FFFFFF"/>
                </a:solidFill>
              </a:rPr>
              <a:pPr>
                <a:defRPr/>
              </a:pPr>
              <a:t>29</a:t>
            </a:fld>
            <a:endParaRPr lang="ru-RU">
              <a:solidFill>
                <a:srgbClr val="FFFFFF"/>
              </a:solidFill>
            </a:endParaRPr>
          </a:p>
        </p:txBody>
      </p:sp>
    </p:spTree>
    <p:extLst>
      <p:ext uri="{BB962C8B-B14F-4D97-AF65-F5344CB8AC3E}">
        <p14:creationId xmlns:p14="http://schemas.microsoft.com/office/powerpoint/2010/main" val="14780269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90178"/>
                                        </p:tgtEl>
                                        <p:attrNameLst>
                                          <p:attrName>style.visibility</p:attrName>
                                        </p:attrNameLst>
                                      </p:cBhvr>
                                      <p:to>
                                        <p:strVal val="visible"/>
                                      </p:to>
                                    </p:set>
                                    <p:anim calcmode="lin" valueType="num">
                                      <p:cBhvr additive="base">
                                        <p:cTn id="7" dur="3000" fill="hold"/>
                                        <p:tgtEl>
                                          <p:spTgt spid="690178"/>
                                        </p:tgtEl>
                                        <p:attrNameLst>
                                          <p:attrName>ppt_x</p:attrName>
                                        </p:attrNameLst>
                                      </p:cBhvr>
                                      <p:tavLst>
                                        <p:tav tm="0">
                                          <p:val>
                                            <p:strVal val="#ppt_x"/>
                                          </p:val>
                                        </p:tav>
                                        <p:tav tm="100000">
                                          <p:val>
                                            <p:strVal val="#ppt_x"/>
                                          </p:val>
                                        </p:tav>
                                      </p:tavLst>
                                    </p:anim>
                                    <p:anim calcmode="lin" valueType="num">
                                      <p:cBhvr additive="base">
                                        <p:cTn id="8" dur="3000" fill="hold"/>
                                        <p:tgtEl>
                                          <p:spTgt spid="69017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90179">
                                            <p:txEl>
                                              <p:pRg st="0" end="0"/>
                                            </p:txEl>
                                          </p:spTgt>
                                        </p:tgtEl>
                                        <p:attrNameLst>
                                          <p:attrName>style.visibility</p:attrName>
                                        </p:attrNameLst>
                                      </p:cBhvr>
                                      <p:to>
                                        <p:strVal val="visible"/>
                                      </p:to>
                                    </p:set>
                                    <p:anim calcmode="lin" valueType="num">
                                      <p:cBhvr additive="base">
                                        <p:cTn id="13" dur="500" fill="hold"/>
                                        <p:tgtEl>
                                          <p:spTgt spid="69017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901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90179">
                                            <p:txEl>
                                              <p:pRg st="1" end="1"/>
                                            </p:txEl>
                                          </p:spTgt>
                                        </p:tgtEl>
                                        <p:attrNameLst>
                                          <p:attrName>style.visibility</p:attrName>
                                        </p:attrNameLst>
                                      </p:cBhvr>
                                      <p:to>
                                        <p:strVal val="visible"/>
                                      </p:to>
                                    </p:set>
                                    <p:anim calcmode="lin" valueType="num">
                                      <p:cBhvr additive="base">
                                        <p:cTn id="19" dur="500" fill="hold"/>
                                        <p:tgtEl>
                                          <p:spTgt spid="69017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901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90179">
                                            <p:txEl>
                                              <p:pRg st="2" end="2"/>
                                            </p:txEl>
                                          </p:spTgt>
                                        </p:tgtEl>
                                        <p:attrNameLst>
                                          <p:attrName>style.visibility</p:attrName>
                                        </p:attrNameLst>
                                      </p:cBhvr>
                                      <p:to>
                                        <p:strVal val="visible"/>
                                      </p:to>
                                    </p:set>
                                    <p:anim calcmode="lin" valueType="num">
                                      <p:cBhvr additive="base">
                                        <p:cTn id="25" dur="500" fill="hold"/>
                                        <p:tgtEl>
                                          <p:spTgt spid="690179">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9017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90179">
                                            <p:txEl>
                                              <p:pRg st="3" end="3"/>
                                            </p:txEl>
                                          </p:spTgt>
                                        </p:tgtEl>
                                        <p:attrNameLst>
                                          <p:attrName>style.visibility</p:attrName>
                                        </p:attrNameLst>
                                      </p:cBhvr>
                                      <p:to>
                                        <p:strVal val="visible"/>
                                      </p:to>
                                    </p:set>
                                    <p:anim calcmode="lin" valueType="num">
                                      <p:cBhvr additive="base">
                                        <p:cTn id="31" dur="500" fill="hold"/>
                                        <p:tgtEl>
                                          <p:spTgt spid="690179">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9017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90179">
                                            <p:txEl>
                                              <p:pRg st="4" end="4"/>
                                            </p:txEl>
                                          </p:spTgt>
                                        </p:tgtEl>
                                        <p:attrNameLst>
                                          <p:attrName>style.visibility</p:attrName>
                                        </p:attrNameLst>
                                      </p:cBhvr>
                                      <p:to>
                                        <p:strVal val="visible"/>
                                      </p:to>
                                    </p:set>
                                    <p:anim calcmode="lin" valueType="num">
                                      <p:cBhvr additive="base">
                                        <p:cTn id="37" dur="500" fill="hold"/>
                                        <p:tgtEl>
                                          <p:spTgt spid="690179">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9017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90179">
                                            <p:txEl>
                                              <p:pRg st="5" end="5"/>
                                            </p:txEl>
                                          </p:spTgt>
                                        </p:tgtEl>
                                        <p:attrNameLst>
                                          <p:attrName>style.visibility</p:attrName>
                                        </p:attrNameLst>
                                      </p:cBhvr>
                                      <p:to>
                                        <p:strVal val="visible"/>
                                      </p:to>
                                    </p:set>
                                    <p:anim calcmode="lin" valueType="num">
                                      <p:cBhvr additive="base">
                                        <p:cTn id="43" dur="500" fill="hold"/>
                                        <p:tgtEl>
                                          <p:spTgt spid="690179">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9017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90179">
                                            <p:txEl>
                                              <p:pRg st="6" end="6"/>
                                            </p:txEl>
                                          </p:spTgt>
                                        </p:tgtEl>
                                        <p:attrNameLst>
                                          <p:attrName>style.visibility</p:attrName>
                                        </p:attrNameLst>
                                      </p:cBhvr>
                                      <p:to>
                                        <p:strVal val="visible"/>
                                      </p:to>
                                    </p:set>
                                    <p:anim calcmode="lin" valueType="num">
                                      <p:cBhvr additive="base">
                                        <p:cTn id="49" dur="500" fill="hold"/>
                                        <p:tgtEl>
                                          <p:spTgt spid="690179">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9017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0178" grpId="0"/>
      <p:bldP spid="69017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txBox="1">
            <a:spLocks noGrp="1"/>
          </p:cNvSpPr>
          <p:nvPr/>
        </p:nvSpPr>
        <p:spPr bwMode="auto">
          <a:xfrm>
            <a:off x="3124200" y="6248400"/>
            <a:ext cx="2895600" cy="457200"/>
          </a:xfrm>
          <a:prstGeom prst="rect">
            <a:avLst/>
          </a:prstGeom>
          <a:noFill/>
          <a:ln>
            <a:miter lim="800000"/>
            <a:headEnd/>
            <a:tailEnd/>
          </a:ln>
        </p:spPr>
        <p:txBody>
          <a:bodyPr/>
          <a:lstStyle/>
          <a:p>
            <a:pPr algn="ctr">
              <a:defRPr/>
            </a:pPr>
            <a:r>
              <a:rPr lang="ru-RU" sz="1000">
                <a:solidFill>
                  <a:srgbClr val="FFFFFF"/>
                </a:solidFill>
                <a:effectLst>
                  <a:outerShdw blurRad="38100" dist="38100" dir="2700000" algn="tl">
                    <a:srgbClr val="000000"/>
                  </a:outerShdw>
                </a:effectLst>
              </a:rPr>
              <a:t>проф. МАРШЕВ В. И. (МГУ)</a:t>
            </a:r>
          </a:p>
        </p:txBody>
      </p:sp>
      <p:sp>
        <p:nvSpPr>
          <p:cNvPr id="690178" name="Rectangle 2"/>
          <p:cNvSpPr>
            <a:spLocks noGrp="1" noChangeArrowheads="1"/>
          </p:cNvSpPr>
          <p:nvPr>
            <p:ph type="title" idx="4294967295"/>
          </p:nvPr>
        </p:nvSpPr>
        <p:spPr>
          <a:xfrm>
            <a:off x="457200" y="1"/>
            <a:ext cx="8229600" cy="692695"/>
          </a:xfrm>
        </p:spPr>
        <p:txBody>
          <a:bodyPr/>
          <a:lstStyle/>
          <a:p>
            <a:pPr eaLnBrk="1" hangingPunct="1">
              <a:defRPr/>
            </a:pPr>
            <a:r>
              <a:rPr lang="ru-RU" sz="3600" b="1" dirty="0" smtClean="0"/>
              <a:t>История-1</a:t>
            </a:r>
          </a:p>
        </p:txBody>
      </p:sp>
      <p:sp>
        <p:nvSpPr>
          <p:cNvPr id="690179" name="Rectangle 3"/>
          <p:cNvSpPr>
            <a:spLocks noGrp="1" noChangeArrowheads="1"/>
          </p:cNvSpPr>
          <p:nvPr>
            <p:ph type="body" idx="4294967295"/>
          </p:nvPr>
        </p:nvSpPr>
        <p:spPr>
          <a:xfrm>
            <a:off x="0" y="548680"/>
            <a:ext cx="9144000" cy="5547321"/>
          </a:xfrm>
        </p:spPr>
        <p:txBody>
          <a:bodyPr/>
          <a:lstStyle/>
          <a:p>
            <a:pPr algn="ctr">
              <a:defRPr/>
            </a:pPr>
            <a:r>
              <a:rPr lang="ru-RU" dirty="0" smtClean="0"/>
              <a:t>«</a:t>
            </a:r>
            <a:r>
              <a:rPr lang="en-US" dirty="0" smtClean="0"/>
              <a:t>History is More Than Looking Back</a:t>
            </a:r>
            <a:r>
              <a:rPr lang="ru-RU" dirty="0" smtClean="0"/>
              <a:t>» </a:t>
            </a:r>
            <a:endParaRPr lang="en-US" dirty="0" smtClean="0"/>
          </a:p>
          <a:p>
            <a:pPr>
              <a:defRPr/>
            </a:pPr>
            <a:r>
              <a:rPr lang="en-US" sz="2600" dirty="0" smtClean="0"/>
              <a:t>In R.G. Collingwood's The Idea of History, he warns against thinking that the past is merely a backwards extension of the present, or thinking of writing history as a merely archival endeavor. Cut-and-paste history, as he calls it, is a school of thinking which attempts to understand the peoples and practices of the past without understanding the thinking of the past, and he calls it a critical misunderstanding of history--a method which turns the study of history into a series of technical problems: “a mere spectacle, something consisting of facts observed and recorded by the historian” (Collingwood 1946, 132). </a:t>
            </a:r>
            <a:endParaRPr lang="ru-RU" sz="2600" dirty="0" smtClean="0"/>
          </a:p>
          <a:p>
            <a:pPr>
              <a:defRPr/>
            </a:pPr>
            <a:endParaRPr lang="en-US" sz="2800" b="1" dirty="0" smtClean="0"/>
          </a:p>
          <a:p>
            <a:pPr>
              <a:defRPr/>
            </a:pPr>
            <a:endParaRPr lang="ru-RU" dirty="0" smtClean="0"/>
          </a:p>
        </p:txBody>
      </p:sp>
      <p:sp>
        <p:nvSpPr>
          <p:cNvPr id="6" name="Дата 5"/>
          <p:cNvSpPr>
            <a:spLocks noGrp="1"/>
          </p:cNvSpPr>
          <p:nvPr>
            <p:ph type="dt" sz="quarter" idx="10"/>
          </p:nvPr>
        </p:nvSpPr>
        <p:spPr/>
        <p:txBody>
          <a:bodyPr/>
          <a:lstStyle/>
          <a:p>
            <a:pPr>
              <a:defRPr/>
            </a:pPr>
            <a:fld id="{5C43554C-3396-48A0-BADC-CD4EC4D35F4C}" type="datetime1">
              <a:rPr lang="ru-RU"/>
              <a:pPr>
                <a:defRPr/>
              </a:pPr>
              <a:t>21.09.2018</a:t>
            </a:fld>
            <a:endParaRPr lang="ru-RU"/>
          </a:p>
        </p:txBody>
      </p:sp>
      <p:sp>
        <p:nvSpPr>
          <p:cNvPr id="7" name="Номер слайда 6"/>
          <p:cNvSpPr>
            <a:spLocks noGrp="1"/>
          </p:cNvSpPr>
          <p:nvPr>
            <p:ph type="sldNum" sz="quarter" idx="12"/>
          </p:nvPr>
        </p:nvSpPr>
        <p:spPr/>
        <p:txBody>
          <a:bodyPr/>
          <a:lstStyle/>
          <a:p>
            <a:pPr>
              <a:defRPr/>
            </a:pPr>
            <a:fld id="{A40A27B5-4695-48DD-A1D0-77BF8469A1C1}" type="slidenum">
              <a:rPr lang="ru-RU" smtClean="0"/>
              <a:pPr>
                <a:defRPr/>
              </a:pPr>
              <a:t>3</a:t>
            </a:fld>
            <a:endParaRPr lang="ru-RU"/>
          </a:p>
        </p:txBody>
      </p:sp>
      <p:sp>
        <p:nvSpPr>
          <p:cNvPr id="8" name="Нижний колонтитул 7"/>
          <p:cNvSpPr>
            <a:spLocks noGrp="1"/>
          </p:cNvSpPr>
          <p:nvPr>
            <p:ph type="ftr" sz="quarter" idx="11"/>
          </p:nvPr>
        </p:nvSpPr>
        <p:spPr/>
        <p:txBody>
          <a:bodyPr/>
          <a:lstStyle/>
          <a:p>
            <a:pPr>
              <a:defRPr/>
            </a:pPr>
            <a:r>
              <a:rPr lang="ru-RU"/>
              <a:t>проф. МАРШЕВ В. И. (МГУ)</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90178"/>
                                        </p:tgtEl>
                                        <p:attrNameLst>
                                          <p:attrName>style.visibility</p:attrName>
                                        </p:attrNameLst>
                                      </p:cBhvr>
                                      <p:to>
                                        <p:strVal val="visible"/>
                                      </p:to>
                                    </p:set>
                                    <p:anim calcmode="lin" valueType="num">
                                      <p:cBhvr additive="base">
                                        <p:cTn id="7" dur="3000" fill="hold"/>
                                        <p:tgtEl>
                                          <p:spTgt spid="690178"/>
                                        </p:tgtEl>
                                        <p:attrNameLst>
                                          <p:attrName>ppt_x</p:attrName>
                                        </p:attrNameLst>
                                      </p:cBhvr>
                                      <p:tavLst>
                                        <p:tav tm="0">
                                          <p:val>
                                            <p:strVal val="#ppt_x"/>
                                          </p:val>
                                        </p:tav>
                                        <p:tav tm="100000">
                                          <p:val>
                                            <p:strVal val="#ppt_x"/>
                                          </p:val>
                                        </p:tav>
                                      </p:tavLst>
                                    </p:anim>
                                    <p:anim calcmode="lin" valueType="num">
                                      <p:cBhvr additive="base">
                                        <p:cTn id="8" dur="3000" fill="hold"/>
                                        <p:tgtEl>
                                          <p:spTgt spid="69017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90179">
                                            <p:txEl>
                                              <p:pRg st="0" end="0"/>
                                            </p:txEl>
                                          </p:spTgt>
                                        </p:tgtEl>
                                        <p:attrNameLst>
                                          <p:attrName>style.visibility</p:attrName>
                                        </p:attrNameLst>
                                      </p:cBhvr>
                                      <p:to>
                                        <p:strVal val="visible"/>
                                      </p:to>
                                    </p:set>
                                    <p:anim calcmode="lin" valueType="num">
                                      <p:cBhvr additive="base">
                                        <p:cTn id="13" dur="500" fill="hold"/>
                                        <p:tgtEl>
                                          <p:spTgt spid="69017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901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90179">
                                            <p:txEl>
                                              <p:pRg st="1" end="1"/>
                                            </p:txEl>
                                          </p:spTgt>
                                        </p:tgtEl>
                                        <p:attrNameLst>
                                          <p:attrName>style.visibility</p:attrName>
                                        </p:attrNameLst>
                                      </p:cBhvr>
                                      <p:to>
                                        <p:strVal val="visible"/>
                                      </p:to>
                                    </p:set>
                                    <p:anim calcmode="lin" valueType="num">
                                      <p:cBhvr additive="base">
                                        <p:cTn id="19" dur="500" fill="hold"/>
                                        <p:tgtEl>
                                          <p:spTgt spid="69017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9017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0178" grpId="0"/>
      <p:bldP spid="690179"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txBox="1">
            <a:spLocks noGrp="1"/>
          </p:cNvSpPr>
          <p:nvPr/>
        </p:nvSpPr>
        <p:spPr bwMode="auto">
          <a:xfrm>
            <a:off x="3124200" y="6248400"/>
            <a:ext cx="2895600" cy="457200"/>
          </a:xfrm>
          <a:prstGeom prst="rect">
            <a:avLst/>
          </a:prstGeom>
          <a:noFill/>
          <a:ln>
            <a:miter lim="800000"/>
            <a:headEnd/>
            <a:tailEnd/>
          </a:ln>
        </p:spPr>
        <p:txBody>
          <a:bodyPr/>
          <a:lstStyle/>
          <a:p>
            <a:pPr algn="ctr">
              <a:defRPr/>
            </a:pPr>
            <a:r>
              <a:rPr lang="ru-RU" sz="1000">
                <a:solidFill>
                  <a:srgbClr val="FFFFFF"/>
                </a:solidFill>
                <a:effectLst>
                  <a:outerShdw blurRad="38100" dist="38100" dir="2700000" algn="tl">
                    <a:srgbClr val="000000"/>
                  </a:outerShdw>
                </a:effectLst>
              </a:rPr>
              <a:t>проф. МАРШЕВ В. И. (МГУ)</a:t>
            </a:r>
          </a:p>
        </p:txBody>
      </p:sp>
      <p:sp>
        <p:nvSpPr>
          <p:cNvPr id="690178" name="Rectangle 2"/>
          <p:cNvSpPr>
            <a:spLocks noGrp="1" noChangeArrowheads="1"/>
          </p:cNvSpPr>
          <p:nvPr>
            <p:ph type="title" idx="4294967295"/>
          </p:nvPr>
        </p:nvSpPr>
        <p:spPr>
          <a:xfrm>
            <a:off x="457200" y="277813"/>
            <a:ext cx="8229600" cy="487362"/>
          </a:xfrm>
        </p:spPr>
        <p:txBody>
          <a:bodyPr/>
          <a:lstStyle/>
          <a:p>
            <a:pPr eaLnBrk="1" hangingPunct="1">
              <a:defRPr/>
            </a:pPr>
            <a:endParaRPr lang="ru-RU" sz="3600" b="1" dirty="0" smtClean="0"/>
          </a:p>
        </p:txBody>
      </p:sp>
      <p:sp>
        <p:nvSpPr>
          <p:cNvPr id="690179" name="Rectangle 3"/>
          <p:cNvSpPr>
            <a:spLocks noGrp="1" noChangeArrowheads="1"/>
          </p:cNvSpPr>
          <p:nvPr>
            <p:ph type="body" idx="4294967295"/>
          </p:nvPr>
        </p:nvSpPr>
        <p:spPr>
          <a:xfrm>
            <a:off x="179388" y="836613"/>
            <a:ext cx="8964612" cy="5259387"/>
          </a:xfrm>
        </p:spPr>
        <p:txBody>
          <a:bodyPr/>
          <a:lstStyle/>
          <a:p>
            <a:pPr marL="0" indent="0">
              <a:lnSpc>
                <a:spcPct val="115000"/>
              </a:lnSpc>
              <a:buNone/>
            </a:pPr>
            <a:endParaRPr lang="ru-RU" sz="3600" b="1" dirty="0" smtClean="0">
              <a:solidFill>
                <a:srgbClr val="CCECFF"/>
              </a:solidFill>
              <a:latin typeface="Arial"/>
              <a:ea typeface="+mj-ea"/>
              <a:cs typeface="+mj-cs"/>
            </a:endParaRPr>
          </a:p>
          <a:p>
            <a:pPr marL="0" indent="0" algn="ctr">
              <a:lnSpc>
                <a:spcPct val="115000"/>
              </a:lnSpc>
              <a:buNone/>
            </a:pPr>
            <a:endParaRPr lang="ru-RU" sz="3600" b="1" dirty="0" smtClean="0">
              <a:solidFill>
                <a:srgbClr val="CCECFF"/>
              </a:solidFill>
              <a:latin typeface="Arial"/>
              <a:ea typeface="+mj-ea"/>
              <a:cs typeface="+mj-cs"/>
            </a:endParaRPr>
          </a:p>
          <a:p>
            <a:pPr marL="0" indent="0" algn="ctr">
              <a:lnSpc>
                <a:spcPct val="115000"/>
              </a:lnSpc>
              <a:buNone/>
            </a:pPr>
            <a:r>
              <a:rPr lang="ru-RU" sz="3600" b="1" dirty="0" smtClean="0">
                <a:solidFill>
                  <a:srgbClr val="CCECFF"/>
                </a:solidFill>
                <a:latin typeface="Arial"/>
                <a:ea typeface="+mj-ea"/>
                <a:cs typeface="+mj-cs"/>
              </a:rPr>
              <a:t>Некоторые результаты ИУМ </a:t>
            </a:r>
          </a:p>
        </p:txBody>
      </p:sp>
      <p:sp>
        <p:nvSpPr>
          <p:cNvPr id="6" name="Дата 5"/>
          <p:cNvSpPr>
            <a:spLocks noGrp="1"/>
          </p:cNvSpPr>
          <p:nvPr>
            <p:ph type="dt" sz="quarter" idx="10"/>
          </p:nvPr>
        </p:nvSpPr>
        <p:spPr/>
        <p:txBody>
          <a:bodyPr/>
          <a:lstStyle/>
          <a:p>
            <a:pPr>
              <a:defRPr/>
            </a:pPr>
            <a:fld id="{5C43554C-3396-48A0-BADC-CD4EC4D35F4C}" type="datetime1">
              <a:rPr lang="ru-RU">
                <a:solidFill>
                  <a:srgbClr val="FFFFFF"/>
                </a:solidFill>
              </a:rPr>
              <a:pPr>
                <a:defRPr/>
              </a:pPr>
              <a:t>21.09.2018</a:t>
            </a:fld>
            <a:endParaRPr lang="ru-RU">
              <a:solidFill>
                <a:srgbClr val="FFFFFF"/>
              </a:solidFill>
            </a:endParaRPr>
          </a:p>
        </p:txBody>
      </p:sp>
      <p:sp>
        <p:nvSpPr>
          <p:cNvPr id="7" name="Номер слайда 6"/>
          <p:cNvSpPr>
            <a:spLocks noGrp="1"/>
          </p:cNvSpPr>
          <p:nvPr>
            <p:ph type="sldNum" sz="quarter" idx="12"/>
          </p:nvPr>
        </p:nvSpPr>
        <p:spPr/>
        <p:txBody>
          <a:bodyPr/>
          <a:lstStyle/>
          <a:p>
            <a:pPr>
              <a:defRPr/>
            </a:pPr>
            <a:fld id="{7BDE7037-C188-4F29-B9EC-5A20E75B2BDA}" type="slidenum">
              <a:rPr lang="ru-RU" smtClean="0">
                <a:solidFill>
                  <a:srgbClr val="FFFFFF"/>
                </a:solidFill>
              </a:rPr>
              <a:pPr>
                <a:defRPr/>
              </a:pPr>
              <a:t>30</a:t>
            </a:fld>
            <a:endParaRPr lang="ru-RU">
              <a:solidFill>
                <a:srgbClr val="FFFFFF"/>
              </a:solidFill>
            </a:endParaRPr>
          </a:p>
        </p:txBody>
      </p:sp>
      <p:sp>
        <p:nvSpPr>
          <p:cNvPr id="8" name="Нижний колонтитул 7"/>
          <p:cNvSpPr>
            <a:spLocks noGrp="1"/>
          </p:cNvSpPr>
          <p:nvPr>
            <p:ph type="ftr" sz="quarter" idx="11"/>
          </p:nvPr>
        </p:nvSpPr>
        <p:spPr/>
        <p:txBody>
          <a:bodyPr/>
          <a:lstStyle/>
          <a:p>
            <a:pPr>
              <a:defRPr/>
            </a:pPr>
            <a:r>
              <a:rPr lang="ru-RU">
                <a:solidFill>
                  <a:srgbClr val="FFFFFF"/>
                </a:solidFill>
              </a:rPr>
              <a:t>проф. МАРШЕВ В. И. (МГУ)</a:t>
            </a:r>
          </a:p>
        </p:txBody>
      </p:sp>
    </p:spTree>
    <p:extLst>
      <p:ext uri="{BB962C8B-B14F-4D97-AF65-F5344CB8AC3E}">
        <p14:creationId xmlns:p14="http://schemas.microsoft.com/office/powerpoint/2010/main" val="31029358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690178"/>
                                        </p:tgtEl>
                                        <p:attrNameLst>
                                          <p:attrName>style.visibility</p:attrName>
                                        </p:attrNameLst>
                                      </p:cBhvr>
                                      <p:to>
                                        <p:strVal val="visible"/>
                                      </p:to>
                                    </p:set>
                                    <p:anim calcmode="lin" valueType="num">
                                      <p:cBhvr additive="base">
                                        <p:cTn id="7" dur="3000" fill="hold"/>
                                        <p:tgtEl>
                                          <p:spTgt spid="690178"/>
                                        </p:tgtEl>
                                        <p:attrNameLst>
                                          <p:attrName>ppt_x</p:attrName>
                                        </p:attrNameLst>
                                      </p:cBhvr>
                                      <p:tavLst>
                                        <p:tav tm="0">
                                          <p:val>
                                            <p:strVal val="#ppt_x"/>
                                          </p:val>
                                        </p:tav>
                                        <p:tav tm="100000">
                                          <p:val>
                                            <p:strVal val="#ppt_x"/>
                                          </p:val>
                                        </p:tav>
                                      </p:tavLst>
                                    </p:anim>
                                    <p:anim calcmode="lin" valueType="num">
                                      <p:cBhvr additive="base">
                                        <p:cTn id="8" dur="3000" fill="hold"/>
                                        <p:tgtEl>
                                          <p:spTgt spid="69017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90179">
                                            <p:txEl>
                                              <p:pRg st="2" end="2"/>
                                            </p:txEl>
                                          </p:spTgt>
                                        </p:tgtEl>
                                        <p:attrNameLst>
                                          <p:attrName>style.visibility</p:attrName>
                                        </p:attrNameLst>
                                      </p:cBhvr>
                                      <p:to>
                                        <p:strVal val="visible"/>
                                      </p:to>
                                    </p:set>
                                    <p:anim calcmode="lin" valueType="num">
                                      <p:cBhvr additive="base">
                                        <p:cTn id="13" dur="500" fill="hold"/>
                                        <p:tgtEl>
                                          <p:spTgt spid="69017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9017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0178" grpId="0"/>
      <p:bldP spid="690179"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8520" y="-27384"/>
            <a:ext cx="9252519" cy="864096"/>
          </a:xfrm>
        </p:spPr>
        <p:txBody>
          <a:bodyPr/>
          <a:lstStyle/>
          <a:p>
            <a:pPr>
              <a:defRPr/>
            </a:pPr>
            <a:r>
              <a:rPr lang="ru-RU" sz="3600" b="1" dirty="0" smtClean="0"/>
              <a:t>МОДЕЛИ УПРАВЛЕНИЯ или ПАРАДИГМЫ ИУМ - 1</a:t>
            </a:r>
            <a:endParaRPr lang="ru-RU" sz="3600" b="1" dirty="0"/>
          </a:p>
        </p:txBody>
      </p:sp>
      <p:sp>
        <p:nvSpPr>
          <p:cNvPr id="3" name="Объект 2"/>
          <p:cNvSpPr>
            <a:spLocks noGrp="1"/>
          </p:cNvSpPr>
          <p:nvPr>
            <p:ph idx="1"/>
          </p:nvPr>
        </p:nvSpPr>
        <p:spPr>
          <a:xfrm>
            <a:off x="0" y="980728"/>
            <a:ext cx="9324528" cy="5150197"/>
          </a:xfrm>
        </p:spPr>
        <p:txBody>
          <a:bodyPr/>
          <a:lstStyle/>
          <a:p>
            <a:pPr>
              <a:buNone/>
              <a:defRPr/>
            </a:pPr>
            <a:r>
              <a:rPr lang="ru-RU" sz="2800" dirty="0" smtClean="0"/>
              <a:t>1. Модель управления хозяйством полицейского государства (с ??? до конца </a:t>
            </a:r>
            <a:r>
              <a:rPr lang="en-US" sz="2800" dirty="0" smtClean="0"/>
              <a:t>XVIII</a:t>
            </a:r>
            <a:r>
              <a:rPr lang="ru-RU" sz="2800" dirty="0" smtClean="0"/>
              <a:t> века)</a:t>
            </a:r>
          </a:p>
          <a:p>
            <a:pPr>
              <a:buNone/>
              <a:defRPr/>
            </a:pPr>
            <a:r>
              <a:rPr lang="ru-RU" sz="2800" dirty="0" smtClean="0"/>
              <a:t>2. Модель управления </a:t>
            </a:r>
            <a:r>
              <a:rPr lang="ru-RU" sz="2800" dirty="0">
                <a:solidFill>
                  <a:srgbClr val="FFFFFF"/>
                </a:solidFill>
              </a:rPr>
              <a:t>хозяйством </a:t>
            </a:r>
            <a:r>
              <a:rPr lang="ru-RU" sz="2800" dirty="0" smtClean="0"/>
              <a:t>правового государства (конец </a:t>
            </a:r>
            <a:r>
              <a:rPr lang="en-US" sz="2800" dirty="0" smtClean="0"/>
              <a:t>XVIII</a:t>
            </a:r>
            <a:r>
              <a:rPr lang="ru-RU" sz="2800" dirty="0" smtClean="0"/>
              <a:t> века)</a:t>
            </a:r>
          </a:p>
          <a:p>
            <a:pPr>
              <a:buNone/>
              <a:defRPr/>
            </a:pPr>
            <a:r>
              <a:rPr lang="ru-RU" sz="2800" dirty="0" smtClean="0"/>
              <a:t>3. Модель управления </a:t>
            </a:r>
            <a:r>
              <a:rPr lang="ru-RU" sz="2800" dirty="0">
                <a:solidFill>
                  <a:srgbClr val="FFFFFF"/>
                </a:solidFill>
              </a:rPr>
              <a:t>хозяйством </a:t>
            </a:r>
            <a:r>
              <a:rPr lang="ru-RU" sz="2800" dirty="0" smtClean="0"/>
              <a:t>культурного государства (1881 - 1900)</a:t>
            </a:r>
          </a:p>
          <a:p>
            <a:pPr>
              <a:buNone/>
              <a:defRPr/>
            </a:pPr>
            <a:r>
              <a:rPr lang="ru-RU" sz="2800" dirty="0" smtClean="0"/>
              <a:t>4. «Научное управление» (?) 1903</a:t>
            </a:r>
          </a:p>
          <a:p>
            <a:pPr>
              <a:buNone/>
              <a:defRPr/>
            </a:pPr>
            <a:r>
              <a:rPr lang="ru-RU" sz="2800" dirty="0" smtClean="0"/>
              <a:t>5.  Административная школа (1916)</a:t>
            </a:r>
          </a:p>
          <a:p>
            <a:pPr>
              <a:buNone/>
              <a:defRPr/>
            </a:pPr>
            <a:r>
              <a:rPr lang="ru-RU" sz="2800" dirty="0" smtClean="0"/>
              <a:t>6. Школа человеческих отношений (1930-е гг.)</a:t>
            </a:r>
          </a:p>
          <a:p>
            <a:pPr algn="ctr">
              <a:buNone/>
              <a:defRPr/>
            </a:pPr>
            <a:r>
              <a:rPr lang="ru-RU" sz="2600" dirty="0" smtClean="0"/>
              <a:t>7. </a:t>
            </a:r>
            <a:r>
              <a:rPr lang="ru-RU" sz="2600" b="1" dirty="0" smtClean="0"/>
              <a:t>ЧЕЛОВЕК</a:t>
            </a:r>
            <a:r>
              <a:rPr lang="ru-RU" sz="2600" dirty="0" smtClean="0"/>
              <a:t>: ДА/НЕТ = ПЕРВОПРИЧИНА</a:t>
            </a:r>
          </a:p>
          <a:p>
            <a:pPr algn="ctr">
              <a:buNone/>
              <a:defRPr/>
            </a:pPr>
            <a:r>
              <a:rPr lang="ru-RU" sz="2600" dirty="0" smtClean="0"/>
              <a:t>МАТРИЦА: ОДНА СТРОКА/МНОЖЕСТВО СТОЛБЦОВ</a:t>
            </a:r>
          </a:p>
          <a:p>
            <a:pPr>
              <a:buNone/>
              <a:defRPr/>
            </a:pPr>
            <a:endParaRPr lang="ru-RU" sz="2800" dirty="0" smtClean="0"/>
          </a:p>
          <a:p>
            <a:pPr>
              <a:defRPr/>
            </a:pPr>
            <a:endParaRPr lang="ru-RU" sz="2800" dirty="0" smtClean="0"/>
          </a:p>
        </p:txBody>
      </p:sp>
      <p:sp>
        <p:nvSpPr>
          <p:cNvPr id="6" name="Номер слайда 5"/>
          <p:cNvSpPr>
            <a:spLocks noGrp="1"/>
          </p:cNvSpPr>
          <p:nvPr>
            <p:ph type="sldNum" sz="quarter" idx="12"/>
          </p:nvPr>
        </p:nvSpPr>
        <p:spPr/>
        <p:txBody>
          <a:bodyPr/>
          <a:lstStyle/>
          <a:p>
            <a:pPr>
              <a:defRPr/>
            </a:pPr>
            <a:fld id="{1F970F83-0272-408C-B76A-523C6C4F9D08}" type="slidenum">
              <a:rPr lang="ru-RU" smtClean="0">
                <a:solidFill>
                  <a:srgbClr val="FFFFFF"/>
                </a:solidFill>
              </a:rPr>
              <a:pPr>
                <a:defRPr/>
              </a:pPr>
              <a:t>31</a:t>
            </a:fld>
            <a:endParaRPr lang="ru-RU">
              <a:solidFill>
                <a:srgbClr val="FFFFFF"/>
              </a:solidFill>
            </a:endParaRPr>
          </a:p>
        </p:txBody>
      </p:sp>
    </p:spTree>
    <p:extLst>
      <p:ext uri="{BB962C8B-B14F-4D97-AF65-F5344CB8AC3E}">
        <p14:creationId xmlns:p14="http://schemas.microsoft.com/office/powerpoint/2010/main" val="4514729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3999" cy="846138"/>
          </a:xfrm>
        </p:spPr>
        <p:txBody>
          <a:bodyPr/>
          <a:lstStyle/>
          <a:p>
            <a:pPr>
              <a:defRPr/>
            </a:pPr>
            <a:r>
              <a:rPr lang="ru-RU" sz="3600" b="1" dirty="0" smtClean="0"/>
              <a:t/>
            </a:r>
            <a:br>
              <a:rPr lang="ru-RU" sz="3600" b="1" dirty="0" smtClean="0"/>
            </a:br>
            <a:r>
              <a:rPr lang="ru-RU" sz="3600" b="1" dirty="0" smtClean="0"/>
              <a:t>МОДЕЛИ УПРАВЛЕНИЯ </a:t>
            </a:r>
            <a:r>
              <a:rPr lang="ru-RU" sz="3600" b="1" dirty="0" smtClean="0">
                <a:solidFill>
                  <a:srgbClr val="CCECFF"/>
                </a:solidFill>
              </a:rPr>
              <a:t> </a:t>
            </a:r>
            <a:r>
              <a:rPr lang="ru-RU" sz="3600" b="1" dirty="0">
                <a:solidFill>
                  <a:srgbClr val="CCECFF"/>
                </a:solidFill>
              </a:rPr>
              <a:t>или ПАРАДИГМЫ ИУМ - </a:t>
            </a:r>
            <a:r>
              <a:rPr lang="ru-RU" sz="3600" b="1" dirty="0" smtClean="0">
                <a:solidFill>
                  <a:srgbClr val="CCECFF"/>
                </a:solidFill>
              </a:rPr>
              <a:t>2</a:t>
            </a:r>
            <a:endParaRPr lang="ru-RU" sz="3600" b="1" dirty="0"/>
          </a:p>
        </p:txBody>
      </p:sp>
      <p:sp>
        <p:nvSpPr>
          <p:cNvPr id="3" name="Объект 2"/>
          <p:cNvSpPr>
            <a:spLocks noGrp="1"/>
          </p:cNvSpPr>
          <p:nvPr>
            <p:ph idx="1"/>
          </p:nvPr>
        </p:nvSpPr>
        <p:spPr>
          <a:xfrm>
            <a:off x="0" y="1340768"/>
            <a:ext cx="9324528" cy="4790157"/>
          </a:xfrm>
        </p:spPr>
        <p:txBody>
          <a:bodyPr/>
          <a:lstStyle/>
          <a:p>
            <a:pPr>
              <a:buNone/>
              <a:defRPr/>
            </a:pPr>
            <a:r>
              <a:rPr lang="ru-RU" sz="2600" dirty="0" smtClean="0"/>
              <a:t>……</a:t>
            </a:r>
          </a:p>
          <a:p>
            <a:pPr>
              <a:buNone/>
              <a:defRPr/>
            </a:pPr>
            <a:r>
              <a:rPr lang="ru-RU" sz="2600" dirty="0" smtClean="0"/>
              <a:t>1960-е: Ситуационный подход</a:t>
            </a:r>
          </a:p>
          <a:p>
            <a:pPr>
              <a:buNone/>
              <a:defRPr/>
            </a:pPr>
            <a:r>
              <a:rPr lang="ru-RU" sz="2600" dirty="0" smtClean="0"/>
              <a:t>Затем:</a:t>
            </a:r>
          </a:p>
          <a:p>
            <a:pPr>
              <a:buNone/>
              <a:defRPr/>
            </a:pPr>
            <a:r>
              <a:rPr lang="ru-RU" sz="2600" dirty="0" smtClean="0"/>
              <a:t>Шквал теорий/Школ (напр., «Сафари» или 10 школ стратегий </a:t>
            </a:r>
            <a:r>
              <a:rPr lang="ru-RU" sz="2600" dirty="0" err="1" smtClean="0"/>
              <a:t>Г.Минцберга</a:t>
            </a:r>
            <a:r>
              <a:rPr lang="ru-RU" sz="2600" dirty="0" smtClean="0"/>
              <a:t>»)</a:t>
            </a:r>
          </a:p>
          <a:p>
            <a:pPr>
              <a:buNone/>
              <a:defRPr/>
            </a:pPr>
            <a:r>
              <a:rPr lang="ru-RU" sz="2600" b="1" dirty="0" smtClean="0"/>
              <a:t>Один общий фактор:</a:t>
            </a:r>
          </a:p>
          <a:p>
            <a:pPr>
              <a:buNone/>
              <a:defRPr/>
            </a:pPr>
            <a:r>
              <a:rPr lang="ru-RU" sz="2600" b="1" dirty="0" smtClean="0"/>
              <a:t>ЧЕЛОВЕК</a:t>
            </a:r>
            <a:r>
              <a:rPr lang="ru-RU" sz="2600" dirty="0" smtClean="0"/>
              <a:t>: ДА/НЕТ = ПЕРВОПРИЧИНА</a:t>
            </a:r>
          </a:p>
          <a:p>
            <a:pPr algn="ctr">
              <a:buNone/>
              <a:defRPr/>
            </a:pPr>
            <a:r>
              <a:rPr lang="ru-RU" sz="2600" dirty="0" smtClean="0"/>
              <a:t>МАТРИЦА: ОДНА СТРОКА/МНОЖЕСТВО СТОЛБЦОВ</a:t>
            </a:r>
          </a:p>
          <a:p>
            <a:pPr>
              <a:buNone/>
              <a:defRPr/>
            </a:pPr>
            <a:r>
              <a:rPr lang="ru-RU" sz="2800" dirty="0" smtClean="0"/>
              <a:t>В последней версии </a:t>
            </a:r>
            <a:r>
              <a:rPr lang="ru-RU" sz="2800" dirty="0" err="1" smtClean="0"/>
              <a:t>уч</a:t>
            </a:r>
            <a:r>
              <a:rPr lang="ru-RU" sz="2800" dirty="0" smtClean="0"/>
              <a:t>-ка ИУМ-2017 (</a:t>
            </a:r>
            <a:r>
              <a:rPr lang="ru-RU" sz="2800" dirty="0" err="1" smtClean="0"/>
              <a:t>англ.яз</a:t>
            </a:r>
            <a:r>
              <a:rPr lang="ru-RU" sz="2800" dirty="0" smtClean="0"/>
              <a:t>.):</a:t>
            </a:r>
          </a:p>
          <a:p>
            <a:pPr>
              <a:buNone/>
              <a:defRPr/>
            </a:pPr>
            <a:r>
              <a:rPr lang="ru-RU" sz="2800" dirty="0" smtClean="0"/>
              <a:t>Сценарный менеджмент (претензия на парадигму)</a:t>
            </a:r>
          </a:p>
          <a:p>
            <a:pPr>
              <a:defRPr/>
            </a:pPr>
            <a:endParaRPr lang="ru-RU" sz="2800" dirty="0" smtClean="0"/>
          </a:p>
        </p:txBody>
      </p:sp>
      <p:sp>
        <p:nvSpPr>
          <p:cNvPr id="6" name="Номер слайда 5"/>
          <p:cNvSpPr>
            <a:spLocks noGrp="1"/>
          </p:cNvSpPr>
          <p:nvPr>
            <p:ph type="sldNum" sz="quarter" idx="12"/>
          </p:nvPr>
        </p:nvSpPr>
        <p:spPr/>
        <p:txBody>
          <a:bodyPr/>
          <a:lstStyle/>
          <a:p>
            <a:pPr>
              <a:defRPr/>
            </a:pPr>
            <a:fld id="{1F970F83-0272-408C-B76A-523C6C4F9D08}" type="slidenum">
              <a:rPr lang="ru-RU" smtClean="0">
                <a:solidFill>
                  <a:srgbClr val="FFFFFF"/>
                </a:solidFill>
              </a:rPr>
              <a:pPr>
                <a:defRPr/>
              </a:pPr>
              <a:t>32</a:t>
            </a:fld>
            <a:endParaRPr lang="ru-RU">
              <a:solidFill>
                <a:srgbClr val="FFFFFF"/>
              </a:solidFill>
            </a:endParaRPr>
          </a:p>
        </p:txBody>
      </p:sp>
    </p:spTree>
    <p:extLst>
      <p:ext uri="{BB962C8B-B14F-4D97-AF65-F5344CB8AC3E}">
        <p14:creationId xmlns:p14="http://schemas.microsoft.com/office/powerpoint/2010/main" val="28519463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3" name="Rectangle 3"/>
          <p:cNvSpPr>
            <a:spLocks noGrp="1" noChangeArrowheads="1"/>
          </p:cNvSpPr>
          <p:nvPr>
            <p:ph type="body" idx="1"/>
          </p:nvPr>
        </p:nvSpPr>
        <p:spPr>
          <a:xfrm>
            <a:off x="0" y="188913"/>
            <a:ext cx="9144000" cy="5942012"/>
          </a:xfrm>
        </p:spPr>
        <p:txBody>
          <a:bodyPr/>
          <a:lstStyle/>
          <a:p>
            <a:pPr marL="0" indent="0" algn="ctr" eaLnBrk="1" hangingPunct="1">
              <a:buClr>
                <a:srgbClr val="FFFFCC"/>
              </a:buClr>
              <a:buFont typeface="Wingdings" pitchFamily="2" charset="2"/>
              <a:buNone/>
              <a:defRPr/>
            </a:pPr>
            <a:r>
              <a:rPr lang="ru-RU" sz="2400" b="1" dirty="0" smtClean="0">
                <a:solidFill>
                  <a:srgbClr val="FFFFFF"/>
                </a:solidFill>
                <a:cs typeface="Arial" charset="0"/>
              </a:rPr>
              <a:t>Новые темы</a:t>
            </a:r>
            <a:r>
              <a:rPr lang="en-US" sz="2400" b="1" dirty="0" smtClean="0">
                <a:solidFill>
                  <a:srgbClr val="FFFFFF"/>
                </a:solidFill>
                <a:cs typeface="Arial" charset="0"/>
              </a:rPr>
              <a:t> </a:t>
            </a:r>
            <a:r>
              <a:rPr lang="ru-RU" sz="2400" b="1" dirty="0" smtClean="0">
                <a:solidFill>
                  <a:srgbClr val="FFFFFF"/>
                </a:solidFill>
                <a:cs typeface="Arial" charset="0"/>
              </a:rPr>
              <a:t>НИР по ИУМ:</a:t>
            </a:r>
            <a:endParaRPr lang="ru-RU" sz="2400" b="1" dirty="0">
              <a:solidFill>
                <a:srgbClr val="FFFFFF"/>
              </a:solidFill>
              <a:cs typeface="Arial" charset="0"/>
            </a:endParaRPr>
          </a:p>
          <a:p>
            <a:pPr marL="514350" indent="-514350" eaLnBrk="1" hangingPunct="1">
              <a:buFont typeface="Wingdings" pitchFamily="2" charset="2"/>
              <a:buAutoNum type="arabicPeriod"/>
              <a:defRPr/>
            </a:pPr>
            <a:r>
              <a:rPr lang="ru-RU" sz="2400" dirty="0" smtClean="0">
                <a:cs typeface="Arial" charset="0"/>
              </a:rPr>
              <a:t>Эвдемонизм </a:t>
            </a:r>
            <a:r>
              <a:rPr lang="en-US" sz="2400" dirty="0" smtClean="0">
                <a:cs typeface="Arial" charset="0"/>
              </a:rPr>
              <a:t>(</a:t>
            </a:r>
            <a:r>
              <a:rPr lang="ru-RU" sz="2400" dirty="0" smtClean="0">
                <a:cs typeface="Arial" charset="0"/>
              </a:rPr>
              <a:t>Др.Гр.) </a:t>
            </a:r>
            <a:r>
              <a:rPr lang="en-US" sz="2400" dirty="0" smtClean="0">
                <a:cs typeface="Arial" charset="0"/>
              </a:rPr>
              <a:t>&lt;</a:t>
            </a:r>
            <a:r>
              <a:rPr lang="ru-RU" sz="2400" dirty="0" smtClean="0">
                <a:cs typeface="Arial" charset="0"/>
              </a:rPr>
              <a:t>-</a:t>
            </a:r>
            <a:r>
              <a:rPr lang="en-US" sz="2400" dirty="0" smtClean="0">
                <a:cs typeface="Arial" charset="0"/>
              </a:rPr>
              <a:t>&gt;</a:t>
            </a:r>
            <a:r>
              <a:rPr lang="ru-RU" sz="2400" dirty="0" smtClean="0">
                <a:cs typeface="Arial" charset="0"/>
              </a:rPr>
              <a:t>  ВВП </a:t>
            </a:r>
            <a:r>
              <a:rPr lang="en-US" sz="2400" dirty="0" smtClean="0">
                <a:cs typeface="Arial" charset="0"/>
              </a:rPr>
              <a:t>&lt;-&gt; Happiness </a:t>
            </a:r>
            <a:r>
              <a:rPr lang="ru-RU" sz="2400" dirty="0" smtClean="0">
                <a:cs typeface="Arial" charset="0"/>
              </a:rPr>
              <a:t>(</a:t>
            </a:r>
            <a:r>
              <a:rPr lang="en-US" sz="2400" dirty="0" smtClean="0">
                <a:cs typeface="Arial" charset="0"/>
              </a:rPr>
              <a:t>XX</a:t>
            </a:r>
            <a:r>
              <a:rPr lang="ru-RU" sz="2400" dirty="0" smtClean="0">
                <a:cs typeface="Arial" charset="0"/>
              </a:rPr>
              <a:t>в.)</a:t>
            </a:r>
          </a:p>
          <a:p>
            <a:pPr marL="514350" indent="-514350" eaLnBrk="1" hangingPunct="1">
              <a:buFont typeface="Wingdings" pitchFamily="2" charset="2"/>
              <a:buAutoNum type="arabicPeriod"/>
              <a:defRPr/>
            </a:pPr>
            <a:r>
              <a:rPr lang="ru-RU" sz="2400" dirty="0" err="1" smtClean="0">
                <a:cs typeface="Arial" charset="0"/>
              </a:rPr>
              <a:t>Шан</a:t>
            </a:r>
            <a:r>
              <a:rPr lang="ru-RU" sz="2400" dirty="0" smtClean="0">
                <a:cs typeface="Arial" charset="0"/>
              </a:rPr>
              <a:t> Ян </a:t>
            </a:r>
            <a:r>
              <a:rPr lang="en-US" sz="2400" dirty="0" smtClean="0">
                <a:cs typeface="Arial" charset="0"/>
              </a:rPr>
              <a:t>&lt;</a:t>
            </a:r>
            <a:r>
              <a:rPr lang="ru-RU" sz="2400" dirty="0" smtClean="0">
                <a:cs typeface="Arial" charset="0"/>
              </a:rPr>
              <a:t>–</a:t>
            </a:r>
            <a:r>
              <a:rPr lang="en-US" sz="2400" dirty="0" smtClean="0">
                <a:cs typeface="Arial" charset="0"/>
              </a:rPr>
              <a:t>&gt;</a:t>
            </a:r>
            <a:r>
              <a:rPr lang="ru-RU" sz="2400" dirty="0" smtClean="0">
                <a:cs typeface="Arial" charset="0"/>
              </a:rPr>
              <a:t> Лермонтов (</a:t>
            </a:r>
            <a:r>
              <a:rPr lang="ru-RU" sz="2400" dirty="0" err="1" smtClean="0">
                <a:cs typeface="Arial" charset="0"/>
              </a:rPr>
              <a:t>т.В</a:t>
            </a:r>
            <a:r>
              <a:rPr lang="ru-RU" sz="2400" dirty="0" smtClean="0">
                <a:cs typeface="Arial" charset="0"/>
              </a:rPr>
              <a:t>)</a:t>
            </a:r>
          </a:p>
          <a:p>
            <a:pPr marL="514350" indent="-514350" eaLnBrk="1" hangingPunct="1">
              <a:buFont typeface="Wingdings" pitchFamily="2" charset="2"/>
              <a:buAutoNum type="arabicPeriod"/>
              <a:defRPr/>
            </a:pPr>
            <a:r>
              <a:rPr lang="ru-RU" sz="2400" dirty="0" smtClean="0">
                <a:cs typeface="Arial" charset="0"/>
              </a:rPr>
              <a:t>Платон </a:t>
            </a:r>
            <a:r>
              <a:rPr lang="en-US" sz="2400" dirty="0" smtClean="0">
                <a:cs typeface="Arial" charset="0"/>
              </a:rPr>
              <a:t>&lt;</a:t>
            </a:r>
            <a:r>
              <a:rPr lang="ru-RU" sz="2400" dirty="0" smtClean="0">
                <a:cs typeface="Arial" charset="0"/>
              </a:rPr>
              <a:t>-</a:t>
            </a:r>
            <a:r>
              <a:rPr lang="en-US" sz="2400" dirty="0" smtClean="0">
                <a:cs typeface="Arial" charset="0"/>
              </a:rPr>
              <a:t>&gt;</a:t>
            </a:r>
            <a:r>
              <a:rPr lang="ru-RU" sz="2400" dirty="0" smtClean="0">
                <a:cs typeface="Arial" charset="0"/>
              </a:rPr>
              <a:t> </a:t>
            </a:r>
            <a:r>
              <a:rPr lang="ru-RU" sz="2400" dirty="0" err="1" smtClean="0">
                <a:cs typeface="Arial" charset="0"/>
              </a:rPr>
              <a:t>Маслоу</a:t>
            </a:r>
            <a:r>
              <a:rPr lang="ru-RU" sz="2400" dirty="0" smtClean="0">
                <a:cs typeface="Arial" charset="0"/>
              </a:rPr>
              <a:t> (потребности)</a:t>
            </a:r>
          </a:p>
          <a:p>
            <a:pPr marL="514350" indent="-514350" eaLnBrk="1" hangingPunct="1">
              <a:buFont typeface="Wingdings" pitchFamily="2" charset="2"/>
              <a:buAutoNum type="arabicPeriod"/>
              <a:defRPr/>
            </a:pPr>
            <a:r>
              <a:rPr lang="ru-RU" sz="2400" dirty="0" err="1">
                <a:cs typeface="Arial" charset="0"/>
              </a:rPr>
              <a:t>Шэнь</a:t>
            </a:r>
            <a:r>
              <a:rPr lang="ru-RU" sz="2400" dirty="0">
                <a:cs typeface="Arial" charset="0"/>
              </a:rPr>
              <a:t> </a:t>
            </a:r>
            <a:r>
              <a:rPr lang="ru-RU" sz="2400" dirty="0" err="1">
                <a:cs typeface="Arial" charset="0"/>
              </a:rPr>
              <a:t>Пу</a:t>
            </a:r>
            <a:r>
              <a:rPr lang="ru-RU" sz="2400" dirty="0">
                <a:cs typeface="Arial" charset="0"/>
              </a:rPr>
              <a:t>-хай </a:t>
            </a:r>
            <a:r>
              <a:rPr lang="en-US" sz="2400" dirty="0" smtClean="0">
                <a:cs typeface="Arial" charset="0"/>
              </a:rPr>
              <a:t>&lt;-&gt; </a:t>
            </a:r>
            <a:r>
              <a:rPr lang="ru-RU" sz="2400" dirty="0" err="1" smtClean="0">
                <a:cs typeface="Arial" charset="0"/>
              </a:rPr>
              <a:t>МакКлилланд</a:t>
            </a:r>
            <a:r>
              <a:rPr lang="ru-RU" sz="2400" dirty="0" smtClean="0">
                <a:cs typeface="Arial" charset="0"/>
              </a:rPr>
              <a:t> (Власть)</a:t>
            </a:r>
          </a:p>
          <a:p>
            <a:pPr marL="514350" indent="-514350" eaLnBrk="1" hangingPunct="1">
              <a:buClr>
                <a:srgbClr val="FFFFCC"/>
              </a:buClr>
              <a:buFont typeface="Wingdings" pitchFamily="2" charset="2"/>
              <a:buAutoNum type="arabicPeriod"/>
              <a:defRPr/>
            </a:pPr>
            <a:r>
              <a:rPr lang="ru-RU" sz="2400" dirty="0" smtClean="0">
                <a:cs typeface="Arial" charset="0"/>
              </a:rPr>
              <a:t>Наполеон </a:t>
            </a:r>
            <a:r>
              <a:rPr lang="en-US" sz="2400" dirty="0" smtClean="0">
                <a:cs typeface="Arial" charset="0"/>
              </a:rPr>
              <a:t>&lt;-&gt; </a:t>
            </a:r>
            <a:r>
              <a:rPr lang="ru-RU" sz="2400" dirty="0" err="1" smtClean="0">
                <a:cs typeface="Arial" charset="0"/>
              </a:rPr>
              <a:t>С.Ньюмэн</a:t>
            </a:r>
            <a:r>
              <a:rPr lang="ru-RU" sz="2400" dirty="0" smtClean="0">
                <a:cs typeface="Arial" charset="0"/>
              </a:rPr>
              <a:t> </a:t>
            </a:r>
            <a:r>
              <a:rPr lang="ru-RU" sz="2400" dirty="0" smtClean="0">
                <a:solidFill>
                  <a:srgbClr val="FFFFFF"/>
                </a:solidFill>
                <a:cs typeface="Arial" charset="0"/>
              </a:rPr>
              <a:t>(Предвидение</a:t>
            </a:r>
            <a:r>
              <a:rPr lang="ru-RU" sz="2400" dirty="0">
                <a:solidFill>
                  <a:srgbClr val="FFFFFF"/>
                </a:solidFill>
                <a:cs typeface="Arial" charset="0"/>
              </a:rPr>
              <a:t>)</a:t>
            </a:r>
          </a:p>
          <a:p>
            <a:pPr marL="514350" indent="-514350" eaLnBrk="1" hangingPunct="1">
              <a:buClr>
                <a:srgbClr val="FFFFCC"/>
              </a:buClr>
              <a:buFont typeface="Wingdings" pitchFamily="2" charset="2"/>
              <a:buAutoNum type="arabicPeriod"/>
              <a:defRPr/>
            </a:pPr>
            <a:r>
              <a:rPr lang="ru-RU" sz="2400" dirty="0" smtClean="0"/>
              <a:t>Наполеон </a:t>
            </a:r>
            <a:r>
              <a:rPr lang="en-US" sz="2400" dirty="0" smtClean="0"/>
              <a:t>&lt;-&gt; </a:t>
            </a:r>
            <a:r>
              <a:rPr lang="ru-RU" sz="2400" dirty="0" err="1">
                <a:solidFill>
                  <a:srgbClr val="FFFFFF"/>
                </a:solidFill>
                <a:cs typeface="Arial" charset="0"/>
              </a:rPr>
              <a:t>Файоль</a:t>
            </a:r>
            <a:r>
              <a:rPr lang="ru-RU" sz="2400" dirty="0">
                <a:solidFill>
                  <a:srgbClr val="FFFFFF"/>
                </a:solidFill>
                <a:cs typeface="Arial" charset="0"/>
              </a:rPr>
              <a:t> (Предвидение)</a:t>
            </a:r>
          </a:p>
          <a:p>
            <a:pPr marL="514350" indent="-514350" eaLnBrk="1" hangingPunct="1">
              <a:buFont typeface="Wingdings" pitchFamily="2" charset="2"/>
              <a:buAutoNum type="arabicPeriod"/>
              <a:defRPr/>
            </a:pPr>
            <a:r>
              <a:rPr lang="en-US" sz="2400" dirty="0" smtClean="0"/>
              <a:t>Newman &lt;-&gt; </a:t>
            </a:r>
            <a:r>
              <a:rPr lang="ru-RU" sz="2400" dirty="0" err="1" smtClean="0"/>
              <a:t>Рафлин</a:t>
            </a:r>
            <a:r>
              <a:rPr lang="ru-RU" sz="2400" dirty="0" smtClean="0"/>
              <a:t> </a:t>
            </a:r>
            <a:r>
              <a:rPr lang="en-US" sz="2400" dirty="0" smtClean="0"/>
              <a:t>&lt;-&gt;</a:t>
            </a:r>
            <a:r>
              <a:rPr lang="ru-RU" sz="2400" dirty="0"/>
              <a:t> </a:t>
            </a:r>
            <a:r>
              <a:rPr lang="ru-RU" sz="2400" dirty="0" err="1" smtClean="0"/>
              <a:t>Файоль</a:t>
            </a:r>
            <a:r>
              <a:rPr lang="en-US" sz="2400" dirty="0" smtClean="0"/>
              <a:t> &lt;-&gt; </a:t>
            </a:r>
            <a:r>
              <a:rPr lang="ru-RU" sz="2400" dirty="0" err="1" smtClean="0"/>
              <a:t>Минцберг</a:t>
            </a:r>
            <a:r>
              <a:rPr lang="en-US" sz="2400" dirty="0" smtClean="0"/>
              <a:t> &lt;-&gt; </a:t>
            </a:r>
            <a:r>
              <a:rPr lang="ru-RU" sz="2400" dirty="0" err="1" smtClean="0"/>
              <a:t>Белбин</a:t>
            </a:r>
            <a:r>
              <a:rPr lang="ru-RU" sz="2400" dirty="0" smtClean="0"/>
              <a:t> </a:t>
            </a:r>
            <a:r>
              <a:rPr lang="en-US" sz="2400" dirty="0" smtClean="0"/>
              <a:t>(</a:t>
            </a:r>
            <a:r>
              <a:rPr lang="ru-RU" sz="2400" dirty="0" smtClean="0"/>
              <a:t>функции и роли менеджера)</a:t>
            </a:r>
            <a:endParaRPr lang="ru-RU" sz="2400" dirty="0"/>
          </a:p>
          <a:p>
            <a:pPr marL="514350" indent="-514350" eaLnBrk="1" hangingPunct="1">
              <a:buClr>
                <a:srgbClr val="FFFFCC"/>
              </a:buClr>
              <a:buFont typeface="+mj-lt"/>
              <a:buAutoNum type="arabicPeriod"/>
              <a:defRPr/>
            </a:pPr>
            <a:r>
              <a:rPr lang="ru-RU" sz="2400" b="1" dirty="0" smtClean="0">
                <a:solidFill>
                  <a:srgbClr val="FFFFFF"/>
                </a:solidFill>
              </a:rPr>
              <a:t>От Сенеки</a:t>
            </a:r>
            <a:r>
              <a:rPr lang="en-US" sz="2400" b="1" dirty="0" smtClean="0">
                <a:solidFill>
                  <a:srgbClr val="FFFFFF"/>
                </a:solidFill>
                <a:sym typeface="Wingdings" panose="05000000000000000000" pitchFamily="2" charset="2"/>
              </a:rPr>
              <a:t></a:t>
            </a:r>
            <a:r>
              <a:rPr lang="ru-RU" sz="2400" dirty="0" err="1" smtClean="0">
                <a:solidFill>
                  <a:srgbClr val="FFFFFF"/>
                </a:solidFill>
              </a:rPr>
              <a:t>Крижанич</a:t>
            </a:r>
            <a:r>
              <a:rPr lang="en-US" sz="2400" dirty="0" smtClean="0">
                <a:solidFill>
                  <a:srgbClr val="FFFFFF"/>
                </a:solidFill>
                <a:sym typeface="Wingdings" panose="05000000000000000000" pitchFamily="2" charset="2"/>
              </a:rPr>
              <a:t></a:t>
            </a:r>
            <a:r>
              <a:rPr lang="ru-RU" sz="2400" dirty="0" smtClean="0">
                <a:solidFill>
                  <a:srgbClr val="FFFFFF"/>
                </a:solidFill>
              </a:rPr>
              <a:t>Сперанский</a:t>
            </a:r>
            <a:r>
              <a:rPr lang="en-US" sz="2400" dirty="0" smtClean="0">
                <a:solidFill>
                  <a:srgbClr val="FFFFFF"/>
                </a:solidFill>
                <a:sym typeface="Wingdings" panose="05000000000000000000" pitchFamily="2" charset="2"/>
              </a:rPr>
              <a:t></a:t>
            </a:r>
            <a:r>
              <a:rPr lang="ru-RU" sz="2400" dirty="0" smtClean="0">
                <a:solidFill>
                  <a:srgbClr val="FFFFFF"/>
                </a:solidFill>
                <a:sym typeface="Wingdings" panose="05000000000000000000" pitchFamily="2" charset="2"/>
              </a:rPr>
              <a:t> </a:t>
            </a:r>
            <a:r>
              <a:rPr lang="ru-RU" sz="2400" dirty="0" smtClean="0">
                <a:solidFill>
                  <a:srgbClr val="FFFFFF"/>
                </a:solidFill>
              </a:rPr>
              <a:t>Столыпин</a:t>
            </a:r>
            <a:r>
              <a:rPr lang="en-US" sz="2400" dirty="0" smtClean="0">
                <a:solidFill>
                  <a:srgbClr val="FFFFFF"/>
                </a:solidFill>
                <a:sym typeface="Wingdings" panose="05000000000000000000" pitchFamily="2" charset="2"/>
              </a:rPr>
              <a:t></a:t>
            </a:r>
            <a:r>
              <a:rPr lang="ru-RU" sz="2400" dirty="0" err="1" smtClean="0">
                <a:solidFill>
                  <a:srgbClr val="FFFFFF"/>
                </a:solidFill>
              </a:rPr>
              <a:t>Н.Воскресенский</a:t>
            </a:r>
            <a:r>
              <a:rPr lang="ru-RU" sz="2400" dirty="0" err="1" smtClean="0">
                <a:solidFill>
                  <a:srgbClr val="FFFFFF"/>
                </a:solidFill>
                <a:sym typeface="Wingdings" pitchFamily="2" charset="2"/>
              </a:rPr>
              <a:t></a:t>
            </a:r>
            <a:r>
              <a:rPr lang="ru-RU" sz="2400" dirty="0" err="1" smtClean="0">
                <a:solidFill>
                  <a:srgbClr val="FFFFFF"/>
                </a:solidFill>
              </a:rPr>
              <a:t>Кто</a:t>
            </a:r>
            <a:r>
              <a:rPr lang="ru-RU" sz="2400" dirty="0" smtClean="0">
                <a:solidFill>
                  <a:srgbClr val="FFFFFF"/>
                </a:solidFill>
              </a:rPr>
              <a:t> следующий???</a:t>
            </a:r>
          </a:p>
          <a:p>
            <a:pPr marL="514350" indent="-514350" eaLnBrk="1" hangingPunct="1">
              <a:buClr>
                <a:srgbClr val="FFFFCC"/>
              </a:buClr>
              <a:buFont typeface="+mj-lt"/>
              <a:buAutoNum type="arabicPeriod"/>
              <a:defRPr/>
            </a:pPr>
            <a:r>
              <a:rPr lang="ru-RU" sz="2400" dirty="0" smtClean="0">
                <a:solidFill>
                  <a:srgbClr val="FFFFFF"/>
                </a:solidFill>
              </a:rPr>
              <a:t>Лоренц фон Штейн (7 томов)</a:t>
            </a:r>
            <a:r>
              <a:rPr lang="ru-RU" sz="2400" dirty="0" smtClean="0">
                <a:solidFill>
                  <a:srgbClr val="FFFFFF"/>
                </a:solidFill>
                <a:sym typeface="Wingdings" pitchFamily="2" charset="2"/>
              </a:rPr>
              <a:t></a:t>
            </a:r>
            <a:r>
              <a:rPr lang="ru-RU" sz="2400" dirty="0" err="1" smtClean="0">
                <a:solidFill>
                  <a:srgbClr val="FFFFFF"/>
                </a:solidFill>
                <a:sym typeface="Wingdings" pitchFamily="2" charset="2"/>
              </a:rPr>
              <a:t>В.ГольцевФ.Тейлор</a:t>
            </a:r>
            <a:endParaRPr lang="ru-RU" sz="2400" dirty="0" smtClean="0">
              <a:solidFill>
                <a:srgbClr val="FFFFFF"/>
              </a:solidFill>
            </a:endParaRPr>
          </a:p>
          <a:p>
            <a:pPr marL="514350" indent="-514350" eaLnBrk="1" hangingPunct="1">
              <a:buClr>
                <a:srgbClr val="FFFFCC"/>
              </a:buClr>
              <a:buFont typeface="+mj-lt"/>
              <a:buAutoNum type="arabicPeriod"/>
              <a:defRPr/>
            </a:pPr>
            <a:r>
              <a:rPr lang="ru-RU" sz="2400" b="1" dirty="0" smtClean="0">
                <a:solidFill>
                  <a:srgbClr val="FFFFFF"/>
                </a:solidFill>
              </a:rPr>
              <a:t>«Разводы»: Гражданские семьи </a:t>
            </a:r>
            <a:r>
              <a:rPr lang="en-US" sz="2400" b="1" dirty="0" smtClean="0">
                <a:solidFill>
                  <a:srgbClr val="FFFFFF"/>
                </a:solidFill>
              </a:rPr>
              <a:t>vs.</a:t>
            </a:r>
            <a:r>
              <a:rPr lang="ru-RU" sz="2400" b="1" dirty="0" smtClean="0">
                <a:solidFill>
                  <a:srgbClr val="FFFFFF"/>
                </a:solidFill>
              </a:rPr>
              <a:t> </a:t>
            </a:r>
            <a:r>
              <a:rPr lang="en-US" sz="2400" b="1" dirty="0" smtClean="0">
                <a:solidFill>
                  <a:srgbClr val="FFFFFF"/>
                </a:solidFill>
              </a:rPr>
              <a:t>Mergers</a:t>
            </a:r>
            <a:endParaRPr lang="ru-RU" sz="2400" b="1" dirty="0" smtClean="0">
              <a:solidFill>
                <a:srgbClr val="FFFFFF"/>
              </a:solidFill>
            </a:endParaRPr>
          </a:p>
          <a:p>
            <a:pPr marL="514350" indent="-514350" eaLnBrk="1" hangingPunct="1">
              <a:buClr>
                <a:srgbClr val="FFFFCC"/>
              </a:buClr>
              <a:buFont typeface="+mj-lt"/>
              <a:buAutoNum type="arabicPeriod"/>
              <a:defRPr/>
            </a:pPr>
            <a:r>
              <a:rPr lang="ru-RU" sz="2400" dirty="0" smtClean="0"/>
              <a:t>Сценарный подход в </a:t>
            </a:r>
            <a:r>
              <a:rPr lang="ru-RU" sz="2400" dirty="0" err="1" smtClean="0"/>
              <a:t>управлении</a:t>
            </a:r>
            <a:r>
              <a:rPr lang="ru-RU" sz="2400" dirty="0" err="1" smtClean="0">
                <a:sym typeface="Wingdings" panose="05000000000000000000" pitchFamily="2" charset="2"/>
              </a:rPr>
              <a:t>Сцменеджмент</a:t>
            </a:r>
            <a:endParaRPr lang="ru-RU" sz="2400" dirty="0" smtClean="0">
              <a:sym typeface="Wingdings" panose="05000000000000000000" pitchFamily="2" charset="2"/>
            </a:endParaRPr>
          </a:p>
          <a:p>
            <a:pPr marL="514350" indent="-514350" eaLnBrk="1" hangingPunct="1">
              <a:buClr>
                <a:srgbClr val="FFFFCC"/>
              </a:buClr>
              <a:buFont typeface="+mj-lt"/>
              <a:buAutoNum type="arabicPeriod"/>
              <a:defRPr/>
            </a:pPr>
            <a:r>
              <a:rPr lang="ru-RU" sz="2400" dirty="0" smtClean="0">
                <a:sym typeface="Wingdings" panose="05000000000000000000" pitchFamily="2" charset="2"/>
              </a:rPr>
              <a:t>Менеджмент в</a:t>
            </a:r>
            <a:r>
              <a:rPr lang="en-US" sz="2400" dirty="0" smtClean="0">
                <a:sym typeface="Wingdings" panose="05000000000000000000" pitchFamily="2" charset="2"/>
              </a:rPr>
              <a:t> </a:t>
            </a:r>
            <a:r>
              <a:rPr lang="ru-RU" sz="2400" dirty="0" smtClean="0">
                <a:sym typeface="Wingdings" panose="05000000000000000000" pitchFamily="2" charset="2"/>
              </a:rPr>
              <a:t>Цифровом Обществе</a:t>
            </a:r>
            <a:endParaRPr lang="ru-RU" sz="2800" dirty="0" smtClean="0"/>
          </a:p>
        </p:txBody>
      </p:sp>
      <p:sp>
        <p:nvSpPr>
          <p:cNvPr id="7" name="Номер слайда 6"/>
          <p:cNvSpPr>
            <a:spLocks noGrp="1"/>
          </p:cNvSpPr>
          <p:nvPr>
            <p:ph type="sldNum" sz="quarter" idx="12"/>
          </p:nvPr>
        </p:nvSpPr>
        <p:spPr/>
        <p:txBody>
          <a:bodyPr/>
          <a:lstStyle/>
          <a:p>
            <a:pPr>
              <a:defRPr/>
            </a:pPr>
            <a:fld id="{FF2B197A-F303-4C3B-B182-7DBF9B3A6F2E}" type="slidenum">
              <a:rPr lang="ru-RU" smtClean="0">
                <a:solidFill>
                  <a:srgbClr val="FFFFFF"/>
                </a:solidFill>
              </a:rPr>
              <a:pPr>
                <a:defRPr/>
              </a:pPr>
              <a:t>33</a:t>
            </a:fld>
            <a:endParaRPr lang="ru-RU">
              <a:solidFill>
                <a:srgbClr val="FFFFFF"/>
              </a:solidFill>
            </a:endParaRPr>
          </a:p>
        </p:txBody>
      </p:sp>
    </p:spTree>
    <p:extLst>
      <p:ext uri="{BB962C8B-B14F-4D97-AF65-F5344CB8AC3E}">
        <p14:creationId xmlns:p14="http://schemas.microsoft.com/office/powerpoint/2010/main" val="400368385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4483">
                                            <p:txEl>
                                              <p:pRg st="0" end="0"/>
                                            </p:txEl>
                                          </p:spTgt>
                                        </p:tgtEl>
                                        <p:attrNameLst>
                                          <p:attrName>style.visibility</p:attrName>
                                        </p:attrNameLst>
                                      </p:cBhvr>
                                      <p:to>
                                        <p:strVal val="visible"/>
                                      </p:to>
                                    </p:set>
                                    <p:anim calcmode="lin" valueType="num">
                                      <p:cBhvr additive="base">
                                        <p:cTn id="7" dur="2000" fill="hold"/>
                                        <p:tgtEl>
                                          <p:spTgt spid="40448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4044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4483">
                                            <p:txEl>
                                              <p:pRg st="1" end="1"/>
                                            </p:txEl>
                                          </p:spTgt>
                                        </p:tgtEl>
                                        <p:attrNameLst>
                                          <p:attrName>style.visibility</p:attrName>
                                        </p:attrNameLst>
                                      </p:cBhvr>
                                      <p:to>
                                        <p:strVal val="visible"/>
                                      </p:to>
                                    </p:set>
                                    <p:anim calcmode="lin" valueType="num">
                                      <p:cBhvr additive="base">
                                        <p:cTn id="13" dur="2000" fill="hold"/>
                                        <p:tgtEl>
                                          <p:spTgt spid="404483">
                                            <p:txEl>
                                              <p:pRg st="1" end="1"/>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044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04483">
                                            <p:txEl>
                                              <p:pRg st="2" end="2"/>
                                            </p:txEl>
                                          </p:spTgt>
                                        </p:tgtEl>
                                        <p:attrNameLst>
                                          <p:attrName>style.visibility</p:attrName>
                                        </p:attrNameLst>
                                      </p:cBhvr>
                                      <p:to>
                                        <p:strVal val="visible"/>
                                      </p:to>
                                    </p:set>
                                    <p:anim calcmode="lin" valueType="num">
                                      <p:cBhvr additive="base">
                                        <p:cTn id="19" dur="2000" fill="hold"/>
                                        <p:tgtEl>
                                          <p:spTgt spid="404483">
                                            <p:txEl>
                                              <p:pRg st="2" end="2"/>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044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04483">
                                            <p:txEl>
                                              <p:pRg st="3" end="3"/>
                                            </p:txEl>
                                          </p:spTgt>
                                        </p:tgtEl>
                                        <p:attrNameLst>
                                          <p:attrName>style.visibility</p:attrName>
                                        </p:attrNameLst>
                                      </p:cBhvr>
                                      <p:to>
                                        <p:strVal val="visible"/>
                                      </p:to>
                                    </p:set>
                                    <p:anim calcmode="lin" valueType="num">
                                      <p:cBhvr additive="base">
                                        <p:cTn id="25" dur="2000" fill="hold"/>
                                        <p:tgtEl>
                                          <p:spTgt spid="404483">
                                            <p:txEl>
                                              <p:pRg st="3" end="3"/>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0448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04483">
                                            <p:txEl>
                                              <p:pRg st="4" end="4"/>
                                            </p:txEl>
                                          </p:spTgt>
                                        </p:tgtEl>
                                        <p:attrNameLst>
                                          <p:attrName>style.visibility</p:attrName>
                                        </p:attrNameLst>
                                      </p:cBhvr>
                                      <p:to>
                                        <p:strVal val="visible"/>
                                      </p:to>
                                    </p:set>
                                    <p:anim calcmode="lin" valueType="num">
                                      <p:cBhvr additive="base">
                                        <p:cTn id="31" dur="2000" fill="hold"/>
                                        <p:tgtEl>
                                          <p:spTgt spid="404483">
                                            <p:txEl>
                                              <p:pRg st="4" end="4"/>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40448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04483">
                                            <p:txEl>
                                              <p:pRg st="5" end="5"/>
                                            </p:txEl>
                                          </p:spTgt>
                                        </p:tgtEl>
                                        <p:attrNameLst>
                                          <p:attrName>style.visibility</p:attrName>
                                        </p:attrNameLst>
                                      </p:cBhvr>
                                      <p:to>
                                        <p:strVal val="visible"/>
                                      </p:to>
                                    </p:set>
                                    <p:anim calcmode="lin" valueType="num">
                                      <p:cBhvr additive="base">
                                        <p:cTn id="37" dur="2000" fill="hold"/>
                                        <p:tgtEl>
                                          <p:spTgt spid="404483">
                                            <p:txEl>
                                              <p:pRg st="5" end="5"/>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40448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04483">
                                            <p:txEl>
                                              <p:pRg st="6" end="6"/>
                                            </p:txEl>
                                          </p:spTgt>
                                        </p:tgtEl>
                                        <p:attrNameLst>
                                          <p:attrName>style.visibility</p:attrName>
                                        </p:attrNameLst>
                                      </p:cBhvr>
                                      <p:to>
                                        <p:strVal val="visible"/>
                                      </p:to>
                                    </p:set>
                                    <p:anim calcmode="lin" valueType="num">
                                      <p:cBhvr additive="base">
                                        <p:cTn id="43" dur="2000" fill="hold"/>
                                        <p:tgtEl>
                                          <p:spTgt spid="404483">
                                            <p:txEl>
                                              <p:pRg st="6" end="6"/>
                                            </p:txEl>
                                          </p:spTgt>
                                        </p:tgtEl>
                                        <p:attrNameLst>
                                          <p:attrName>ppt_x</p:attrName>
                                        </p:attrNameLst>
                                      </p:cBhvr>
                                      <p:tavLst>
                                        <p:tav tm="0">
                                          <p:val>
                                            <p:strVal val="#ppt_x"/>
                                          </p:val>
                                        </p:tav>
                                        <p:tav tm="100000">
                                          <p:val>
                                            <p:strVal val="#ppt_x"/>
                                          </p:val>
                                        </p:tav>
                                      </p:tavLst>
                                    </p:anim>
                                    <p:anim calcmode="lin" valueType="num">
                                      <p:cBhvr additive="base">
                                        <p:cTn id="44" dur="2000" fill="hold"/>
                                        <p:tgtEl>
                                          <p:spTgt spid="40448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04483">
                                            <p:txEl>
                                              <p:pRg st="7" end="7"/>
                                            </p:txEl>
                                          </p:spTgt>
                                        </p:tgtEl>
                                        <p:attrNameLst>
                                          <p:attrName>style.visibility</p:attrName>
                                        </p:attrNameLst>
                                      </p:cBhvr>
                                      <p:to>
                                        <p:strVal val="visible"/>
                                      </p:to>
                                    </p:set>
                                    <p:anim calcmode="lin" valueType="num">
                                      <p:cBhvr additive="base">
                                        <p:cTn id="49" dur="2000" fill="hold"/>
                                        <p:tgtEl>
                                          <p:spTgt spid="404483">
                                            <p:txEl>
                                              <p:pRg st="7" end="7"/>
                                            </p:txEl>
                                          </p:spTgt>
                                        </p:tgtEl>
                                        <p:attrNameLst>
                                          <p:attrName>ppt_x</p:attrName>
                                        </p:attrNameLst>
                                      </p:cBhvr>
                                      <p:tavLst>
                                        <p:tav tm="0">
                                          <p:val>
                                            <p:strVal val="#ppt_x"/>
                                          </p:val>
                                        </p:tav>
                                        <p:tav tm="100000">
                                          <p:val>
                                            <p:strVal val="#ppt_x"/>
                                          </p:val>
                                        </p:tav>
                                      </p:tavLst>
                                    </p:anim>
                                    <p:anim calcmode="lin" valueType="num">
                                      <p:cBhvr additive="base">
                                        <p:cTn id="50" dur="2000" fill="hold"/>
                                        <p:tgtEl>
                                          <p:spTgt spid="40448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04483">
                                            <p:txEl>
                                              <p:pRg st="8" end="8"/>
                                            </p:txEl>
                                          </p:spTgt>
                                        </p:tgtEl>
                                        <p:attrNameLst>
                                          <p:attrName>style.visibility</p:attrName>
                                        </p:attrNameLst>
                                      </p:cBhvr>
                                      <p:to>
                                        <p:strVal val="visible"/>
                                      </p:to>
                                    </p:set>
                                    <p:anim calcmode="lin" valueType="num">
                                      <p:cBhvr additive="base">
                                        <p:cTn id="55" dur="2000" fill="hold"/>
                                        <p:tgtEl>
                                          <p:spTgt spid="404483">
                                            <p:txEl>
                                              <p:pRg st="8" end="8"/>
                                            </p:txEl>
                                          </p:spTgt>
                                        </p:tgtEl>
                                        <p:attrNameLst>
                                          <p:attrName>ppt_x</p:attrName>
                                        </p:attrNameLst>
                                      </p:cBhvr>
                                      <p:tavLst>
                                        <p:tav tm="0">
                                          <p:val>
                                            <p:strVal val="#ppt_x"/>
                                          </p:val>
                                        </p:tav>
                                        <p:tav tm="100000">
                                          <p:val>
                                            <p:strVal val="#ppt_x"/>
                                          </p:val>
                                        </p:tav>
                                      </p:tavLst>
                                    </p:anim>
                                    <p:anim calcmode="lin" valueType="num">
                                      <p:cBhvr additive="base">
                                        <p:cTn id="56" dur="2000" fill="hold"/>
                                        <p:tgtEl>
                                          <p:spTgt spid="40448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04483">
                                            <p:txEl>
                                              <p:pRg st="9" end="9"/>
                                            </p:txEl>
                                          </p:spTgt>
                                        </p:tgtEl>
                                        <p:attrNameLst>
                                          <p:attrName>style.visibility</p:attrName>
                                        </p:attrNameLst>
                                      </p:cBhvr>
                                      <p:to>
                                        <p:strVal val="visible"/>
                                      </p:to>
                                    </p:set>
                                    <p:anim calcmode="lin" valueType="num">
                                      <p:cBhvr additive="base">
                                        <p:cTn id="61" dur="2000" fill="hold"/>
                                        <p:tgtEl>
                                          <p:spTgt spid="404483">
                                            <p:txEl>
                                              <p:pRg st="9" end="9"/>
                                            </p:txEl>
                                          </p:spTgt>
                                        </p:tgtEl>
                                        <p:attrNameLst>
                                          <p:attrName>ppt_x</p:attrName>
                                        </p:attrNameLst>
                                      </p:cBhvr>
                                      <p:tavLst>
                                        <p:tav tm="0">
                                          <p:val>
                                            <p:strVal val="#ppt_x"/>
                                          </p:val>
                                        </p:tav>
                                        <p:tav tm="100000">
                                          <p:val>
                                            <p:strVal val="#ppt_x"/>
                                          </p:val>
                                        </p:tav>
                                      </p:tavLst>
                                    </p:anim>
                                    <p:anim calcmode="lin" valueType="num">
                                      <p:cBhvr additive="base">
                                        <p:cTn id="62" dur="2000" fill="hold"/>
                                        <p:tgtEl>
                                          <p:spTgt spid="40448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04483">
                                            <p:txEl>
                                              <p:pRg st="10" end="10"/>
                                            </p:txEl>
                                          </p:spTgt>
                                        </p:tgtEl>
                                        <p:attrNameLst>
                                          <p:attrName>style.visibility</p:attrName>
                                        </p:attrNameLst>
                                      </p:cBhvr>
                                      <p:to>
                                        <p:strVal val="visible"/>
                                      </p:to>
                                    </p:set>
                                    <p:anim calcmode="lin" valueType="num">
                                      <p:cBhvr additive="base">
                                        <p:cTn id="67" dur="2000" fill="hold"/>
                                        <p:tgtEl>
                                          <p:spTgt spid="404483">
                                            <p:txEl>
                                              <p:pRg st="10" end="10"/>
                                            </p:txEl>
                                          </p:spTgt>
                                        </p:tgtEl>
                                        <p:attrNameLst>
                                          <p:attrName>ppt_x</p:attrName>
                                        </p:attrNameLst>
                                      </p:cBhvr>
                                      <p:tavLst>
                                        <p:tav tm="0">
                                          <p:val>
                                            <p:strVal val="#ppt_x"/>
                                          </p:val>
                                        </p:tav>
                                        <p:tav tm="100000">
                                          <p:val>
                                            <p:strVal val="#ppt_x"/>
                                          </p:val>
                                        </p:tav>
                                      </p:tavLst>
                                    </p:anim>
                                    <p:anim calcmode="lin" valueType="num">
                                      <p:cBhvr additive="base">
                                        <p:cTn id="68" dur="2000" fill="hold"/>
                                        <p:tgtEl>
                                          <p:spTgt spid="40448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04483">
                                            <p:txEl>
                                              <p:pRg st="11" end="11"/>
                                            </p:txEl>
                                          </p:spTgt>
                                        </p:tgtEl>
                                        <p:attrNameLst>
                                          <p:attrName>style.visibility</p:attrName>
                                        </p:attrNameLst>
                                      </p:cBhvr>
                                      <p:to>
                                        <p:strVal val="visible"/>
                                      </p:to>
                                    </p:set>
                                    <p:anim calcmode="lin" valueType="num">
                                      <p:cBhvr additive="base">
                                        <p:cTn id="73" dur="2000" fill="hold"/>
                                        <p:tgtEl>
                                          <p:spTgt spid="404483">
                                            <p:txEl>
                                              <p:pRg st="11" end="11"/>
                                            </p:txEl>
                                          </p:spTgt>
                                        </p:tgtEl>
                                        <p:attrNameLst>
                                          <p:attrName>ppt_x</p:attrName>
                                        </p:attrNameLst>
                                      </p:cBhvr>
                                      <p:tavLst>
                                        <p:tav tm="0">
                                          <p:val>
                                            <p:strVal val="#ppt_x"/>
                                          </p:val>
                                        </p:tav>
                                        <p:tav tm="100000">
                                          <p:val>
                                            <p:strVal val="#ppt_x"/>
                                          </p:val>
                                        </p:tav>
                                      </p:tavLst>
                                    </p:anim>
                                    <p:anim calcmode="lin" valueType="num">
                                      <p:cBhvr additive="base">
                                        <p:cTn id="74" dur="2000" fill="hold"/>
                                        <p:tgtEl>
                                          <p:spTgt spid="40448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404483">
                                            <p:txEl>
                                              <p:pRg st="12" end="12"/>
                                            </p:txEl>
                                          </p:spTgt>
                                        </p:tgtEl>
                                        <p:attrNameLst>
                                          <p:attrName>style.visibility</p:attrName>
                                        </p:attrNameLst>
                                      </p:cBhvr>
                                      <p:to>
                                        <p:strVal val="visible"/>
                                      </p:to>
                                    </p:set>
                                    <p:anim calcmode="lin" valueType="num">
                                      <p:cBhvr additive="base">
                                        <p:cTn id="79" dur="2000" fill="hold"/>
                                        <p:tgtEl>
                                          <p:spTgt spid="404483">
                                            <p:txEl>
                                              <p:pRg st="12" end="12"/>
                                            </p:txEl>
                                          </p:spTgt>
                                        </p:tgtEl>
                                        <p:attrNameLst>
                                          <p:attrName>ppt_x</p:attrName>
                                        </p:attrNameLst>
                                      </p:cBhvr>
                                      <p:tavLst>
                                        <p:tav tm="0">
                                          <p:val>
                                            <p:strVal val="#ppt_x"/>
                                          </p:val>
                                        </p:tav>
                                        <p:tav tm="100000">
                                          <p:val>
                                            <p:strVal val="#ppt_x"/>
                                          </p:val>
                                        </p:tav>
                                      </p:tavLst>
                                    </p:anim>
                                    <p:anim calcmode="lin" valueType="num">
                                      <p:cBhvr additive="base">
                                        <p:cTn id="80" dur="2000" fill="hold"/>
                                        <p:tgtEl>
                                          <p:spTgt spid="40448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48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txBox="1">
            <a:spLocks noGrp="1"/>
          </p:cNvSpPr>
          <p:nvPr/>
        </p:nvSpPr>
        <p:spPr bwMode="auto">
          <a:xfrm>
            <a:off x="3124200" y="6248400"/>
            <a:ext cx="2895600" cy="457200"/>
          </a:xfrm>
          <a:prstGeom prst="rect">
            <a:avLst/>
          </a:prstGeom>
          <a:noFill/>
          <a:ln>
            <a:miter lim="800000"/>
            <a:headEnd/>
            <a:tailEnd/>
          </a:ln>
        </p:spPr>
        <p:txBody>
          <a:bodyPr/>
          <a:lstStyle/>
          <a:p>
            <a:pPr algn="ctr">
              <a:defRPr/>
            </a:pPr>
            <a:r>
              <a:rPr lang="ru-RU" sz="1000">
                <a:solidFill>
                  <a:srgbClr val="FFFFFF"/>
                </a:solidFill>
                <a:effectLst>
                  <a:outerShdw blurRad="38100" dist="38100" dir="2700000" algn="tl">
                    <a:srgbClr val="000000"/>
                  </a:outerShdw>
                </a:effectLst>
              </a:rPr>
              <a:t>проф. МАРШЕВ В. И. (МГУ)</a:t>
            </a:r>
          </a:p>
        </p:txBody>
      </p:sp>
      <p:sp>
        <p:nvSpPr>
          <p:cNvPr id="690178" name="Rectangle 2"/>
          <p:cNvSpPr>
            <a:spLocks noGrp="1" noChangeArrowheads="1"/>
          </p:cNvSpPr>
          <p:nvPr>
            <p:ph type="title" idx="4294967295"/>
          </p:nvPr>
        </p:nvSpPr>
        <p:spPr>
          <a:xfrm>
            <a:off x="457200" y="277813"/>
            <a:ext cx="8229600" cy="487362"/>
          </a:xfrm>
        </p:spPr>
        <p:txBody>
          <a:bodyPr/>
          <a:lstStyle/>
          <a:p>
            <a:pPr eaLnBrk="1" hangingPunct="1">
              <a:defRPr/>
            </a:pPr>
            <a:r>
              <a:rPr lang="ru-RU" sz="3600" b="1" dirty="0" smtClean="0"/>
              <a:t>Уже в который раз:</a:t>
            </a:r>
          </a:p>
        </p:txBody>
      </p:sp>
      <p:sp>
        <p:nvSpPr>
          <p:cNvPr id="690179" name="Rectangle 3"/>
          <p:cNvSpPr>
            <a:spLocks noGrp="1" noChangeArrowheads="1"/>
          </p:cNvSpPr>
          <p:nvPr>
            <p:ph type="body" idx="4294967295"/>
          </p:nvPr>
        </p:nvSpPr>
        <p:spPr>
          <a:xfrm>
            <a:off x="107950" y="836613"/>
            <a:ext cx="8712200" cy="5259387"/>
          </a:xfrm>
        </p:spPr>
        <p:txBody>
          <a:bodyPr/>
          <a:lstStyle/>
          <a:p>
            <a:pPr algn="ctr">
              <a:defRPr/>
            </a:pPr>
            <a:r>
              <a:rPr lang="ru-RU" sz="3600" dirty="0" smtClean="0"/>
              <a:t>«</a:t>
            </a:r>
            <a:r>
              <a:rPr lang="ru-RU" sz="3600" b="1" dirty="0" smtClean="0"/>
              <a:t>Новое</a:t>
            </a:r>
            <a:r>
              <a:rPr lang="ru-RU" sz="3600" dirty="0" smtClean="0"/>
              <a:t> – это </a:t>
            </a:r>
          </a:p>
          <a:p>
            <a:pPr algn="ctr">
              <a:defRPr/>
            </a:pPr>
            <a:r>
              <a:rPr lang="ru-RU" sz="3600" i="1" dirty="0" smtClean="0"/>
              <a:t>Новая</a:t>
            </a:r>
            <a:r>
              <a:rPr lang="ru-RU" sz="3600" dirty="0" smtClean="0"/>
              <a:t> комбинация </a:t>
            </a:r>
            <a:r>
              <a:rPr lang="ru-RU" sz="3600" i="1" dirty="0" smtClean="0"/>
              <a:t>Старого</a:t>
            </a:r>
            <a:r>
              <a:rPr lang="ru-RU" sz="3600" dirty="0" smtClean="0"/>
              <a:t> </a:t>
            </a:r>
          </a:p>
          <a:p>
            <a:pPr algn="ctr">
              <a:defRPr/>
            </a:pPr>
            <a:r>
              <a:rPr lang="ru-RU" sz="3600" dirty="0" smtClean="0"/>
              <a:t>в </a:t>
            </a:r>
            <a:r>
              <a:rPr lang="ru-RU" sz="3600" i="1" dirty="0" smtClean="0"/>
              <a:t>Новых</a:t>
            </a:r>
            <a:r>
              <a:rPr lang="ru-RU" sz="3600" dirty="0" smtClean="0"/>
              <a:t> условиях»</a:t>
            </a:r>
          </a:p>
          <a:p>
            <a:pPr algn="ctr">
              <a:defRPr/>
            </a:pPr>
            <a:r>
              <a:rPr lang="ru-RU" sz="3600" dirty="0" smtClean="0">
                <a:sym typeface="Wingdings" panose="05000000000000000000" pitchFamily="2" charset="2"/>
              </a:rPr>
              <a:t></a:t>
            </a:r>
            <a:r>
              <a:rPr lang="ru-RU" sz="3600" b="1" dirty="0" smtClean="0">
                <a:sym typeface="Wingdings" panose="05000000000000000000" pitchFamily="2" charset="2"/>
              </a:rPr>
              <a:t>???</a:t>
            </a:r>
          </a:p>
          <a:p>
            <a:pPr lvl="0" algn="ctr" eaLnBrk="1" hangingPunct="1">
              <a:lnSpc>
                <a:spcPct val="80000"/>
              </a:lnSpc>
              <a:buClr>
                <a:srgbClr val="FFFFCC"/>
              </a:buClr>
              <a:buNone/>
              <a:defRPr/>
            </a:pPr>
            <a:r>
              <a:rPr lang="ru-RU" sz="3600" b="1" dirty="0" smtClean="0">
                <a:solidFill>
                  <a:srgbClr val="FFFFFF"/>
                </a:solidFill>
              </a:rPr>
              <a:t>Менеджмент</a:t>
            </a:r>
            <a:r>
              <a:rPr lang="ru-RU" sz="3600" b="1" dirty="0" smtClean="0">
                <a:solidFill>
                  <a:srgbClr val="FFFFFF"/>
                </a:solidFill>
                <a:sym typeface="Wingdings" panose="05000000000000000000" pitchFamily="2" charset="2"/>
              </a:rPr>
              <a:t></a:t>
            </a:r>
            <a:endParaRPr lang="en-US" sz="3600" b="1" dirty="0" smtClean="0">
              <a:solidFill>
                <a:srgbClr val="FFFFFF"/>
              </a:solidFill>
              <a:sym typeface="Wingdings" panose="05000000000000000000" pitchFamily="2" charset="2"/>
            </a:endParaRPr>
          </a:p>
          <a:p>
            <a:pPr lvl="0" algn="ctr" eaLnBrk="1" hangingPunct="1">
              <a:lnSpc>
                <a:spcPct val="80000"/>
              </a:lnSpc>
              <a:buClr>
                <a:srgbClr val="FFFFCC"/>
              </a:buClr>
              <a:buNone/>
              <a:defRPr/>
            </a:pPr>
            <a:r>
              <a:rPr lang="ru-RU" sz="3600" b="1" dirty="0" smtClean="0">
                <a:solidFill>
                  <a:srgbClr val="FFFFFF"/>
                </a:solidFill>
              </a:rPr>
              <a:t>Управленческий труд</a:t>
            </a:r>
            <a:r>
              <a:rPr lang="en-US" sz="3600" b="1" dirty="0" smtClean="0">
                <a:solidFill>
                  <a:srgbClr val="FFFFFF"/>
                </a:solidFill>
                <a:sym typeface="Wingdings" panose="05000000000000000000" pitchFamily="2" charset="2"/>
              </a:rPr>
              <a:t></a:t>
            </a:r>
            <a:endParaRPr lang="ru-RU" sz="3600" b="1" dirty="0" smtClean="0">
              <a:solidFill>
                <a:srgbClr val="FFFFFF"/>
              </a:solidFill>
            </a:endParaRPr>
          </a:p>
          <a:p>
            <a:pPr lvl="0" algn="ctr" eaLnBrk="1" hangingPunct="1">
              <a:lnSpc>
                <a:spcPct val="80000"/>
              </a:lnSpc>
              <a:buClr>
                <a:srgbClr val="FFFFCC"/>
              </a:buClr>
              <a:buNone/>
              <a:defRPr/>
            </a:pPr>
            <a:r>
              <a:rPr lang="ru-RU" sz="3600" b="1" dirty="0" smtClean="0">
                <a:solidFill>
                  <a:srgbClr val="FFFFFF"/>
                </a:solidFill>
              </a:rPr>
              <a:t>Роли МЕНЕДЖЕРОВ</a:t>
            </a:r>
          </a:p>
          <a:p>
            <a:pPr lvl="0" algn="ctr" eaLnBrk="1" hangingPunct="1">
              <a:lnSpc>
                <a:spcPct val="80000"/>
              </a:lnSpc>
              <a:buClr>
                <a:srgbClr val="FFFFCC"/>
              </a:buClr>
              <a:buNone/>
              <a:defRPr/>
            </a:pPr>
            <a:r>
              <a:rPr lang="ru-RU" b="1" dirty="0" smtClean="0">
                <a:solidFill>
                  <a:srgbClr val="FFFFFF"/>
                </a:solidFill>
              </a:rPr>
              <a:t>Контекст: Чикаго, </a:t>
            </a:r>
            <a:r>
              <a:rPr lang="en-US" b="1" dirty="0" smtClean="0">
                <a:solidFill>
                  <a:srgbClr val="FFFFFF"/>
                </a:solidFill>
              </a:rPr>
              <a:t>9-14/08/2018</a:t>
            </a:r>
            <a:endParaRPr lang="ru-RU" dirty="0">
              <a:solidFill>
                <a:srgbClr val="FFFFFF"/>
              </a:solidFill>
            </a:endParaRPr>
          </a:p>
          <a:p>
            <a:pPr lvl="0" algn="ctr" eaLnBrk="1" hangingPunct="1">
              <a:lnSpc>
                <a:spcPct val="80000"/>
              </a:lnSpc>
              <a:buClr>
                <a:srgbClr val="FFFFCC"/>
              </a:buClr>
              <a:buNone/>
              <a:defRPr/>
            </a:pPr>
            <a:endParaRPr lang="ru-RU" sz="2800" b="1" dirty="0" smtClean="0">
              <a:solidFill>
                <a:srgbClr val="FFFFFF"/>
              </a:solidFill>
            </a:endParaRPr>
          </a:p>
          <a:p>
            <a:pPr algn="ctr">
              <a:defRPr/>
            </a:pPr>
            <a:endParaRPr lang="en-US" sz="3600" dirty="0" smtClean="0">
              <a:sym typeface="Wingdings" panose="05000000000000000000" pitchFamily="2" charset="2"/>
            </a:endParaRPr>
          </a:p>
          <a:p>
            <a:pPr marL="609600" indent="-609600" eaLnBrk="1" hangingPunct="1">
              <a:buFont typeface="Wingdings" pitchFamily="2" charset="2"/>
              <a:buAutoNum type="arabicPeriod"/>
              <a:defRPr/>
            </a:pPr>
            <a:endParaRPr lang="ru-RU" sz="2800" b="1" dirty="0" smtClean="0">
              <a:latin typeface="Arial" charset="0"/>
            </a:endParaRPr>
          </a:p>
        </p:txBody>
      </p:sp>
      <p:sp>
        <p:nvSpPr>
          <p:cNvPr id="6" name="Дата 5"/>
          <p:cNvSpPr>
            <a:spLocks noGrp="1"/>
          </p:cNvSpPr>
          <p:nvPr>
            <p:ph type="dt" sz="quarter" idx="10"/>
          </p:nvPr>
        </p:nvSpPr>
        <p:spPr/>
        <p:txBody>
          <a:bodyPr/>
          <a:lstStyle/>
          <a:p>
            <a:pPr>
              <a:defRPr/>
            </a:pPr>
            <a:fld id="{5C43554C-3396-48A0-BADC-CD4EC4D35F4C}" type="datetime1">
              <a:rPr lang="ru-RU">
                <a:solidFill>
                  <a:srgbClr val="FFFFFF"/>
                </a:solidFill>
              </a:rPr>
              <a:pPr>
                <a:defRPr/>
              </a:pPr>
              <a:t>21.09.2018</a:t>
            </a:fld>
            <a:endParaRPr lang="ru-RU">
              <a:solidFill>
                <a:srgbClr val="FFFFFF"/>
              </a:solidFill>
            </a:endParaRPr>
          </a:p>
        </p:txBody>
      </p:sp>
      <p:sp>
        <p:nvSpPr>
          <p:cNvPr id="7" name="Номер слайда 6"/>
          <p:cNvSpPr>
            <a:spLocks noGrp="1"/>
          </p:cNvSpPr>
          <p:nvPr>
            <p:ph type="sldNum" sz="quarter" idx="12"/>
          </p:nvPr>
        </p:nvSpPr>
        <p:spPr/>
        <p:txBody>
          <a:bodyPr/>
          <a:lstStyle/>
          <a:p>
            <a:pPr>
              <a:defRPr/>
            </a:pPr>
            <a:fld id="{5C948A38-DB6A-463C-92A9-B3C9E0C1BD71}" type="slidenum">
              <a:rPr lang="ru-RU" smtClean="0">
                <a:solidFill>
                  <a:srgbClr val="FFFFFF"/>
                </a:solidFill>
              </a:rPr>
              <a:pPr>
                <a:defRPr/>
              </a:pPr>
              <a:t>34</a:t>
            </a:fld>
            <a:endParaRPr lang="ru-RU">
              <a:solidFill>
                <a:srgbClr val="FFFFFF"/>
              </a:solidFill>
            </a:endParaRPr>
          </a:p>
        </p:txBody>
      </p:sp>
      <p:sp>
        <p:nvSpPr>
          <p:cNvPr id="8" name="Нижний колонтитул 7"/>
          <p:cNvSpPr>
            <a:spLocks noGrp="1"/>
          </p:cNvSpPr>
          <p:nvPr>
            <p:ph type="ftr" sz="quarter" idx="11"/>
          </p:nvPr>
        </p:nvSpPr>
        <p:spPr/>
        <p:txBody>
          <a:bodyPr/>
          <a:lstStyle/>
          <a:p>
            <a:pPr>
              <a:defRPr/>
            </a:pPr>
            <a:r>
              <a:rPr lang="ru-RU">
                <a:solidFill>
                  <a:srgbClr val="FFFFFF"/>
                </a:solidFill>
              </a:rPr>
              <a:t>проф. МАРШЕВ В. И. (МГУ)</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90178"/>
                                        </p:tgtEl>
                                        <p:attrNameLst>
                                          <p:attrName>style.visibility</p:attrName>
                                        </p:attrNameLst>
                                      </p:cBhvr>
                                      <p:to>
                                        <p:strVal val="visible"/>
                                      </p:to>
                                    </p:set>
                                    <p:anim calcmode="lin" valueType="num">
                                      <p:cBhvr additive="base">
                                        <p:cTn id="7" dur="3000" fill="hold"/>
                                        <p:tgtEl>
                                          <p:spTgt spid="690178"/>
                                        </p:tgtEl>
                                        <p:attrNameLst>
                                          <p:attrName>ppt_x</p:attrName>
                                        </p:attrNameLst>
                                      </p:cBhvr>
                                      <p:tavLst>
                                        <p:tav tm="0">
                                          <p:val>
                                            <p:strVal val="#ppt_x"/>
                                          </p:val>
                                        </p:tav>
                                        <p:tav tm="100000">
                                          <p:val>
                                            <p:strVal val="#ppt_x"/>
                                          </p:val>
                                        </p:tav>
                                      </p:tavLst>
                                    </p:anim>
                                    <p:anim calcmode="lin" valueType="num">
                                      <p:cBhvr additive="base">
                                        <p:cTn id="8" dur="3000" fill="hold"/>
                                        <p:tgtEl>
                                          <p:spTgt spid="69017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90179">
                                            <p:txEl>
                                              <p:pRg st="0" end="0"/>
                                            </p:txEl>
                                          </p:spTgt>
                                        </p:tgtEl>
                                        <p:attrNameLst>
                                          <p:attrName>style.visibility</p:attrName>
                                        </p:attrNameLst>
                                      </p:cBhvr>
                                      <p:to>
                                        <p:strVal val="visible"/>
                                      </p:to>
                                    </p:set>
                                    <p:anim calcmode="lin" valueType="num">
                                      <p:cBhvr additive="base">
                                        <p:cTn id="13" dur="3000" fill="hold"/>
                                        <p:tgtEl>
                                          <p:spTgt spid="690179">
                                            <p:txEl>
                                              <p:pRg st="0" end="0"/>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6901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90179">
                                            <p:txEl>
                                              <p:pRg st="1" end="1"/>
                                            </p:txEl>
                                          </p:spTgt>
                                        </p:tgtEl>
                                        <p:attrNameLst>
                                          <p:attrName>style.visibility</p:attrName>
                                        </p:attrNameLst>
                                      </p:cBhvr>
                                      <p:to>
                                        <p:strVal val="visible"/>
                                      </p:to>
                                    </p:set>
                                    <p:anim calcmode="lin" valueType="num">
                                      <p:cBhvr additive="base">
                                        <p:cTn id="19" dur="3000" fill="hold"/>
                                        <p:tgtEl>
                                          <p:spTgt spid="690179">
                                            <p:txEl>
                                              <p:pRg st="1" end="1"/>
                                            </p:txEl>
                                          </p:spTgt>
                                        </p:tgtEl>
                                        <p:attrNameLst>
                                          <p:attrName>ppt_x</p:attrName>
                                        </p:attrNameLst>
                                      </p:cBhvr>
                                      <p:tavLst>
                                        <p:tav tm="0">
                                          <p:val>
                                            <p:strVal val="#ppt_x"/>
                                          </p:val>
                                        </p:tav>
                                        <p:tav tm="100000">
                                          <p:val>
                                            <p:strVal val="#ppt_x"/>
                                          </p:val>
                                        </p:tav>
                                      </p:tavLst>
                                    </p:anim>
                                    <p:anim calcmode="lin" valueType="num">
                                      <p:cBhvr additive="base">
                                        <p:cTn id="20" dur="3000" fill="hold"/>
                                        <p:tgtEl>
                                          <p:spTgt spid="6901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90179">
                                            <p:txEl>
                                              <p:pRg st="2" end="2"/>
                                            </p:txEl>
                                          </p:spTgt>
                                        </p:tgtEl>
                                        <p:attrNameLst>
                                          <p:attrName>style.visibility</p:attrName>
                                        </p:attrNameLst>
                                      </p:cBhvr>
                                      <p:to>
                                        <p:strVal val="visible"/>
                                      </p:to>
                                    </p:set>
                                    <p:anim calcmode="lin" valueType="num">
                                      <p:cBhvr additive="base">
                                        <p:cTn id="25" dur="3000" fill="hold"/>
                                        <p:tgtEl>
                                          <p:spTgt spid="690179">
                                            <p:txEl>
                                              <p:pRg st="2" end="2"/>
                                            </p:txEl>
                                          </p:spTgt>
                                        </p:tgtEl>
                                        <p:attrNameLst>
                                          <p:attrName>ppt_x</p:attrName>
                                        </p:attrNameLst>
                                      </p:cBhvr>
                                      <p:tavLst>
                                        <p:tav tm="0">
                                          <p:val>
                                            <p:strVal val="#ppt_x"/>
                                          </p:val>
                                        </p:tav>
                                        <p:tav tm="100000">
                                          <p:val>
                                            <p:strVal val="#ppt_x"/>
                                          </p:val>
                                        </p:tav>
                                      </p:tavLst>
                                    </p:anim>
                                    <p:anim calcmode="lin" valueType="num">
                                      <p:cBhvr additive="base">
                                        <p:cTn id="26" dur="3000" fill="hold"/>
                                        <p:tgtEl>
                                          <p:spTgt spid="69017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90179">
                                            <p:txEl>
                                              <p:pRg st="3" end="3"/>
                                            </p:txEl>
                                          </p:spTgt>
                                        </p:tgtEl>
                                        <p:attrNameLst>
                                          <p:attrName>style.visibility</p:attrName>
                                        </p:attrNameLst>
                                      </p:cBhvr>
                                      <p:to>
                                        <p:strVal val="visible"/>
                                      </p:to>
                                    </p:set>
                                    <p:anim calcmode="lin" valueType="num">
                                      <p:cBhvr additive="base">
                                        <p:cTn id="31" dur="3000" fill="hold"/>
                                        <p:tgtEl>
                                          <p:spTgt spid="690179">
                                            <p:txEl>
                                              <p:pRg st="3" end="3"/>
                                            </p:txEl>
                                          </p:spTgt>
                                        </p:tgtEl>
                                        <p:attrNameLst>
                                          <p:attrName>ppt_x</p:attrName>
                                        </p:attrNameLst>
                                      </p:cBhvr>
                                      <p:tavLst>
                                        <p:tav tm="0">
                                          <p:val>
                                            <p:strVal val="#ppt_x"/>
                                          </p:val>
                                        </p:tav>
                                        <p:tav tm="100000">
                                          <p:val>
                                            <p:strVal val="#ppt_x"/>
                                          </p:val>
                                        </p:tav>
                                      </p:tavLst>
                                    </p:anim>
                                    <p:anim calcmode="lin" valueType="num">
                                      <p:cBhvr additive="base">
                                        <p:cTn id="32" dur="3000" fill="hold"/>
                                        <p:tgtEl>
                                          <p:spTgt spid="69017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90179">
                                            <p:txEl>
                                              <p:pRg st="4" end="4"/>
                                            </p:txEl>
                                          </p:spTgt>
                                        </p:tgtEl>
                                        <p:attrNameLst>
                                          <p:attrName>style.visibility</p:attrName>
                                        </p:attrNameLst>
                                      </p:cBhvr>
                                      <p:to>
                                        <p:strVal val="visible"/>
                                      </p:to>
                                    </p:set>
                                    <p:anim calcmode="lin" valueType="num">
                                      <p:cBhvr additive="base">
                                        <p:cTn id="37" dur="3000" fill="hold"/>
                                        <p:tgtEl>
                                          <p:spTgt spid="690179">
                                            <p:txEl>
                                              <p:pRg st="4" end="4"/>
                                            </p:txEl>
                                          </p:spTgt>
                                        </p:tgtEl>
                                        <p:attrNameLst>
                                          <p:attrName>ppt_x</p:attrName>
                                        </p:attrNameLst>
                                      </p:cBhvr>
                                      <p:tavLst>
                                        <p:tav tm="0">
                                          <p:val>
                                            <p:strVal val="#ppt_x"/>
                                          </p:val>
                                        </p:tav>
                                        <p:tav tm="100000">
                                          <p:val>
                                            <p:strVal val="#ppt_x"/>
                                          </p:val>
                                        </p:tav>
                                      </p:tavLst>
                                    </p:anim>
                                    <p:anim calcmode="lin" valueType="num">
                                      <p:cBhvr additive="base">
                                        <p:cTn id="38" dur="3000" fill="hold"/>
                                        <p:tgtEl>
                                          <p:spTgt spid="69017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90179">
                                            <p:txEl>
                                              <p:pRg st="5" end="5"/>
                                            </p:txEl>
                                          </p:spTgt>
                                        </p:tgtEl>
                                        <p:attrNameLst>
                                          <p:attrName>style.visibility</p:attrName>
                                        </p:attrNameLst>
                                      </p:cBhvr>
                                      <p:to>
                                        <p:strVal val="visible"/>
                                      </p:to>
                                    </p:set>
                                    <p:anim calcmode="lin" valueType="num">
                                      <p:cBhvr additive="base">
                                        <p:cTn id="43" dur="3000" fill="hold"/>
                                        <p:tgtEl>
                                          <p:spTgt spid="690179">
                                            <p:txEl>
                                              <p:pRg st="5" end="5"/>
                                            </p:txEl>
                                          </p:spTgt>
                                        </p:tgtEl>
                                        <p:attrNameLst>
                                          <p:attrName>ppt_x</p:attrName>
                                        </p:attrNameLst>
                                      </p:cBhvr>
                                      <p:tavLst>
                                        <p:tav tm="0">
                                          <p:val>
                                            <p:strVal val="#ppt_x"/>
                                          </p:val>
                                        </p:tav>
                                        <p:tav tm="100000">
                                          <p:val>
                                            <p:strVal val="#ppt_x"/>
                                          </p:val>
                                        </p:tav>
                                      </p:tavLst>
                                    </p:anim>
                                    <p:anim calcmode="lin" valueType="num">
                                      <p:cBhvr additive="base">
                                        <p:cTn id="44" dur="3000" fill="hold"/>
                                        <p:tgtEl>
                                          <p:spTgt spid="69017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90179">
                                            <p:txEl>
                                              <p:pRg st="6" end="6"/>
                                            </p:txEl>
                                          </p:spTgt>
                                        </p:tgtEl>
                                        <p:attrNameLst>
                                          <p:attrName>style.visibility</p:attrName>
                                        </p:attrNameLst>
                                      </p:cBhvr>
                                      <p:to>
                                        <p:strVal val="visible"/>
                                      </p:to>
                                    </p:set>
                                    <p:anim calcmode="lin" valueType="num">
                                      <p:cBhvr additive="base">
                                        <p:cTn id="49" dur="3000" fill="hold"/>
                                        <p:tgtEl>
                                          <p:spTgt spid="690179">
                                            <p:txEl>
                                              <p:pRg st="6" end="6"/>
                                            </p:txEl>
                                          </p:spTgt>
                                        </p:tgtEl>
                                        <p:attrNameLst>
                                          <p:attrName>ppt_x</p:attrName>
                                        </p:attrNameLst>
                                      </p:cBhvr>
                                      <p:tavLst>
                                        <p:tav tm="0">
                                          <p:val>
                                            <p:strVal val="#ppt_x"/>
                                          </p:val>
                                        </p:tav>
                                        <p:tav tm="100000">
                                          <p:val>
                                            <p:strVal val="#ppt_x"/>
                                          </p:val>
                                        </p:tav>
                                      </p:tavLst>
                                    </p:anim>
                                    <p:anim calcmode="lin" valueType="num">
                                      <p:cBhvr additive="base">
                                        <p:cTn id="50" dur="3000" fill="hold"/>
                                        <p:tgtEl>
                                          <p:spTgt spid="69017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90179">
                                            <p:txEl>
                                              <p:pRg st="7" end="7"/>
                                            </p:txEl>
                                          </p:spTgt>
                                        </p:tgtEl>
                                        <p:attrNameLst>
                                          <p:attrName>style.visibility</p:attrName>
                                        </p:attrNameLst>
                                      </p:cBhvr>
                                      <p:to>
                                        <p:strVal val="visible"/>
                                      </p:to>
                                    </p:set>
                                    <p:anim calcmode="lin" valueType="num">
                                      <p:cBhvr additive="base">
                                        <p:cTn id="55" dur="3000" fill="hold"/>
                                        <p:tgtEl>
                                          <p:spTgt spid="690179">
                                            <p:txEl>
                                              <p:pRg st="7" end="7"/>
                                            </p:txEl>
                                          </p:spTgt>
                                        </p:tgtEl>
                                        <p:attrNameLst>
                                          <p:attrName>ppt_x</p:attrName>
                                        </p:attrNameLst>
                                      </p:cBhvr>
                                      <p:tavLst>
                                        <p:tav tm="0">
                                          <p:val>
                                            <p:strVal val="#ppt_x"/>
                                          </p:val>
                                        </p:tav>
                                        <p:tav tm="100000">
                                          <p:val>
                                            <p:strVal val="#ppt_x"/>
                                          </p:val>
                                        </p:tav>
                                      </p:tavLst>
                                    </p:anim>
                                    <p:anim calcmode="lin" valueType="num">
                                      <p:cBhvr additive="base">
                                        <p:cTn id="56" dur="3000" fill="hold"/>
                                        <p:tgtEl>
                                          <p:spTgt spid="69017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0178" grpId="0"/>
      <p:bldP spid="690179"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txBox="1">
            <a:spLocks noGrp="1"/>
          </p:cNvSpPr>
          <p:nvPr/>
        </p:nvSpPr>
        <p:spPr bwMode="auto">
          <a:xfrm>
            <a:off x="3124200" y="6248400"/>
            <a:ext cx="2895600" cy="457200"/>
          </a:xfrm>
          <a:prstGeom prst="rect">
            <a:avLst/>
          </a:prstGeom>
          <a:noFill/>
          <a:ln>
            <a:miter lim="800000"/>
            <a:headEnd/>
            <a:tailEnd/>
          </a:ln>
        </p:spPr>
        <p:txBody>
          <a:bodyPr/>
          <a:lstStyle/>
          <a:p>
            <a:pPr algn="ctr">
              <a:defRPr/>
            </a:pPr>
            <a:r>
              <a:rPr lang="ru-RU" sz="1000">
                <a:solidFill>
                  <a:srgbClr val="FFFFFF"/>
                </a:solidFill>
                <a:effectLst>
                  <a:outerShdw blurRad="38100" dist="38100" dir="2700000" algn="tl">
                    <a:srgbClr val="000000"/>
                  </a:outerShdw>
                </a:effectLst>
              </a:rPr>
              <a:t>проф. МАРШЕВ В. И. (МГУ)</a:t>
            </a:r>
          </a:p>
        </p:txBody>
      </p:sp>
      <p:sp>
        <p:nvSpPr>
          <p:cNvPr id="690178" name="Rectangle 2"/>
          <p:cNvSpPr>
            <a:spLocks noGrp="1" noChangeArrowheads="1"/>
          </p:cNvSpPr>
          <p:nvPr>
            <p:ph type="title" idx="4294967295"/>
          </p:nvPr>
        </p:nvSpPr>
        <p:spPr>
          <a:xfrm>
            <a:off x="457200" y="277813"/>
            <a:ext cx="8229600" cy="487362"/>
          </a:xfrm>
        </p:spPr>
        <p:txBody>
          <a:bodyPr/>
          <a:lstStyle/>
          <a:p>
            <a:pPr eaLnBrk="1" hangingPunct="1">
              <a:defRPr/>
            </a:pPr>
            <a:r>
              <a:rPr lang="ru-RU" sz="3600" b="1" dirty="0" smtClean="0">
                <a:latin typeface="+mn-lt"/>
              </a:rPr>
              <a:t>Контекст</a:t>
            </a:r>
          </a:p>
        </p:txBody>
      </p:sp>
      <p:sp>
        <p:nvSpPr>
          <p:cNvPr id="690179" name="Rectangle 3"/>
          <p:cNvSpPr>
            <a:spLocks noGrp="1" noChangeArrowheads="1"/>
          </p:cNvSpPr>
          <p:nvPr>
            <p:ph type="body" idx="4294967295"/>
          </p:nvPr>
        </p:nvSpPr>
        <p:spPr>
          <a:xfrm>
            <a:off x="107950" y="1196752"/>
            <a:ext cx="8712200" cy="4899248"/>
          </a:xfrm>
        </p:spPr>
        <p:txBody>
          <a:bodyPr/>
          <a:lstStyle/>
          <a:p>
            <a:pPr lvl="0" algn="ctr" eaLnBrk="1" hangingPunct="1">
              <a:lnSpc>
                <a:spcPct val="80000"/>
              </a:lnSpc>
              <a:buClr>
                <a:srgbClr val="FFFFCC"/>
              </a:buClr>
              <a:buNone/>
              <a:defRPr/>
            </a:pPr>
            <a:r>
              <a:rPr lang="ru-RU" sz="3600" b="1" dirty="0" smtClean="0">
                <a:solidFill>
                  <a:srgbClr val="FFFFFF"/>
                </a:solidFill>
              </a:rPr>
              <a:t>78-е Ежегодное Собрание </a:t>
            </a:r>
            <a:r>
              <a:rPr lang="ru-RU" sz="3600" b="1" dirty="0" err="1" smtClean="0">
                <a:solidFill>
                  <a:srgbClr val="FFFFFF"/>
                </a:solidFill>
              </a:rPr>
              <a:t>АоМ</a:t>
            </a:r>
            <a:endParaRPr lang="ru-RU" sz="3600" b="1" dirty="0" smtClean="0">
              <a:solidFill>
                <a:srgbClr val="FFFFFF"/>
              </a:solidFill>
            </a:endParaRPr>
          </a:p>
          <a:p>
            <a:pPr lvl="0" algn="ctr" eaLnBrk="1" hangingPunct="1">
              <a:lnSpc>
                <a:spcPct val="80000"/>
              </a:lnSpc>
              <a:buClr>
                <a:srgbClr val="FFFFCC"/>
              </a:buClr>
              <a:buNone/>
              <a:defRPr/>
            </a:pPr>
            <a:r>
              <a:rPr lang="en-US" sz="3600" b="1" dirty="0" smtClean="0">
                <a:solidFill>
                  <a:srgbClr val="FFFFFF"/>
                </a:solidFill>
              </a:rPr>
              <a:t>MH Division</a:t>
            </a:r>
            <a:endParaRPr lang="ru-RU" sz="3600" b="1" dirty="0" smtClean="0">
              <a:solidFill>
                <a:srgbClr val="FFFFFF"/>
              </a:solidFill>
            </a:endParaRPr>
          </a:p>
          <a:p>
            <a:pPr lvl="0" algn="ctr" eaLnBrk="1" hangingPunct="1">
              <a:lnSpc>
                <a:spcPct val="80000"/>
              </a:lnSpc>
              <a:buClr>
                <a:srgbClr val="FFFFCC"/>
              </a:buClr>
              <a:buNone/>
              <a:defRPr/>
            </a:pPr>
            <a:r>
              <a:rPr lang="en-US" sz="3600" b="1" dirty="0">
                <a:solidFill>
                  <a:srgbClr val="FFFFFF"/>
                </a:solidFill>
              </a:rPr>
              <a:t>Round Table: </a:t>
            </a:r>
            <a:r>
              <a:rPr lang="en-US" sz="3600" b="1" dirty="0" smtClean="0">
                <a:solidFill>
                  <a:srgbClr val="FFFFFF"/>
                </a:solidFill>
              </a:rPr>
              <a:t>“Life </a:t>
            </a:r>
            <a:r>
              <a:rPr lang="en-US" sz="3600" b="1" dirty="0">
                <a:solidFill>
                  <a:srgbClr val="FFFFFF"/>
                </a:solidFill>
              </a:rPr>
              <a:t>of </a:t>
            </a:r>
            <a:r>
              <a:rPr lang="en-US" sz="3600" b="1" dirty="0" smtClean="0">
                <a:solidFill>
                  <a:srgbClr val="FFFFFF"/>
                </a:solidFill>
              </a:rPr>
              <a:t>HMT”</a:t>
            </a:r>
          </a:p>
          <a:p>
            <a:pPr lvl="0" algn="ctr" eaLnBrk="1" hangingPunct="1">
              <a:lnSpc>
                <a:spcPct val="80000"/>
              </a:lnSpc>
              <a:buClr>
                <a:srgbClr val="FFFFCC"/>
              </a:buClr>
              <a:buNone/>
              <a:defRPr/>
            </a:pPr>
            <a:r>
              <a:rPr lang="en-US" sz="3600" b="1" dirty="0" smtClean="0">
                <a:solidFill>
                  <a:srgbClr val="FFFFFF"/>
                </a:solidFill>
              </a:rPr>
              <a:t>or</a:t>
            </a:r>
          </a:p>
          <a:p>
            <a:pPr lvl="0" algn="ctr" eaLnBrk="1" hangingPunct="1">
              <a:lnSpc>
                <a:spcPct val="80000"/>
              </a:lnSpc>
              <a:buClr>
                <a:srgbClr val="FFFFCC"/>
              </a:buClr>
              <a:buNone/>
              <a:defRPr/>
            </a:pPr>
            <a:r>
              <a:rPr lang="en-US" sz="3600" b="1" dirty="0" smtClean="0">
                <a:solidFill>
                  <a:srgbClr val="FFFFFF"/>
                </a:solidFill>
              </a:rPr>
              <a:t>Where </a:t>
            </a:r>
            <a:r>
              <a:rPr lang="en-US" sz="3600" b="1" dirty="0">
                <a:solidFill>
                  <a:srgbClr val="FFFFFF"/>
                </a:solidFill>
              </a:rPr>
              <a:t>we </a:t>
            </a:r>
            <a:r>
              <a:rPr lang="en-US" sz="3600" b="1" dirty="0" smtClean="0">
                <a:solidFill>
                  <a:srgbClr val="FFFFFF"/>
                </a:solidFill>
              </a:rPr>
              <a:t>were?</a:t>
            </a:r>
          </a:p>
          <a:p>
            <a:pPr lvl="0" algn="ctr" eaLnBrk="1" hangingPunct="1">
              <a:lnSpc>
                <a:spcPct val="80000"/>
              </a:lnSpc>
              <a:buClr>
                <a:srgbClr val="FFFFCC"/>
              </a:buClr>
              <a:buNone/>
              <a:defRPr/>
            </a:pPr>
            <a:r>
              <a:rPr lang="en-US" sz="3600" b="1" dirty="0" smtClean="0">
                <a:solidFill>
                  <a:srgbClr val="FFFFFF"/>
                </a:solidFill>
              </a:rPr>
              <a:t>Where we are? </a:t>
            </a:r>
          </a:p>
          <a:p>
            <a:pPr lvl="0" algn="ctr" eaLnBrk="1" hangingPunct="1">
              <a:lnSpc>
                <a:spcPct val="80000"/>
              </a:lnSpc>
              <a:buClr>
                <a:srgbClr val="FFFFCC"/>
              </a:buClr>
              <a:buNone/>
              <a:defRPr/>
            </a:pPr>
            <a:r>
              <a:rPr lang="en-US" sz="3600" b="1" dirty="0" smtClean="0">
                <a:solidFill>
                  <a:srgbClr val="FFFFFF"/>
                </a:solidFill>
              </a:rPr>
              <a:t>Where we will</a:t>
            </a:r>
            <a:r>
              <a:rPr lang="ru-RU" sz="3600" b="1" dirty="0" smtClean="0">
                <a:solidFill>
                  <a:srgbClr val="FFFFFF"/>
                </a:solidFill>
              </a:rPr>
              <a:t>?  </a:t>
            </a:r>
            <a:endParaRPr lang="ru-RU" sz="3600" dirty="0">
              <a:solidFill>
                <a:srgbClr val="FFFFFF"/>
              </a:solidFill>
            </a:endParaRPr>
          </a:p>
          <a:p>
            <a:pPr lvl="0" algn="ctr" eaLnBrk="1" hangingPunct="1">
              <a:lnSpc>
                <a:spcPct val="80000"/>
              </a:lnSpc>
              <a:buClr>
                <a:srgbClr val="FFFFCC"/>
              </a:buClr>
              <a:buNone/>
              <a:defRPr/>
            </a:pPr>
            <a:endParaRPr lang="ru-RU" sz="2800" b="1" dirty="0" smtClean="0">
              <a:solidFill>
                <a:srgbClr val="FFFFFF"/>
              </a:solidFill>
            </a:endParaRPr>
          </a:p>
          <a:p>
            <a:pPr algn="ctr">
              <a:defRPr/>
            </a:pPr>
            <a:endParaRPr lang="en-US" sz="3600" dirty="0" smtClean="0">
              <a:sym typeface="Wingdings" panose="05000000000000000000" pitchFamily="2" charset="2"/>
            </a:endParaRPr>
          </a:p>
          <a:p>
            <a:pPr marL="609600" indent="-609600" eaLnBrk="1" hangingPunct="1">
              <a:buFont typeface="Wingdings" pitchFamily="2" charset="2"/>
              <a:buAutoNum type="arabicPeriod"/>
              <a:defRPr/>
            </a:pPr>
            <a:endParaRPr lang="ru-RU" sz="2800" b="1" dirty="0" smtClean="0">
              <a:latin typeface="Arial" charset="0"/>
            </a:endParaRPr>
          </a:p>
        </p:txBody>
      </p:sp>
      <p:sp>
        <p:nvSpPr>
          <p:cNvPr id="6" name="Дата 5"/>
          <p:cNvSpPr>
            <a:spLocks noGrp="1"/>
          </p:cNvSpPr>
          <p:nvPr>
            <p:ph type="dt" sz="quarter" idx="10"/>
          </p:nvPr>
        </p:nvSpPr>
        <p:spPr/>
        <p:txBody>
          <a:bodyPr/>
          <a:lstStyle/>
          <a:p>
            <a:pPr>
              <a:defRPr/>
            </a:pPr>
            <a:fld id="{5C43554C-3396-48A0-BADC-CD4EC4D35F4C}" type="datetime1">
              <a:rPr lang="ru-RU">
                <a:solidFill>
                  <a:srgbClr val="FFFFFF"/>
                </a:solidFill>
              </a:rPr>
              <a:pPr>
                <a:defRPr/>
              </a:pPr>
              <a:t>21.09.2018</a:t>
            </a:fld>
            <a:endParaRPr lang="ru-RU">
              <a:solidFill>
                <a:srgbClr val="FFFFFF"/>
              </a:solidFill>
            </a:endParaRPr>
          </a:p>
        </p:txBody>
      </p:sp>
      <p:sp>
        <p:nvSpPr>
          <p:cNvPr id="7" name="Номер слайда 6"/>
          <p:cNvSpPr>
            <a:spLocks noGrp="1"/>
          </p:cNvSpPr>
          <p:nvPr>
            <p:ph type="sldNum" sz="quarter" idx="12"/>
          </p:nvPr>
        </p:nvSpPr>
        <p:spPr/>
        <p:txBody>
          <a:bodyPr/>
          <a:lstStyle/>
          <a:p>
            <a:pPr>
              <a:defRPr/>
            </a:pPr>
            <a:fld id="{5C948A38-DB6A-463C-92A9-B3C9E0C1BD71}" type="slidenum">
              <a:rPr lang="ru-RU" smtClean="0">
                <a:solidFill>
                  <a:srgbClr val="FFFFFF"/>
                </a:solidFill>
              </a:rPr>
              <a:pPr>
                <a:defRPr/>
              </a:pPr>
              <a:t>35</a:t>
            </a:fld>
            <a:endParaRPr lang="ru-RU">
              <a:solidFill>
                <a:srgbClr val="FFFFFF"/>
              </a:solidFill>
            </a:endParaRPr>
          </a:p>
        </p:txBody>
      </p:sp>
      <p:sp>
        <p:nvSpPr>
          <p:cNvPr id="8" name="Нижний колонтитул 7"/>
          <p:cNvSpPr>
            <a:spLocks noGrp="1"/>
          </p:cNvSpPr>
          <p:nvPr>
            <p:ph type="ftr" sz="quarter" idx="11"/>
          </p:nvPr>
        </p:nvSpPr>
        <p:spPr/>
        <p:txBody>
          <a:bodyPr/>
          <a:lstStyle/>
          <a:p>
            <a:pPr>
              <a:defRPr/>
            </a:pPr>
            <a:r>
              <a:rPr lang="ru-RU">
                <a:solidFill>
                  <a:srgbClr val="FFFFFF"/>
                </a:solidFill>
              </a:rPr>
              <a:t>проф. МАРШЕВ В. И. (МГУ)</a:t>
            </a:r>
          </a:p>
        </p:txBody>
      </p:sp>
    </p:spTree>
    <p:extLst>
      <p:ext uri="{BB962C8B-B14F-4D97-AF65-F5344CB8AC3E}">
        <p14:creationId xmlns:p14="http://schemas.microsoft.com/office/powerpoint/2010/main" val="32953054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90178"/>
                                        </p:tgtEl>
                                        <p:attrNameLst>
                                          <p:attrName>style.visibility</p:attrName>
                                        </p:attrNameLst>
                                      </p:cBhvr>
                                      <p:to>
                                        <p:strVal val="visible"/>
                                      </p:to>
                                    </p:set>
                                    <p:anim calcmode="lin" valueType="num">
                                      <p:cBhvr additive="base">
                                        <p:cTn id="7" dur="3000" fill="hold"/>
                                        <p:tgtEl>
                                          <p:spTgt spid="690178"/>
                                        </p:tgtEl>
                                        <p:attrNameLst>
                                          <p:attrName>ppt_x</p:attrName>
                                        </p:attrNameLst>
                                      </p:cBhvr>
                                      <p:tavLst>
                                        <p:tav tm="0">
                                          <p:val>
                                            <p:strVal val="#ppt_x"/>
                                          </p:val>
                                        </p:tav>
                                        <p:tav tm="100000">
                                          <p:val>
                                            <p:strVal val="#ppt_x"/>
                                          </p:val>
                                        </p:tav>
                                      </p:tavLst>
                                    </p:anim>
                                    <p:anim calcmode="lin" valueType="num">
                                      <p:cBhvr additive="base">
                                        <p:cTn id="8" dur="3000" fill="hold"/>
                                        <p:tgtEl>
                                          <p:spTgt spid="69017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90179">
                                            <p:txEl>
                                              <p:pRg st="0" end="0"/>
                                            </p:txEl>
                                          </p:spTgt>
                                        </p:tgtEl>
                                        <p:attrNameLst>
                                          <p:attrName>style.visibility</p:attrName>
                                        </p:attrNameLst>
                                      </p:cBhvr>
                                      <p:to>
                                        <p:strVal val="visible"/>
                                      </p:to>
                                    </p:set>
                                    <p:anim calcmode="lin" valueType="num">
                                      <p:cBhvr additive="base">
                                        <p:cTn id="13" dur="3000" fill="hold"/>
                                        <p:tgtEl>
                                          <p:spTgt spid="690179">
                                            <p:txEl>
                                              <p:pRg st="0" end="0"/>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6901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90179">
                                            <p:txEl>
                                              <p:pRg st="1" end="1"/>
                                            </p:txEl>
                                          </p:spTgt>
                                        </p:tgtEl>
                                        <p:attrNameLst>
                                          <p:attrName>style.visibility</p:attrName>
                                        </p:attrNameLst>
                                      </p:cBhvr>
                                      <p:to>
                                        <p:strVal val="visible"/>
                                      </p:to>
                                    </p:set>
                                    <p:anim calcmode="lin" valueType="num">
                                      <p:cBhvr additive="base">
                                        <p:cTn id="19" dur="3000" fill="hold"/>
                                        <p:tgtEl>
                                          <p:spTgt spid="690179">
                                            <p:txEl>
                                              <p:pRg st="1" end="1"/>
                                            </p:txEl>
                                          </p:spTgt>
                                        </p:tgtEl>
                                        <p:attrNameLst>
                                          <p:attrName>ppt_x</p:attrName>
                                        </p:attrNameLst>
                                      </p:cBhvr>
                                      <p:tavLst>
                                        <p:tav tm="0">
                                          <p:val>
                                            <p:strVal val="#ppt_x"/>
                                          </p:val>
                                        </p:tav>
                                        <p:tav tm="100000">
                                          <p:val>
                                            <p:strVal val="#ppt_x"/>
                                          </p:val>
                                        </p:tav>
                                      </p:tavLst>
                                    </p:anim>
                                    <p:anim calcmode="lin" valueType="num">
                                      <p:cBhvr additive="base">
                                        <p:cTn id="20" dur="3000" fill="hold"/>
                                        <p:tgtEl>
                                          <p:spTgt spid="6901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90179">
                                            <p:txEl>
                                              <p:pRg st="2" end="2"/>
                                            </p:txEl>
                                          </p:spTgt>
                                        </p:tgtEl>
                                        <p:attrNameLst>
                                          <p:attrName>style.visibility</p:attrName>
                                        </p:attrNameLst>
                                      </p:cBhvr>
                                      <p:to>
                                        <p:strVal val="visible"/>
                                      </p:to>
                                    </p:set>
                                    <p:anim calcmode="lin" valueType="num">
                                      <p:cBhvr additive="base">
                                        <p:cTn id="25" dur="3000" fill="hold"/>
                                        <p:tgtEl>
                                          <p:spTgt spid="690179">
                                            <p:txEl>
                                              <p:pRg st="2" end="2"/>
                                            </p:txEl>
                                          </p:spTgt>
                                        </p:tgtEl>
                                        <p:attrNameLst>
                                          <p:attrName>ppt_x</p:attrName>
                                        </p:attrNameLst>
                                      </p:cBhvr>
                                      <p:tavLst>
                                        <p:tav tm="0">
                                          <p:val>
                                            <p:strVal val="#ppt_x"/>
                                          </p:val>
                                        </p:tav>
                                        <p:tav tm="100000">
                                          <p:val>
                                            <p:strVal val="#ppt_x"/>
                                          </p:val>
                                        </p:tav>
                                      </p:tavLst>
                                    </p:anim>
                                    <p:anim calcmode="lin" valueType="num">
                                      <p:cBhvr additive="base">
                                        <p:cTn id="26" dur="3000" fill="hold"/>
                                        <p:tgtEl>
                                          <p:spTgt spid="69017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90179">
                                            <p:txEl>
                                              <p:pRg st="3" end="3"/>
                                            </p:txEl>
                                          </p:spTgt>
                                        </p:tgtEl>
                                        <p:attrNameLst>
                                          <p:attrName>style.visibility</p:attrName>
                                        </p:attrNameLst>
                                      </p:cBhvr>
                                      <p:to>
                                        <p:strVal val="visible"/>
                                      </p:to>
                                    </p:set>
                                    <p:anim calcmode="lin" valueType="num">
                                      <p:cBhvr additive="base">
                                        <p:cTn id="31" dur="3000" fill="hold"/>
                                        <p:tgtEl>
                                          <p:spTgt spid="690179">
                                            <p:txEl>
                                              <p:pRg st="3" end="3"/>
                                            </p:txEl>
                                          </p:spTgt>
                                        </p:tgtEl>
                                        <p:attrNameLst>
                                          <p:attrName>ppt_x</p:attrName>
                                        </p:attrNameLst>
                                      </p:cBhvr>
                                      <p:tavLst>
                                        <p:tav tm="0">
                                          <p:val>
                                            <p:strVal val="#ppt_x"/>
                                          </p:val>
                                        </p:tav>
                                        <p:tav tm="100000">
                                          <p:val>
                                            <p:strVal val="#ppt_x"/>
                                          </p:val>
                                        </p:tav>
                                      </p:tavLst>
                                    </p:anim>
                                    <p:anim calcmode="lin" valueType="num">
                                      <p:cBhvr additive="base">
                                        <p:cTn id="32" dur="3000" fill="hold"/>
                                        <p:tgtEl>
                                          <p:spTgt spid="69017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90179">
                                            <p:txEl>
                                              <p:pRg st="4" end="4"/>
                                            </p:txEl>
                                          </p:spTgt>
                                        </p:tgtEl>
                                        <p:attrNameLst>
                                          <p:attrName>style.visibility</p:attrName>
                                        </p:attrNameLst>
                                      </p:cBhvr>
                                      <p:to>
                                        <p:strVal val="visible"/>
                                      </p:to>
                                    </p:set>
                                    <p:anim calcmode="lin" valueType="num">
                                      <p:cBhvr additive="base">
                                        <p:cTn id="37" dur="3000" fill="hold"/>
                                        <p:tgtEl>
                                          <p:spTgt spid="690179">
                                            <p:txEl>
                                              <p:pRg st="4" end="4"/>
                                            </p:txEl>
                                          </p:spTgt>
                                        </p:tgtEl>
                                        <p:attrNameLst>
                                          <p:attrName>ppt_x</p:attrName>
                                        </p:attrNameLst>
                                      </p:cBhvr>
                                      <p:tavLst>
                                        <p:tav tm="0">
                                          <p:val>
                                            <p:strVal val="#ppt_x"/>
                                          </p:val>
                                        </p:tav>
                                        <p:tav tm="100000">
                                          <p:val>
                                            <p:strVal val="#ppt_x"/>
                                          </p:val>
                                        </p:tav>
                                      </p:tavLst>
                                    </p:anim>
                                    <p:anim calcmode="lin" valueType="num">
                                      <p:cBhvr additive="base">
                                        <p:cTn id="38" dur="3000" fill="hold"/>
                                        <p:tgtEl>
                                          <p:spTgt spid="69017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90179">
                                            <p:txEl>
                                              <p:pRg st="5" end="5"/>
                                            </p:txEl>
                                          </p:spTgt>
                                        </p:tgtEl>
                                        <p:attrNameLst>
                                          <p:attrName>style.visibility</p:attrName>
                                        </p:attrNameLst>
                                      </p:cBhvr>
                                      <p:to>
                                        <p:strVal val="visible"/>
                                      </p:to>
                                    </p:set>
                                    <p:anim calcmode="lin" valueType="num">
                                      <p:cBhvr additive="base">
                                        <p:cTn id="43" dur="3000" fill="hold"/>
                                        <p:tgtEl>
                                          <p:spTgt spid="690179">
                                            <p:txEl>
                                              <p:pRg st="5" end="5"/>
                                            </p:txEl>
                                          </p:spTgt>
                                        </p:tgtEl>
                                        <p:attrNameLst>
                                          <p:attrName>ppt_x</p:attrName>
                                        </p:attrNameLst>
                                      </p:cBhvr>
                                      <p:tavLst>
                                        <p:tav tm="0">
                                          <p:val>
                                            <p:strVal val="#ppt_x"/>
                                          </p:val>
                                        </p:tav>
                                        <p:tav tm="100000">
                                          <p:val>
                                            <p:strVal val="#ppt_x"/>
                                          </p:val>
                                        </p:tav>
                                      </p:tavLst>
                                    </p:anim>
                                    <p:anim calcmode="lin" valueType="num">
                                      <p:cBhvr additive="base">
                                        <p:cTn id="44" dur="3000" fill="hold"/>
                                        <p:tgtEl>
                                          <p:spTgt spid="69017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90179">
                                            <p:txEl>
                                              <p:pRg st="6" end="6"/>
                                            </p:txEl>
                                          </p:spTgt>
                                        </p:tgtEl>
                                        <p:attrNameLst>
                                          <p:attrName>style.visibility</p:attrName>
                                        </p:attrNameLst>
                                      </p:cBhvr>
                                      <p:to>
                                        <p:strVal val="visible"/>
                                      </p:to>
                                    </p:set>
                                    <p:anim calcmode="lin" valueType="num">
                                      <p:cBhvr additive="base">
                                        <p:cTn id="49" dur="3000" fill="hold"/>
                                        <p:tgtEl>
                                          <p:spTgt spid="690179">
                                            <p:txEl>
                                              <p:pRg st="6" end="6"/>
                                            </p:txEl>
                                          </p:spTgt>
                                        </p:tgtEl>
                                        <p:attrNameLst>
                                          <p:attrName>ppt_x</p:attrName>
                                        </p:attrNameLst>
                                      </p:cBhvr>
                                      <p:tavLst>
                                        <p:tav tm="0">
                                          <p:val>
                                            <p:strVal val="#ppt_x"/>
                                          </p:val>
                                        </p:tav>
                                        <p:tav tm="100000">
                                          <p:val>
                                            <p:strVal val="#ppt_x"/>
                                          </p:val>
                                        </p:tav>
                                      </p:tavLst>
                                    </p:anim>
                                    <p:anim calcmode="lin" valueType="num">
                                      <p:cBhvr additive="base">
                                        <p:cTn id="50" dur="3000" fill="hold"/>
                                        <p:tgtEl>
                                          <p:spTgt spid="69017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0178" grpId="0"/>
      <p:bldP spid="690179"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0418" name="Rectangle 2"/>
          <p:cNvSpPr>
            <a:spLocks noGrp="1" noChangeArrowheads="1"/>
          </p:cNvSpPr>
          <p:nvPr>
            <p:ph type="title"/>
          </p:nvPr>
        </p:nvSpPr>
        <p:spPr>
          <a:xfrm>
            <a:off x="0" y="0"/>
            <a:ext cx="9144000" cy="765175"/>
          </a:xfrm>
        </p:spPr>
        <p:txBody>
          <a:bodyPr/>
          <a:lstStyle/>
          <a:p>
            <a:pPr eaLnBrk="1" hangingPunct="1">
              <a:defRPr/>
            </a:pPr>
            <a:r>
              <a:rPr lang="ru-RU" sz="3200" b="1" dirty="0" smtClean="0"/>
              <a:t/>
            </a:r>
            <a:br>
              <a:rPr lang="ru-RU" sz="3200" b="1" dirty="0" smtClean="0"/>
            </a:br>
            <a:r>
              <a:rPr lang="ru-RU" sz="3200" b="1" dirty="0" smtClean="0">
                <a:latin typeface="+mn-lt"/>
              </a:rPr>
              <a:t>Организация, как объект</a:t>
            </a:r>
            <a:r>
              <a:rPr lang="ru-RU" sz="3200" dirty="0" smtClean="0"/>
              <a:t/>
            </a:r>
            <a:br>
              <a:rPr lang="ru-RU" sz="3200" dirty="0" smtClean="0"/>
            </a:br>
            <a:endParaRPr lang="ru-RU" sz="3200" b="1" dirty="0" smtClean="0"/>
          </a:p>
        </p:txBody>
      </p:sp>
      <p:sp>
        <p:nvSpPr>
          <p:cNvPr id="700419" name="Rectangle 3"/>
          <p:cNvSpPr>
            <a:spLocks noGrp="1" noChangeArrowheads="1"/>
          </p:cNvSpPr>
          <p:nvPr>
            <p:ph type="body" idx="1"/>
          </p:nvPr>
        </p:nvSpPr>
        <p:spPr>
          <a:xfrm>
            <a:off x="0" y="692150"/>
            <a:ext cx="9324975" cy="5594350"/>
          </a:xfrm>
        </p:spPr>
        <p:txBody>
          <a:bodyPr/>
          <a:lstStyle/>
          <a:p>
            <a:pPr marL="0" indent="0" algn="ctr" eaLnBrk="1" hangingPunct="1">
              <a:lnSpc>
                <a:spcPct val="80000"/>
              </a:lnSpc>
              <a:buFont typeface="Wingdings" pitchFamily="2" charset="2"/>
              <a:buNone/>
              <a:defRPr/>
            </a:pPr>
            <a:r>
              <a:rPr lang="ru-RU" b="1" dirty="0" smtClean="0"/>
              <a:t>Цель - воспроизводство</a:t>
            </a:r>
          </a:p>
          <a:p>
            <a:pPr marL="0" indent="0" eaLnBrk="1" hangingPunct="1">
              <a:lnSpc>
                <a:spcPct val="80000"/>
              </a:lnSpc>
              <a:buFont typeface="Wingdings" pitchFamily="2" charset="2"/>
              <a:buNone/>
              <a:defRPr/>
            </a:pPr>
            <a:r>
              <a:rPr lang="ru-RU" dirty="0" smtClean="0"/>
              <a:t>1. </a:t>
            </a:r>
            <a:r>
              <a:rPr lang="ru-RU" b="1" i="1" dirty="0" smtClean="0"/>
              <a:t>Поиск</a:t>
            </a:r>
            <a:r>
              <a:rPr lang="ru-RU" dirty="0" smtClean="0"/>
              <a:t> </a:t>
            </a:r>
            <a:r>
              <a:rPr lang="ru-RU" b="1" dirty="0" smtClean="0"/>
              <a:t>и</a:t>
            </a:r>
            <a:r>
              <a:rPr lang="ru-RU" dirty="0" smtClean="0"/>
              <a:t> </a:t>
            </a:r>
            <a:r>
              <a:rPr lang="ru-RU" b="1" dirty="0" smtClean="0"/>
              <a:t>приобретение</a:t>
            </a:r>
            <a:r>
              <a:rPr lang="ru-RU" dirty="0" smtClean="0"/>
              <a:t> ресурсов</a:t>
            </a:r>
          </a:p>
          <a:p>
            <a:pPr marL="0" indent="0" eaLnBrk="1" hangingPunct="1">
              <a:lnSpc>
                <a:spcPct val="80000"/>
              </a:lnSpc>
              <a:buFont typeface="Wingdings" pitchFamily="2" charset="2"/>
              <a:buNone/>
              <a:defRPr/>
            </a:pPr>
            <a:r>
              <a:rPr lang="ru-RU" dirty="0" smtClean="0"/>
              <a:t>2. </a:t>
            </a:r>
            <a:r>
              <a:rPr lang="ru-RU" b="1" i="1" dirty="0" smtClean="0"/>
              <a:t>Преобразование</a:t>
            </a:r>
            <a:r>
              <a:rPr lang="ru-RU" dirty="0" smtClean="0"/>
              <a:t> ресурсов в товар/услугу – в «</a:t>
            </a:r>
            <a:r>
              <a:rPr lang="ru-RU" b="1" dirty="0" smtClean="0"/>
              <a:t>продукт»</a:t>
            </a:r>
            <a:endParaRPr lang="ru-RU" dirty="0" smtClean="0"/>
          </a:p>
          <a:p>
            <a:pPr marL="0" indent="0" eaLnBrk="1" hangingPunct="1">
              <a:lnSpc>
                <a:spcPct val="80000"/>
              </a:lnSpc>
              <a:buFont typeface="Wingdings" pitchFamily="2" charset="2"/>
              <a:buNone/>
              <a:defRPr/>
            </a:pPr>
            <a:r>
              <a:rPr lang="ru-RU" dirty="0" smtClean="0"/>
              <a:t>3. </a:t>
            </a:r>
            <a:r>
              <a:rPr lang="ru-RU" b="1" i="1" dirty="0" smtClean="0"/>
              <a:t>Распределение</a:t>
            </a:r>
            <a:r>
              <a:rPr lang="en-US" b="1" i="1" dirty="0" smtClean="0"/>
              <a:t> </a:t>
            </a:r>
            <a:r>
              <a:rPr lang="ru-RU" b="1" i="1" dirty="0" smtClean="0"/>
              <a:t>произведенных «продуктов»</a:t>
            </a:r>
            <a:endParaRPr lang="ru-RU" b="1" dirty="0" smtClean="0"/>
          </a:p>
          <a:p>
            <a:pPr marL="0" indent="0" eaLnBrk="1" hangingPunct="1">
              <a:lnSpc>
                <a:spcPct val="80000"/>
              </a:lnSpc>
              <a:buFont typeface="Wingdings" pitchFamily="2" charset="2"/>
              <a:buNone/>
              <a:defRPr/>
            </a:pPr>
            <a:r>
              <a:rPr lang="ru-RU" i="1" dirty="0" smtClean="0"/>
              <a:t>4. </a:t>
            </a:r>
            <a:r>
              <a:rPr lang="ru-RU" b="1" i="1" dirty="0" smtClean="0"/>
              <a:t>Обмен продуктами</a:t>
            </a:r>
          </a:p>
          <a:p>
            <a:pPr marL="0" indent="0" eaLnBrk="1" hangingPunct="1">
              <a:lnSpc>
                <a:spcPct val="80000"/>
              </a:lnSpc>
              <a:buFont typeface="Wingdings" pitchFamily="2" charset="2"/>
              <a:buNone/>
              <a:defRPr/>
            </a:pPr>
            <a:r>
              <a:rPr lang="ru-RU" i="1" dirty="0" smtClean="0"/>
              <a:t>5.</a:t>
            </a:r>
            <a:r>
              <a:rPr lang="ru-RU" b="1" i="1" dirty="0" smtClean="0"/>
              <a:t> Потребление</a:t>
            </a:r>
            <a:r>
              <a:rPr lang="ru-RU" i="1" dirty="0" smtClean="0"/>
              <a:t> приобретенных </a:t>
            </a:r>
            <a:r>
              <a:rPr lang="ru-RU" dirty="0" smtClean="0"/>
              <a:t>продуктов </a:t>
            </a:r>
            <a:endParaRPr lang="en-US" dirty="0" smtClean="0"/>
          </a:p>
          <a:p>
            <a:pPr marL="0" indent="0" algn="ctr" eaLnBrk="1" hangingPunct="1">
              <a:lnSpc>
                <a:spcPct val="80000"/>
              </a:lnSpc>
              <a:buFont typeface="Wingdings" pitchFamily="2" charset="2"/>
              <a:buNone/>
              <a:defRPr/>
            </a:pPr>
            <a:r>
              <a:rPr lang="ru-RU" dirty="0" smtClean="0"/>
              <a:t>П.5=П.1, </a:t>
            </a:r>
            <a:r>
              <a:rPr lang="ru-RU" b="1" dirty="0" smtClean="0"/>
              <a:t>НО</a:t>
            </a:r>
            <a:r>
              <a:rPr lang="ru-RU" dirty="0" smtClean="0"/>
              <a:t> на другом уровне </a:t>
            </a:r>
            <a:r>
              <a:rPr lang="ru-RU" b="1" dirty="0" smtClean="0"/>
              <a:t>спирали</a:t>
            </a:r>
            <a:r>
              <a:rPr lang="ru-RU" dirty="0" smtClean="0"/>
              <a:t>!</a:t>
            </a:r>
          </a:p>
          <a:p>
            <a:pPr marL="533400" indent="-533400" algn="ctr" eaLnBrk="1" hangingPunct="1">
              <a:lnSpc>
                <a:spcPct val="80000"/>
              </a:lnSpc>
              <a:spcBef>
                <a:spcPts val="0"/>
              </a:spcBef>
              <a:buFont typeface="Wingdings" pitchFamily="2" charset="2"/>
              <a:buNone/>
              <a:defRPr/>
            </a:pPr>
            <a:r>
              <a:rPr lang="ru-RU" b="1" dirty="0" smtClean="0"/>
              <a:t>Итог:</a:t>
            </a:r>
            <a:endParaRPr lang="en-US" b="1" dirty="0" smtClean="0"/>
          </a:p>
          <a:p>
            <a:pPr marL="533400" indent="-533400" algn="ctr" eaLnBrk="1" hangingPunct="1">
              <a:lnSpc>
                <a:spcPct val="80000"/>
              </a:lnSpc>
              <a:spcBef>
                <a:spcPts val="0"/>
              </a:spcBef>
              <a:defRPr/>
            </a:pPr>
            <a:r>
              <a:rPr lang="ru-RU" b="1" dirty="0" smtClean="0"/>
              <a:t>Воспроизводство Организации</a:t>
            </a:r>
          </a:p>
          <a:p>
            <a:pPr marL="0" indent="0" algn="ctr" eaLnBrk="1" hangingPunct="1">
              <a:lnSpc>
                <a:spcPct val="80000"/>
              </a:lnSpc>
              <a:spcBef>
                <a:spcPts val="0"/>
              </a:spcBef>
              <a:buFont typeface="Wingdings" pitchFamily="2" charset="2"/>
              <a:buNone/>
              <a:defRPr/>
            </a:pPr>
            <a:r>
              <a:rPr lang="ru-RU" dirty="0" smtClean="0"/>
              <a:t>(уменьшенное, простое, расширенное)</a:t>
            </a:r>
          </a:p>
          <a:p>
            <a:pPr marL="0" indent="0" algn="ctr" eaLnBrk="1" hangingPunct="1">
              <a:lnSpc>
                <a:spcPct val="80000"/>
              </a:lnSpc>
              <a:spcBef>
                <a:spcPts val="0"/>
              </a:spcBef>
              <a:buFont typeface="Wingdings" pitchFamily="2" charset="2"/>
              <a:buNone/>
              <a:defRPr/>
            </a:pPr>
            <a:r>
              <a:rPr lang="ru-RU" dirty="0" smtClean="0"/>
              <a:t>пп.2,3,4 и 5  = модель К.Маркса</a:t>
            </a:r>
          </a:p>
        </p:txBody>
      </p:sp>
      <p:sp>
        <p:nvSpPr>
          <p:cNvPr id="6" name="Дата 5"/>
          <p:cNvSpPr>
            <a:spLocks noGrp="1"/>
          </p:cNvSpPr>
          <p:nvPr>
            <p:ph type="dt" sz="quarter" idx="10"/>
          </p:nvPr>
        </p:nvSpPr>
        <p:spPr/>
        <p:txBody>
          <a:bodyPr/>
          <a:lstStyle/>
          <a:p>
            <a:pPr>
              <a:defRPr/>
            </a:pPr>
            <a:fld id="{1ECA8AF7-62F7-4870-807E-ACC22CE3C659}"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fld id="{F9371AA5-863F-4699-99E7-4122EF74F10A}" type="slidenum">
              <a:rPr lang="ru-RU" altLang="ru-RU" smtClean="0">
                <a:solidFill>
                  <a:srgbClr val="FFFFFF"/>
                </a:solidFill>
              </a:rPr>
              <a:pPr>
                <a:defRPr/>
              </a:pPr>
              <a:t>36</a:t>
            </a:fld>
            <a:endParaRPr lang="ru-RU" altLang="ru-RU" smtClean="0">
              <a:solidFill>
                <a:srgbClr val="FFFFFF"/>
              </a:solidFill>
            </a:endParaRPr>
          </a:p>
        </p:txBody>
      </p:sp>
      <p:sp>
        <p:nvSpPr>
          <p:cNvPr id="8" name="Нижний колонтитул 7"/>
          <p:cNvSpPr>
            <a:spLocks noGrp="1"/>
          </p:cNvSpPr>
          <p:nvPr>
            <p:ph type="ftr" sz="quarter" idx="11"/>
          </p:nvPr>
        </p:nvSpPr>
        <p:spPr/>
        <p:txBody>
          <a:bodyPr/>
          <a:lstStyle/>
          <a:p>
            <a:pPr>
              <a:defRPr/>
            </a:pPr>
            <a:r>
              <a:rPr lang="ru-RU" smtClean="0"/>
              <a:t>проф. МАРШЕВ В. И. (МГУ)</a:t>
            </a:r>
            <a:endParaRPr lang="ru-RU"/>
          </a:p>
        </p:txBody>
      </p:sp>
    </p:spTree>
    <p:extLst>
      <p:ext uri="{BB962C8B-B14F-4D97-AF65-F5344CB8AC3E}">
        <p14:creationId xmlns:p14="http://schemas.microsoft.com/office/powerpoint/2010/main" val="12875667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00418"/>
                                        </p:tgtEl>
                                        <p:attrNameLst>
                                          <p:attrName>style.visibility</p:attrName>
                                        </p:attrNameLst>
                                      </p:cBhvr>
                                      <p:to>
                                        <p:strVal val="visible"/>
                                      </p:to>
                                    </p:set>
                                    <p:anim calcmode="lin" valueType="num">
                                      <p:cBhvr additive="base">
                                        <p:cTn id="7" dur="2000" fill="hold"/>
                                        <p:tgtEl>
                                          <p:spTgt spid="700418"/>
                                        </p:tgtEl>
                                        <p:attrNameLst>
                                          <p:attrName>ppt_x</p:attrName>
                                        </p:attrNameLst>
                                      </p:cBhvr>
                                      <p:tavLst>
                                        <p:tav tm="0">
                                          <p:val>
                                            <p:strVal val="1+#ppt_w/2"/>
                                          </p:val>
                                        </p:tav>
                                        <p:tav tm="100000">
                                          <p:val>
                                            <p:strVal val="#ppt_x"/>
                                          </p:val>
                                        </p:tav>
                                      </p:tavLst>
                                    </p:anim>
                                    <p:anim calcmode="lin" valueType="num">
                                      <p:cBhvr additive="base">
                                        <p:cTn id="8" dur="2000" fill="hold"/>
                                        <p:tgtEl>
                                          <p:spTgt spid="70041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00419">
                                            <p:txEl>
                                              <p:pRg st="0" end="0"/>
                                            </p:txEl>
                                          </p:spTgt>
                                        </p:tgtEl>
                                        <p:attrNameLst>
                                          <p:attrName>style.visibility</p:attrName>
                                        </p:attrNameLst>
                                      </p:cBhvr>
                                      <p:to>
                                        <p:strVal val="visible"/>
                                      </p:to>
                                    </p:set>
                                    <p:anim calcmode="lin" valueType="num">
                                      <p:cBhvr additive="base">
                                        <p:cTn id="13" dur="2000" fill="hold"/>
                                        <p:tgtEl>
                                          <p:spTgt spid="700419">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7004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00419">
                                            <p:txEl>
                                              <p:pRg st="1" end="1"/>
                                            </p:txEl>
                                          </p:spTgt>
                                        </p:tgtEl>
                                        <p:attrNameLst>
                                          <p:attrName>style.visibility</p:attrName>
                                        </p:attrNameLst>
                                      </p:cBhvr>
                                      <p:to>
                                        <p:strVal val="visible"/>
                                      </p:to>
                                    </p:set>
                                    <p:anim calcmode="lin" valueType="num">
                                      <p:cBhvr additive="base">
                                        <p:cTn id="19" dur="2000" fill="hold"/>
                                        <p:tgtEl>
                                          <p:spTgt spid="700419">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70041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00419">
                                            <p:txEl>
                                              <p:pRg st="2" end="2"/>
                                            </p:txEl>
                                          </p:spTgt>
                                        </p:tgtEl>
                                        <p:attrNameLst>
                                          <p:attrName>style.visibility</p:attrName>
                                        </p:attrNameLst>
                                      </p:cBhvr>
                                      <p:to>
                                        <p:strVal val="visible"/>
                                      </p:to>
                                    </p:set>
                                    <p:anim calcmode="lin" valueType="num">
                                      <p:cBhvr additive="base">
                                        <p:cTn id="25" dur="2000" fill="hold"/>
                                        <p:tgtEl>
                                          <p:spTgt spid="700419">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70041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00419">
                                            <p:txEl>
                                              <p:pRg st="3" end="3"/>
                                            </p:txEl>
                                          </p:spTgt>
                                        </p:tgtEl>
                                        <p:attrNameLst>
                                          <p:attrName>style.visibility</p:attrName>
                                        </p:attrNameLst>
                                      </p:cBhvr>
                                      <p:to>
                                        <p:strVal val="visible"/>
                                      </p:to>
                                    </p:set>
                                    <p:anim calcmode="lin" valueType="num">
                                      <p:cBhvr additive="base">
                                        <p:cTn id="31" dur="2000" fill="hold"/>
                                        <p:tgtEl>
                                          <p:spTgt spid="700419">
                                            <p:txEl>
                                              <p:pRg st="3" end="3"/>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70041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00419">
                                            <p:txEl>
                                              <p:pRg st="4" end="4"/>
                                            </p:txEl>
                                          </p:spTgt>
                                        </p:tgtEl>
                                        <p:attrNameLst>
                                          <p:attrName>style.visibility</p:attrName>
                                        </p:attrNameLst>
                                      </p:cBhvr>
                                      <p:to>
                                        <p:strVal val="visible"/>
                                      </p:to>
                                    </p:set>
                                    <p:anim calcmode="lin" valueType="num">
                                      <p:cBhvr additive="base">
                                        <p:cTn id="37" dur="2000" fill="hold"/>
                                        <p:tgtEl>
                                          <p:spTgt spid="700419">
                                            <p:txEl>
                                              <p:pRg st="4" end="4"/>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70041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00419">
                                            <p:txEl>
                                              <p:pRg st="5" end="5"/>
                                            </p:txEl>
                                          </p:spTgt>
                                        </p:tgtEl>
                                        <p:attrNameLst>
                                          <p:attrName>style.visibility</p:attrName>
                                        </p:attrNameLst>
                                      </p:cBhvr>
                                      <p:to>
                                        <p:strVal val="visible"/>
                                      </p:to>
                                    </p:set>
                                    <p:anim calcmode="lin" valueType="num">
                                      <p:cBhvr additive="base">
                                        <p:cTn id="43" dur="2000" fill="hold"/>
                                        <p:tgtEl>
                                          <p:spTgt spid="700419">
                                            <p:txEl>
                                              <p:pRg st="5" end="5"/>
                                            </p:txEl>
                                          </p:spTgt>
                                        </p:tgtEl>
                                        <p:attrNameLst>
                                          <p:attrName>ppt_x</p:attrName>
                                        </p:attrNameLst>
                                      </p:cBhvr>
                                      <p:tavLst>
                                        <p:tav tm="0">
                                          <p:val>
                                            <p:strVal val="#ppt_x"/>
                                          </p:val>
                                        </p:tav>
                                        <p:tav tm="100000">
                                          <p:val>
                                            <p:strVal val="#ppt_x"/>
                                          </p:val>
                                        </p:tav>
                                      </p:tavLst>
                                    </p:anim>
                                    <p:anim calcmode="lin" valueType="num">
                                      <p:cBhvr additive="base">
                                        <p:cTn id="44" dur="2000" fill="hold"/>
                                        <p:tgtEl>
                                          <p:spTgt spid="70041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00419">
                                            <p:txEl>
                                              <p:pRg st="6" end="6"/>
                                            </p:txEl>
                                          </p:spTgt>
                                        </p:tgtEl>
                                        <p:attrNameLst>
                                          <p:attrName>style.visibility</p:attrName>
                                        </p:attrNameLst>
                                      </p:cBhvr>
                                      <p:to>
                                        <p:strVal val="visible"/>
                                      </p:to>
                                    </p:set>
                                    <p:anim calcmode="lin" valueType="num">
                                      <p:cBhvr additive="base">
                                        <p:cTn id="49" dur="2000" fill="hold"/>
                                        <p:tgtEl>
                                          <p:spTgt spid="700419">
                                            <p:txEl>
                                              <p:pRg st="6" end="6"/>
                                            </p:txEl>
                                          </p:spTgt>
                                        </p:tgtEl>
                                        <p:attrNameLst>
                                          <p:attrName>ppt_x</p:attrName>
                                        </p:attrNameLst>
                                      </p:cBhvr>
                                      <p:tavLst>
                                        <p:tav tm="0">
                                          <p:val>
                                            <p:strVal val="#ppt_x"/>
                                          </p:val>
                                        </p:tav>
                                        <p:tav tm="100000">
                                          <p:val>
                                            <p:strVal val="#ppt_x"/>
                                          </p:val>
                                        </p:tav>
                                      </p:tavLst>
                                    </p:anim>
                                    <p:anim calcmode="lin" valueType="num">
                                      <p:cBhvr additive="base">
                                        <p:cTn id="50" dur="2000" fill="hold"/>
                                        <p:tgtEl>
                                          <p:spTgt spid="70041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00419">
                                            <p:txEl>
                                              <p:pRg st="7" end="7"/>
                                            </p:txEl>
                                          </p:spTgt>
                                        </p:tgtEl>
                                        <p:attrNameLst>
                                          <p:attrName>style.visibility</p:attrName>
                                        </p:attrNameLst>
                                      </p:cBhvr>
                                      <p:to>
                                        <p:strVal val="visible"/>
                                      </p:to>
                                    </p:set>
                                    <p:anim calcmode="lin" valueType="num">
                                      <p:cBhvr additive="base">
                                        <p:cTn id="55" dur="2000" fill="hold"/>
                                        <p:tgtEl>
                                          <p:spTgt spid="700419">
                                            <p:txEl>
                                              <p:pRg st="7" end="7"/>
                                            </p:txEl>
                                          </p:spTgt>
                                        </p:tgtEl>
                                        <p:attrNameLst>
                                          <p:attrName>ppt_x</p:attrName>
                                        </p:attrNameLst>
                                      </p:cBhvr>
                                      <p:tavLst>
                                        <p:tav tm="0">
                                          <p:val>
                                            <p:strVal val="#ppt_x"/>
                                          </p:val>
                                        </p:tav>
                                        <p:tav tm="100000">
                                          <p:val>
                                            <p:strVal val="#ppt_x"/>
                                          </p:val>
                                        </p:tav>
                                      </p:tavLst>
                                    </p:anim>
                                    <p:anim calcmode="lin" valueType="num">
                                      <p:cBhvr additive="base">
                                        <p:cTn id="56" dur="2000" fill="hold"/>
                                        <p:tgtEl>
                                          <p:spTgt spid="70041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700419">
                                            <p:txEl>
                                              <p:pRg st="8" end="8"/>
                                            </p:txEl>
                                          </p:spTgt>
                                        </p:tgtEl>
                                        <p:attrNameLst>
                                          <p:attrName>style.visibility</p:attrName>
                                        </p:attrNameLst>
                                      </p:cBhvr>
                                      <p:to>
                                        <p:strVal val="visible"/>
                                      </p:to>
                                    </p:set>
                                    <p:anim calcmode="lin" valueType="num">
                                      <p:cBhvr additive="base">
                                        <p:cTn id="61" dur="2000" fill="hold"/>
                                        <p:tgtEl>
                                          <p:spTgt spid="700419">
                                            <p:txEl>
                                              <p:pRg st="8" end="8"/>
                                            </p:txEl>
                                          </p:spTgt>
                                        </p:tgtEl>
                                        <p:attrNameLst>
                                          <p:attrName>ppt_x</p:attrName>
                                        </p:attrNameLst>
                                      </p:cBhvr>
                                      <p:tavLst>
                                        <p:tav tm="0">
                                          <p:val>
                                            <p:strVal val="#ppt_x"/>
                                          </p:val>
                                        </p:tav>
                                        <p:tav tm="100000">
                                          <p:val>
                                            <p:strVal val="#ppt_x"/>
                                          </p:val>
                                        </p:tav>
                                      </p:tavLst>
                                    </p:anim>
                                    <p:anim calcmode="lin" valueType="num">
                                      <p:cBhvr additive="base">
                                        <p:cTn id="62" dur="2000" fill="hold"/>
                                        <p:tgtEl>
                                          <p:spTgt spid="70041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700419">
                                            <p:txEl>
                                              <p:pRg st="9" end="9"/>
                                            </p:txEl>
                                          </p:spTgt>
                                        </p:tgtEl>
                                        <p:attrNameLst>
                                          <p:attrName>style.visibility</p:attrName>
                                        </p:attrNameLst>
                                      </p:cBhvr>
                                      <p:to>
                                        <p:strVal val="visible"/>
                                      </p:to>
                                    </p:set>
                                    <p:anim calcmode="lin" valueType="num">
                                      <p:cBhvr additive="base">
                                        <p:cTn id="67" dur="2000" fill="hold"/>
                                        <p:tgtEl>
                                          <p:spTgt spid="700419">
                                            <p:txEl>
                                              <p:pRg st="9" end="9"/>
                                            </p:txEl>
                                          </p:spTgt>
                                        </p:tgtEl>
                                        <p:attrNameLst>
                                          <p:attrName>ppt_x</p:attrName>
                                        </p:attrNameLst>
                                      </p:cBhvr>
                                      <p:tavLst>
                                        <p:tav tm="0">
                                          <p:val>
                                            <p:strVal val="#ppt_x"/>
                                          </p:val>
                                        </p:tav>
                                        <p:tav tm="100000">
                                          <p:val>
                                            <p:strVal val="#ppt_x"/>
                                          </p:val>
                                        </p:tav>
                                      </p:tavLst>
                                    </p:anim>
                                    <p:anim calcmode="lin" valueType="num">
                                      <p:cBhvr additive="base">
                                        <p:cTn id="68" dur="2000" fill="hold"/>
                                        <p:tgtEl>
                                          <p:spTgt spid="700419">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700419">
                                            <p:txEl>
                                              <p:pRg st="10" end="10"/>
                                            </p:txEl>
                                          </p:spTgt>
                                        </p:tgtEl>
                                        <p:attrNameLst>
                                          <p:attrName>style.visibility</p:attrName>
                                        </p:attrNameLst>
                                      </p:cBhvr>
                                      <p:to>
                                        <p:strVal val="visible"/>
                                      </p:to>
                                    </p:set>
                                    <p:anim calcmode="lin" valueType="num">
                                      <p:cBhvr additive="base">
                                        <p:cTn id="73" dur="2000" fill="hold"/>
                                        <p:tgtEl>
                                          <p:spTgt spid="700419">
                                            <p:txEl>
                                              <p:pRg st="10" end="10"/>
                                            </p:txEl>
                                          </p:spTgt>
                                        </p:tgtEl>
                                        <p:attrNameLst>
                                          <p:attrName>ppt_x</p:attrName>
                                        </p:attrNameLst>
                                      </p:cBhvr>
                                      <p:tavLst>
                                        <p:tav tm="0">
                                          <p:val>
                                            <p:strVal val="#ppt_x"/>
                                          </p:val>
                                        </p:tav>
                                        <p:tav tm="100000">
                                          <p:val>
                                            <p:strVal val="#ppt_x"/>
                                          </p:val>
                                        </p:tav>
                                      </p:tavLst>
                                    </p:anim>
                                    <p:anim calcmode="lin" valueType="num">
                                      <p:cBhvr additive="base">
                                        <p:cTn id="74" dur="2000" fill="hold"/>
                                        <p:tgtEl>
                                          <p:spTgt spid="700419">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0418" grpId="0"/>
      <p:bldP spid="700419"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pPr eaLnBrk="0" hangingPunct="0">
              <a:defRPr/>
            </a:pPr>
            <a:r>
              <a:rPr lang="ru-RU" smtClean="0"/>
              <a:t>проф. МАРШЕВ В. И. (МГУ)</a:t>
            </a:r>
            <a:endParaRPr lang="ru-RU"/>
          </a:p>
        </p:txBody>
      </p:sp>
      <p:graphicFrame>
        <p:nvGraphicFramePr>
          <p:cNvPr id="4" name="Таблица 3"/>
          <p:cNvGraphicFramePr>
            <a:graphicFrameLocks noGrp="1"/>
          </p:cNvGraphicFramePr>
          <p:nvPr/>
        </p:nvGraphicFramePr>
        <p:xfrm>
          <a:off x="-107950" y="-315913"/>
          <a:ext cx="9251950" cy="7140576"/>
        </p:xfrm>
        <a:graphic>
          <a:graphicData uri="http://schemas.openxmlformats.org/drawingml/2006/table">
            <a:tbl>
              <a:tblPr firstRow="1" bandRow="1">
                <a:tableStyleId>{5C22544A-7EE6-4342-B048-85BDC9FD1C3A}</a:tableStyleId>
              </a:tblPr>
              <a:tblGrid>
                <a:gridCol w="2621708">
                  <a:extLst>
                    <a:ext uri="{9D8B030D-6E8A-4147-A177-3AD203B41FA5}">
                      <a16:colId xmlns:a16="http://schemas.microsoft.com/office/drawing/2014/main" val="20000"/>
                    </a:ext>
                  </a:extLst>
                </a:gridCol>
                <a:gridCol w="3200640">
                  <a:extLst>
                    <a:ext uri="{9D8B030D-6E8A-4147-A177-3AD203B41FA5}">
                      <a16:colId xmlns:a16="http://schemas.microsoft.com/office/drawing/2014/main" val="20001"/>
                    </a:ext>
                  </a:extLst>
                </a:gridCol>
                <a:gridCol w="3429602">
                  <a:extLst>
                    <a:ext uri="{9D8B030D-6E8A-4147-A177-3AD203B41FA5}">
                      <a16:colId xmlns:a16="http://schemas.microsoft.com/office/drawing/2014/main" val="20002"/>
                    </a:ext>
                  </a:extLst>
                </a:gridCol>
              </a:tblGrid>
              <a:tr h="839580">
                <a:tc gridSpan="3">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ru-RU" sz="2200" b="1" kern="1200" dirty="0" smtClean="0">
                          <a:effectLst/>
                        </a:rPr>
                        <a:t>Роли индивидуумов - Функционалы организации - Внутренняя</a:t>
                      </a:r>
                      <a:r>
                        <a:rPr lang="ru-RU" sz="2200" b="1" kern="1200" baseline="0" dirty="0" smtClean="0">
                          <a:effectLst/>
                        </a:rPr>
                        <a:t> среда </a:t>
                      </a:r>
                      <a:r>
                        <a:rPr lang="ru-RU" sz="2200" b="1" kern="1200" dirty="0" smtClean="0">
                          <a:effectLst/>
                        </a:rPr>
                        <a:t>организации</a:t>
                      </a:r>
                      <a:endParaRPr lang="ru-RU" sz="2200" dirty="0">
                        <a:effectLst/>
                        <a:latin typeface="+mn-lt"/>
                        <a:ea typeface="Calibri"/>
                        <a:cs typeface="Times New Roman"/>
                      </a:endParaRPr>
                    </a:p>
                  </a:txBody>
                  <a:tcPr marL="68344" marR="68344" marT="34165" marB="34165"/>
                </a:tc>
                <a:tc hMerge="1">
                  <a:txBody>
                    <a:bodyPr/>
                    <a:lstStyle/>
                    <a:p>
                      <a:pPr marL="0" indent="0" algn="l">
                        <a:lnSpc>
                          <a:spcPct val="115000"/>
                        </a:lnSpc>
                        <a:spcAft>
                          <a:spcPts val="0"/>
                        </a:spcAft>
                      </a:pPr>
                      <a:endParaRPr lang="ru-RU" sz="1800" dirty="0">
                        <a:effectLst/>
                        <a:latin typeface="+mn-lt"/>
                        <a:ea typeface="Calibri"/>
                        <a:cs typeface="Times New Roman"/>
                      </a:endParaRPr>
                    </a:p>
                  </a:txBody>
                  <a:tcPr marL="68339" marR="68339" marT="34161" marB="34161"/>
                </a:tc>
                <a:tc hMerge="1">
                  <a:txBody>
                    <a:bodyPr/>
                    <a:lstStyle/>
                    <a:p>
                      <a:pPr marL="0" indent="0" algn="l">
                        <a:lnSpc>
                          <a:spcPct val="115000"/>
                        </a:lnSpc>
                        <a:spcAft>
                          <a:spcPts val="0"/>
                        </a:spcAft>
                      </a:pPr>
                      <a:endParaRPr lang="ru-RU" sz="1800" dirty="0">
                        <a:effectLst/>
                        <a:latin typeface="+mn-lt"/>
                        <a:ea typeface="Calibri"/>
                        <a:cs typeface="Times New Roman"/>
                      </a:endParaRPr>
                    </a:p>
                  </a:txBody>
                  <a:tcPr marL="68339" marR="68339" marT="34161" marB="34161"/>
                </a:tc>
                <a:extLst>
                  <a:ext uri="{0D108BD9-81ED-4DB2-BD59-A6C34878D82A}">
                    <a16:rowId xmlns:a16="http://schemas.microsoft.com/office/drawing/2014/main" val="10000"/>
                  </a:ext>
                </a:extLst>
              </a:tr>
              <a:tr h="416405">
                <a:tc>
                  <a:txBody>
                    <a:bodyPr/>
                    <a:lstStyle/>
                    <a:p>
                      <a:pPr marL="342900" indent="-342900" algn="l">
                        <a:lnSpc>
                          <a:spcPct val="100000"/>
                        </a:lnSpc>
                        <a:spcAft>
                          <a:spcPts val="0"/>
                        </a:spcAft>
                        <a:buAutoNum type="arabicPeriod"/>
                      </a:pPr>
                      <a:r>
                        <a:rPr lang="en-US" sz="1800" kern="1200" dirty="0" smtClean="0">
                          <a:effectLst/>
                          <a:latin typeface="+mn-lt"/>
                        </a:rPr>
                        <a:t>Shareholders (?)</a:t>
                      </a:r>
                      <a:endParaRPr lang="ru-RU" sz="1800" dirty="0">
                        <a:effectLst/>
                        <a:latin typeface="+mn-lt"/>
                        <a:ea typeface="Calibri"/>
                        <a:cs typeface="Times New Roman"/>
                      </a:endParaRPr>
                    </a:p>
                  </a:txBody>
                  <a:tcPr marL="68344" marR="68344" marT="34165" marB="34165"/>
                </a:tc>
                <a:tc>
                  <a:txBody>
                    <a:bodyPr/>
                    <a:lstStyle/>
                    <a:p>
                      <a:pPr marL="0" indent="0" algn="l">
                        <a:lnSpc>
                          <a:spcPct val="100000"/>
                        </a:lnSpc>
                        <a:spcAft>
                          <a:spcPts val="0"/>
                        </a:spcAft>
                      </a:pPr>
                      <a:r>
                        <a:rPr lang="ru-RU" sz="1800" kern="1200" dirty="0" smtClean="0">
                          <a:effectLst/>
                          <a:latin typeface="+mn-lt"/>
                        </a:rPr>
                        <a:t>1</a:t>
                      </a:r>
                      <a:r>
                        <a:rPr lang="en-US" sz="1800" kern="1200" dirty="0" smtClean="0">
                          <a:effectLst/>
                          <a:latin typeface="+mn-lt"/>
                        </a:rPr>
                        <a:t>3</a:t>
                      </a:r>
                      <a:r>
                        <a:rPr lang="ru-RU" sz="1800" kern="1200" dirty="0">
                          <a:effectLst/>
                          <a:latin typeface="+mn-lt"/>
                        </a:rPr>
                        <a:t>. </a:t>
                      </a:r>
                      <a:r>
                        <a:rPr lang="en-US" sz="1800" kern="1200" dirty="0">
                          <a:effectLst/>
                          <a:latin typeface="+mn-lt"/>
                        </a:rPr>
                        <a:t> Corporate Culture </a:t>
                      </a:r>
                      <a:endParaRPr lang="ru-RU" sz="1800" dirty="0">
                        <a:effectLst/>
                        <a:latin typeface="+mn-lt"/>
                        <a:ea typeface="Calibri"/>
                        <a:cs typeface="Times New Roman"/>
                      </a:endParaRPr>
                    </a:p>
                  </a:txBody>
                  <a:tcPr marL="68344" marR="68344" marT="34165" marB="3416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0" i="0" u="none" strike="noStrike" kern="1200" cap="none" spc="0" normalizeH="0" baseline="0" noProof="0" dirty="0" smtClean="0">
                          <a:ln>
                            <a:noFill/>
                          </a:ln>
                          <a:solidFill>
                            <a:srgbClr val="003B76"/>
                          </a:solidFill>
                          <a:effectLst/>
                          <a:uLnTx/>
                          <a:uFillTx/>
                          <a:latin typeface="+mn-lt"/>
                          <a:ea typeface="+mn-ea"/>
                          <a:cs typeface="+mn-cs"/>
                        </a:rPr>
                        <a:t>25. </a:t>
                      </a:r>
                      <a:r>
                        <a:rPr kumimoji="0" lang="en-US" sz="1800" b="0" i="0" u="none" strike="noStrike" kern="1200" cap="none" spc="0" normalizeH="0" baseline="0" noProof="0" dirty="0" smtClean="0">
                          <a:ln>
                            <a:noFill/>
                          </a:ln>
                          <a:solidFill>
                            <a:srgbClr val="003B76"/>
                          </a:solidFill>
                          <a:effectLst/>
                          <a:uLnTx/>
                          <a:uFillTx/>
                          <a:latin typeface="+mn-lt"/>
                          <a:ea typeface="+mn-ea"/>
                          <a:cs typeface="+mn-cs"/>
                        </a:rPr>
                        <a:t>Knowledge </a:t>
                      </a:r>
                      <a:endParaRPr lang="ru-RU" sz="1800" dirty="0">
                        <a:effectLst/>
                        <a:latin typeface="+mn-lt"/>
                        <a:ea typeface="Calibri"/>
                        <a:cs typeface="Times New Roman"/>
                      </a:endParaRPr>
                    </a:p>
                  </a:txBody>
                  <a:tcPr marL="68344" marR="68344" marT="34165" marB="34165"/>
                </a:tc>
                <a:extLst>
                  <a:ext uri="{0D108BD9-81ED-4DB2-BD59-A6C34878D82A}">
                    <a16:rowId xmlns:a16="http://schemas.microsoft.com/office/drawing/2014/main" val="10001"/>
                  </a:ext>
                </a:extLst>
              </a:tr>
              <a:tr h="369288">
                <a:tc>
                  <a:txBody>
                    <a:bodyPr/>
                    <a:lstStyle/>
                    <a:p>
                      <a:pPr marL="0" indent="0" algn="l">
                        <a:lnSpc>
                          <a:spcPct val="100000"/>
                        </a:lnSpc>
                        <a:spcAft>
                          <a:spcPts val="0"/>
                        </a:spcAft>
                      </a:pPr>
                      <a:r>
                        <a:rPr lang="ru-RU" sz="1800" kern="1200" dirty="0" smtClean="0">
                          <a:effectLst/>
                          <a:latin typeface="+mn-lt"/>
                        </a:rPr>
                        <a:t>2</a:t>
                      </a:r>
                      <a:r>
                        <a:rPr lang="ru-RU" sz="1800" kern="1200" dirty="0">
                          <a:effectLst/>
                          <a:latin typeface="+mn-lt"/>
                        </a:rPr>
                        <a:t>. </a:t>
                      </a:r>
                      <a:r>
                        <a:rPr lang="ru-RU" sz="1800" kern="1200" dirty="0" smtClean="0">
                          <a:effectLst/>
                          <a:latin typeface="+mn-lt"/>
                        </a:rPr>
                        <a:t>HR</a:t>
                      </a:r>
                      <a:endParaRPr lang="ru-RU" sz="1800" dirty="0">
                        <a:effectLst/>
                        <a:latin typeface="+mn-lt"/>
                        <a:ea typeface="Calibri"/>
                        <a:cs typeface="Times New Roman"/>
                      </a:endParaRPr>
                    </a:p>
                  </a:txBody>
                  <a:tcPr marL="68344" marR="68344" marT="34165" marB="34165"/>
                </a:tc>
                <a:tc>
                  <a:txBody>
                    <a:bodyPr/>
                    <a:lstStyle/>
                    <a:p>
                      <a:pPr marL="0" indent="0" algn="l">
                        <a:lnSpc>
                          <a:spcPct val="100000"/>
                        </a:lnSpc>
                        <a:spcAft>
                          <a:spcPts val="0"/>
                        </a:spcAft>
                      </a:pPr>
                      <a:r>
                        <a:rPr lang="ru-RU" sz="1800" kern="1200" dirty="0" smtClean="0">
                          <a:effectLst/>
                          <a:latin typeface="+mn-lt"/>
                        </a:rPr>
                        <a:t>1</a:t>
                      </a:r>
                      <a:r>
                        <a:rPr lang="en-US" sz="1800" kern="1200" dirty="0">
                          <a:effectLst/>
                          <a:latin typeface="+mn-lt"/>
                        </a:rPr>
                        <a:t>4</a:t>
                      </a:r>
                      <a:r>
                        <a:rPr lang="ru-RU" sz="1800" kern="1200" dirty="0">
                          <a:effectLst/>
                          <a:latin typeface="+mn-lt"/>
                        </a:rPr>
                        <a:t>. </a:t>
                      </a:r>
                      <a:r>
                        <a:rPr lang="ru-RU" sz="1800" dirty="0">
                          <a:effectLst/>
                          <a:latin typeface="+mn-lt"/>
                        </a:rPr>
                        <a:t> </a:t>
                      </a:r>
                      <a:r>
                        <a:rPr lang="ru-RU" sz="1800" kern="1200" dirty="0" err="1">
                          <a:effectLst/>
                          <a:latin typeface="+mn-lt"/>
                        </a:rPr>
                        <a:t>Law</a:t>
                      </a:r>
                      <a:endParaRPr lang="ru-RU" sz="1800" dirty="0">
                        <a:effectLst/>
                        <a:latin typeface="+mn-lt"/>
                        <a:ea typeface="Calibri"/>
                        <a:cs typeface="Times New Roman"/>
                      </a:endParaRPr>
                    </a:p>
                  </a:txBody>
                  <a:tcPr marL="68344" marR="68344" marT="34165" marB="3416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0" i="0" u="none" strike="noStrike" kern="1200" cap="none" spc="0" normalizeH="0" baseline="0" noProof="0" dirty="0" smtClean="0">
                          <a:ln>
                            <a:noFill/>
                          </a:ln>
                          <a:solidFill>
                            <a:srgbClr val="003B76"/>
                          </a:solidFill>
                          <a:effectLst/>
                          <a:uLnTx/>
                          <a:uFillTx/>
                          <a:latin typeface="+mn-lt"/>
                          <a:ea typeface="+mn-ea"/>
                          <a:cs typeface="+mn-cs"/>
                        </a:rPr>
                        <a:t>26. </a:t>
                      </a:r>
                      <a:r>
                        <a:rPr kumimoji="0" lang="en-US" sz="1800" b="0" i="0" u="none" strike="noStrike" kern="1200" cap="none" spc="0" normalizeH="0" baseline="0" noProof="0" dirty="0" smtClean="0">
                          <a:ln>
                            <a:noFill/>
                          </a:ln>
                          <a:solidFill>
                            <a:srgbClr val="003B76"/>
                          </a:solidFill>
                          <a:effectLst/>
                          <a:uLnTx/>
                          <a:uFillTx/>
                          <a:latin typeface="+mn-lt"/>
                          <a:ea typeface="+mn-ea"/>
                          <a:cs typeface="+mn-cs"/>
                        </a:rPr>
                        <a:t>Infrastructure</a:t>
                      </a:r>
                      <a:endParaRPr kumimoji="0" lang="ru-RU" sz="1800" b="0" i="0" u="none" strike="noStrike" kern="1200" cap="none" spc="0" normalizeH="0" baseline="0" noProof="0" dirty="0" smtClean="0">
                        <a:ln>
                          <a:noFill/>
                        </a:ln>
                        <a:solidFill>
                          <a:srgbClr val="003B76"/>
                        </a:solidFill>
                        <a:effectLst/>
                        <a:uLnTx/>
                        <a:uFillTx/>
                        <a:latin typeface="+mn-lt"/>
                        <a:ea typeface="Calibri"/>
                        <a:cs typeface="Times New Roman"/>
                      </a:endParaRPr>
                    </a:p>
                  </a:txBody>
                  <a:tcPr marL="68344" marR="68344" marT="34165" marB="34165"/>
                </a:tc>
                <a:extLst>
                  <a:ext uri="{0D108BD9-81ED-4DB2-BD59-A6C34878D82A}">
                    <a16:rowId xmlns:a16="http://schemas.microsoft.com/office/drawing/2014/main" val="10002"/>
                  </a:ext>
                </a:extLst>
              </a:tr>
              <a:tr h="416405">
                <a:tc>
                  <a:txBody>
                    <a:bodyPr/>
                    <a:lstStyle/>
                    <a:p>
                      <a:pPr marL="0" indent="0" algn="l">
                        <a:lnSpc>
                          <a:spcPct val="100000"/>
                        </a:lnSpc>
                        <a:spcAft>
                          <a:spcPts val="0"/>
                        </a:spcAft>
                      </a:pPr>
                      <a:r>
                        <a:rPr lang="ru-RU" sz="1800" kern="1200" dirty="0" smtClean="0">
                          <a:effectLst/>
                          <a:latin typeface="+mn-lt"/>
                        </a:rPr>
                        <a:t>3</a:t>
                      </a:r>
                      <a:r>
                        <a:rPr lang="ru-RU" sz="1800" kern="1200" dirty="0">
                          <a:effectLst/>
                          <a:latin typeface="+mn-lt"/>
                        </a:rPr>
                        <a:t>. </a:t>
                      </a:r>
                      <a:r>
                        <a:rPr lang="en-US" sz="1800" kern="1200" dirty="0" smtClean="0">
                          <a:effectLst/>
                          <a:latin typeface="+mn-lt"/>
                        </a:rPr>
                        <a:t>Marketing</a:t>
                      </a:r>
                      <a:endParaRPr lang="ru-RU" sz="1800" dirty="0">
                        <a:effectLst/>
                        <a:latin typeface="+mn-lt"/>
                        <a:ea typeface="Calibri"/>
                        <a:cs typeface="Times New Roman"/>
                      </a:endParaRPr>
                    </a:p>
                  </a:txBody>
                  <a:tcPr marL="68344" marR="68344" marT="34165" marB="34165"/>
                </a:tc>
                <a:tc>
                  <a:txBody>
                    <a:bodyPr/>
                    <a:lstStyle/>
                    <a:p>
                      <a:pPr marL="0" indent="0" algn="l">
                        <a:lnSpc>
                          <a:spcPct val="100000"/>
                        </a:lnSpc>
                        <a:spcAft>
                          <a:spcPts val="0"/>
                        </a:spcAft>
                      </a:pPr>
                      <a:r>
                        <a:rPr lang="ru-RU" sz="1800" kern="1200" dirty="0" smtClean="0">
                          <a:effectLst/>
                          <a:latin typeface="+mn-lt"/>
                        </a:rPr>
                        <a:t>1</a:t>
                      </a:r>
                      <a:r>
                        <a:rPr lang="en-US" sz="1800" kern="1200" dirty="0" smtClean="0">
                          <a:effectLst/>
                          <a:latin typeface="+mn-lt"/>
                        </a:rPr>
                        <a:t>5</a:t>
                      </a:r>
                      <a:r>
                        <a:rPr lang="ru-RU" sz="1800" kern="1200" dirty="0">
                          <a:effectLst/>
                          <a:latin typeface="+mn-lt"/>
                        </a:rPr>
                        <a:t>. </a:t>
                      </a:r>
                      <a:r>
                        <a:rPr lang="ru-RU" sz="1800" kern="1200" dirty="0" err="1">
                          <a:effectLst/>
                          <a:latin typeface="+mn-lt"/>
                        </a:rPr>
                        <a:t>Social</a:t>
                      </a:r>
                      <a:r>
                        <a:rPr lang="ru-RU" sz="1800" kern="1200" dirty="0">
                          <a:effectLst/>
                          <a:latin typeface="+mn-lt"/>
                        </a:rPr>
                        <a:t> </a:t>
                      </a:r>
                      <a:r>
                        <a:rPr lang="ru-RU" sz="1800" kern="1200" dirty="0" err="1">
                          <a:effectLst/>
                          <a:latin typeface="+mn-lt"/>
                        </a:rPr>
                        <a:t>Responsibility</a:t>
                      </a:r>
                      <a:endParaRPr lang="ru-RU" sz="1800" dirty="0">
                        <a:effectLst/>
                        <a:latin typeface="+mn-lt"/>
                        <a:ea typeface="Calibri"/>
                        <a:cs typeface="Times New Roman"/>
                      </a:endParaRPr>
                    </a:p>
                  </a:txBody>
                  <a:tcPr marL="68344" marR="68344" marT="34165" marB="3416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0" i="0" u="none" strike="noStrike" kern="1200" cap="none" spc="0" normalizeH="0" baseline="0" noProof="0" dirty="0" smtClean="0">
                          <a:ln>
                            <a:noFill/>
                          </a:ln>
                          <a:solidFill>
                            <a:srgbClr val="003B76"/>
                          </a:solidFill>
                          <a:effectLst/>
                          <a:uLnTx/>
                          <a:uFillTx/>
                          <a:latin typeface="+mn-lt"/>
                          <a:ea typeface="+mn-ea"/>
                          <a:cs typeface="+mn-cs"/>
                        </a:rPr>
                        <a:t>27. </a:t>
                      </a:r>
                      <a:r>
                        <a:rPr kumimoji="0" lang="en-US" sz="1800" b="0" i="0" u="none" strike="noStrike" kern="1200" cap="none" spc="0" normalizeH="0" baseline="0" noProof="0" dirty="0" smtClean="0">
                          <a:ln>
                            <a:noFill/>
                          </a:ln>
                          <a:solidFill>
                            <a:srgbClr val="003B76"/>
                          </a:solidFill>
                          <a:effectLst/>
                          <a:uLnTx/>
                          <a:uFillTx/>
                          <a:latin typeface="+mn-lt"/>
                          <a:ea typeface="+mn-ea"/>
                          <a:cs typeface="+mn-cs"/>
                        </a:rPr>
                        <a:t>Risks</a:t>
                      </a:r>
                      <a:endParaRPr lang="ru-RU" sz="1800" dirty="0" smtClean="0">
                        <a:effectLst/>
                        <a:latin typeface="+mn-lt"/>
                        <a:ea typeface="Calibri"/>
                        <a:cs typeface="Times New Roman"/>
                      </a:endParaRPr>
                    </a:p>
                  </a:txBody>
                  <a:tcPr marL="68344" marR="68344" marT="34165" marB="34165"/>
                </a:tc>
                <a:extLst>
                  <a:ext uri="{0D108BD9-81ED-4DB2-BD59-A6C34878D82A}">
                    <a16:rowId xmlns:a16="http://schemas.microsoft.com/office/drawing/2014/main" val="10003"/>
                  </a:ext>
                </a:extLst>
              </a:tr>
              <a:tr h="407559">
                <a:tc>
                  <a:txBody>
                    <a:bodyPr/>
                    <a:lstStyle/>
                    <a:p>
                      <a:pPr marL="0" indent="0" algn="l">
                        <a:lnSpc>
                          <a:spcPct val="100000"/>
                        </a:lnSpc>
                        <a:spcAft>
                          <a:spcPts val="0"/>
                        </a:spcAft>
                      </a:pPr>
                      <a:r>
                        <a:rPr lang="ru-RU" sz="1800" kern="1200" dirty="0" smtClean="0">
                          <a:effectLst/>
                          <a:latin typeface="+mn-lt"/>
                        </a:rPr>
                        <a:t>4</a:t>
                      </a:r>
                      <a:r>
                        <a:rPr lang="ru-RU" sz="1800" kern="1200" dirty="0">
                          <a:effectLst/>
                          <a:latin typeface="+mn-lt"/>
                        </a:rPr>
                        <a:t>. </a:t>
                      </a:r>
                      <a:r>
                        <a:rPr lang="ru-RU" sz="1800" kern="1200" dirty="0" err="1" smtClean="0">
                          <a:effectLst/>
                          <a:latin typeface="+mn-lt"/>
                        </a:rPr>
                        <a:t>Management</a:t>
                      </a:r>
                      <a:r>
                        <a:rPr lang="ru-RU" sz="1800" kern="1200" dirty="0" smtClean="0">
                          <a:effectLst/>
                          <a:latin typeface="+mn-lt"/>
                        </a:rPr>
                        <a:t> </a:t>
                      </a:r>
                      <a:endParaRPr lang="ru-RU" sz="1800" dirty="0">
                        <a:effectLst/>
                        <a:latin typeface="+mn-lt"/>
                        <a:ea typeface="Calibri"/>
                        <a:cs typeface="Times New Roman"/>
                      </a:endParaRPr>
                    </a:p>
                  </a:txBody>
                  <a:tcPr marL="68344" marR="68344" marT="34165" marB="34165"/>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kern="1200" dirty="0" smtClean="0">
                          <a:effectLst/>
                          <a:latin typeface="+mn-lt"/>
                        </a:rPr>
                        <a:t>16</a:t>
                      </a:r>
                      <a:r>
                        <a:rPr lang="en-US" sz="1800" kern="1200" dirty="0" smtClean="0">
                          <a:effectLst/>
                          <a:latin typeface="+mn-lt"/>
                        </a:rPr>
                        <a:t>.  IT-active</a:t>
                      </a:r>
                      <a:endParaRPr lang="ru-RU" sz="1800" dirty="0" smtClean="0">
                        <a:effectLst/>
                        <a:latin typeface="+mn-lt"/>
                        <a:ea typeface="Calibri"/>
                        <a:cs typeface="Times New Roman"/>
                      </a:endParaRPr>
                    </a:p>
                  </a:txBody>
                  <a:tcPr marL="68344" marR="68344" marT="34165" marB="3416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0" i="0" u="none" strike="noStrike" kern="1200" cap="none" spc="0" normalizeH="0" baseline="0" noProof="0" dirty="0" smtClean="0">
                          <a:ln>
                            <a:noFill/>
                          </a:ln>
                          <a:solidFill>
                            <a:srgbClr val="003B76"/>
                          </a:solidFill>
                          <a:effectLst/>
                          <a:uLnTx/>
                          <a:uFillTx/>
                          <a:latin typeface="+mn-lt"/>
                          <a:ea typeface="+mn-ea"/>
                          <a:cs typeface="+mn-cs"/>
                        </a:rPr>
                        <a:t>28. </a:t>
                      </a:r>
                      <a:r>
                        <a:rPr kumimoji="0" lang="en-US" sz="1800" b="0" i="0" u="none" strike="noStrike" kern="1200" cap="none" spc="0" normalizeH="0" baseline="0" noProof="0" dirty="0" smtClean="0">
                          <a:ln>
                            <a:noFill/>
                          </a:ln>
                          <a:solidFill>
                            <a:srgbClr val="003B76"/>
                          </a:solidFill>
                          <a:effectLst/>
                          <a:uLnTx/>
                          <a:uFillTx/>
                          <a:latin typeface="+mn-lt"/>
                          <a:ea typeface="+mn-ea"/>
                          <a:cs typeface="+mn-cs"/>
                        </a:rPr>
                        <a:t>Insurance</a:t>
                      </a:r>
                      <a:endParaRPr kumimoji="0" lang="ru-RU" sz="1800" b="0" i="0" u="none" strike="noStrike" kern="1200" cap="none" spc="0" normalizeH="0" baseline="0" noProof="0" dirty="0">
                        <a:ln>
                          <a:noFill/>
                        </a:ln>
                        <a:solidFill>
                          <a:srgbClr val="003B76"/>
                        </a:solidFill>
                        <a:effectLst/>
                        <a:uLnTx/>
                        <a:uFillTx/>
                        <a:latin typeface="+mn-lt"/>
                        <a:ea typeface="Calibri"/>
                        <a:cs typeface="Times New Roman"/>
                      </a:endParaRPr>
                    </a:p>
                  </a:txBody>
                  <a:tcPr marL="68344" marR="68344" marT="34165" marB="34165"/>
                </a:tc>
                <a:extLst>
                  <a:ext uri="{0D108BD9-81ED-4DB2-BD59-A6C34878D82A}">
                    <a16:rowId xmlns:a16="http://schemas.microsoft.com/office/drawing/2014/main" val="10004"/>
                  </a:ext>
                </a:extLst>
              </a:tr>
              <a:tr h="447433">
                <a:tc>
                  <a:txBody>
                    <a:bodyPr/>
                    <a:lstStyle/>
                    <a:p>
                      <a:pPr marL="0" indent="0" algn="l">
                        <a:lnSpc>
                          <a:spcPct val="100000"/>
                        </a:lnSpc>
                        <a:spcAft>
                          <a:spcPts val="0"/>
                        </a:spcAft>
                      </a:pPr>
                      <a:r>
                        <a:rPr lang="ru-RU" sz="1800" kern="1200" dirty="0" smtClean="0">
                          <a:effectLst/>
                          <a:latin typeface="+mn-lt"/>
                        </a:rPr>
                        <a:t>5</a:t>
                      </a:r>
                      <a:r>
                        <a:rPr lang="ru-RU" sz="1800" kern="1200" dirty="0">
                          <a:effectLst/>
                          <a:latin typeface="+mn-lt"/>
                        </a:rPr>
                        <a:t>. </a:t>
                      </a:r>
                      <a:r>
                        <a:rPr lang="en-US" sz="1800" kern="1200" dirty="0" smtClean="0">
                          <a:effectLst/>
                          <a:latin typeface="+mn-lt"/>
                        </a:rPr>
                        <a:t>Accounting</a:t>
                      </a:r>
                      <a:endParaRPr lang="ru-RU" sz="1800" dirty="0">
                        <a:effectLst/>
                        <a:latin typeface="+mn-lt"/>
                        <a:ea typeface="Calibri"/>
                        <a:cs typeface="Times New Roman"/>
                      </a:endParaRPr>
                    </a:p>
                  </a:txBody>
                  <a:tcPr marL="68344" marR="68344" marT="34165" marB="34165"/>
                </a:tc>
                <a:tc>
                  <a:txBody>
                    <a:bodyPr/>
                    <a:lstStyle/>
                    <a:p>
                      <a:pPr marL="0" indent="0" algn="l">
                        <a:lnSpc>
                          <a:spcPct val="100000"/>
                        </a:lnSpc>
                        <a:spcAft>
                          <a:spcPts val="0"/>
                        </a:spcAft>
                      </a:pPr>
                      <a:r>
                        <a:rPr lang="ru-RU" sz="1800" kern="1200" dirty="0" smtClean="0">
                          <a:effectLst/>
                          <a:latin typeface="+mn-lt"/>
                        </a:rPr>
                        <a:t>17. </a:t>
                      </a:r>
                      <a:r>
                        <a:rPr lang="en-US" sz="1800" kern="1200" dirty="0">
                          <a:effectLst/>
                          <a:latin typeface="+mn-lt"/>
                        </a:rPr>
                        <a:t>Public Relation</a:t>
                      </a:r>
                      <a:endParaRPr lang="ru-RU" sz="1800" dirty="0">
                        <a:effectLst/>
                        <a:latin typeface="+mn-lt"/>
                        <a:ea typeface="Calibri"/>
                        <a:cs typeface="Times New Roman"/>
                      </a:endParaRPr>
                    </a:p>
                  </a:txBody>
                  <a:tcPr marL="68344" marR="68344" marT="34165" marB="3416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003B76"/>
                          </a:solidFill>
                          <a:effectLst/>
                          <a:uLnTx/>
                          <a:uFillTx/>
                          <a:latin typeface="+mn-lt"/>
                          <a:ea typeface="+mn-ea"/>
                          <a:cs typeface="+mn-cs"/>
                        </a:rPr>
                        <a:t>2</a:t>
                      </a:r>
                      <a:r>
                        <a:rPr kumimoji="0" lang="ru-RU" sz="1800" b="0" i="0" u="none" strike="noStrike" kern="1200" cap="none" spc="0" normalizeH="0" baseline="0" noProof="0" dirty="0" smtClean="0">
                          <a:ln>
                            <a:noFill/>
                          </a:ln>
                          <a:solidFill>
                            <a:srgbClr val="003B76"/>
                          </a:solidFill>
                          <a:effectLst/>
                          <a:uLnTx/>
                          <a:uFillTx/>
                          <a:latin typeface="+mn-lt"/>
                          <a:ea typeface="+mn-ea"/>
                          <a:cs typeface="+mn-cs"/>
                        </a:rPr>
                        <a:t>9</a:t>
                      </a:r>
                      <a:r>
                        <a:rPr kumimoji="0" lang="en-US" sz="1800" b="0" i="0" u="none" strike="noStrike" kern="1200" cap="none" spc="0" normalizeH="0" baseline="0" noProof="0" dirty="0" smtClean="0">
                          <a:ln>
                            <a:noFill/>
                          </a:ln>
                          <a:solidFill>
                            <a:srgbClr val="003B76"/>
                          </a:solidFill>
                          <a:effectLst/>
                          <a:uLnTx/>
                          <a:uFillTx/>
                          <a:latin typeface="+mn-lt"/>
                          <a:ea typeface="+mn-ea"/>
                          <a:cs typeface="+mn-cs"/>
                        </a:rPr>
                        <a:t>. Compliance</a:t>
                      </a:r>
                      <a:endParaRPr kumimoji="0" lang="ru-RU" sz="1800" b="0" i="0" u="none" strike="noStrike" kern="1200" cap="none" spc="0" normalizeH="0" baseline="0" noProof="0" dirty="0">
                        <a:ln>
                          <a:noFill/>
                        </a:ln>
                        <a:solidFill>
                          <a:srgbClr val="003B76"/>
                        </a:solidFill>
                        <a:effectLst/>
                        <a:uLnTx/>
                        <a:uFillTx/>
                        <a:latin typeface="+mn-lt"/>
                        <a:ea typeface="Calibri"/>
                        <a:cs typeface="Times New Roman"/>
                      </a:endParaRPr>
                    </a:p>
                  </a:txBody>
                  <a:tcPr marL="68344" marR="68344" marT="34165" marB="34165"/>
                </a:tc>
                <a:extLst>
                  <a:ext uri="{0D108BD9-81ED-4DB2-BD59-A6C34878D82A}">
                    <a16:rowId xmlns:a16="http://schemas.microsoft.com/office/drawing/2014/main" val="10005"/>
                  </a:ext>
                </a:extLst>
              </a:tr>
              <a:tr h="416405">
                <a:tc>
                  <a:txBody>
                    <a:bodyPr/>
                    <a:lstStyle/>
                    <a:p>
                      <a:pPr marL="0" indent="0" algn="l">
                        <a:lnSpc>
                          <a:spcPct val="100000"/>
                        </a:lnSpc>
                        <a:spcAft>
                          <a:spcPts val="0"/>
                        </a:spcAft>
                      </a:pPr>
                      <a:r>
                        <a:rPr lang="ru-RU" sz="1800" kern="1200" dirty="0" smtClean="0">
                          <a:effectLst/>
                          <a:latin typeface="+mn-lt"/>
                        </a:rPr>
                        <a:t>6</a:t>
                      </a:r>
                      <a:r>
                        <a:rPr lang="ru-RU" sz="1800" kern="1200" dirty="0">
                          <a:effectLst/>
                          <a:latin typeface="+mn-lt"/>
                        </a:rPr>
                        <a:t>. </a:t>
                      </a:r>
                      <a:r>
                        <a:rPr lang="ru-RU" sz="1800" dirty="0">
                          <a:effectLst/>
                          <a:latin typeface="+mn-lt"/>
                        </a:rPr>
                        <a:t> </a:t>
                      </a:r>
                      <a:r>
                        <a:rPr lang="ru-RU" sz="1800" kern="1200" dirty="0" err="1">
                          <a:effectLst/>
                          <a:latin typeface="+mn-lt"/>
                        </a:rPr>
                        <a:t>Finance</a:t>
                      </a:r>
                      <a:r>
                        <a:rPr lang="ru-RU" sz="1800" kern="1200" dirty="0">
                          <a:effectLst/>
                          <a:latin typeface="+mn-lt"/>
                        </a:rPr>
                        <a:t> </a:t>
                      </a:r>
                      <a:endParaRPr lang="ru-RU" sz="1800" dirty="0">
                        <a:effectLst/>
                        <a:latin typeface="+mn-lt"/>
                        <a:ea typeface="Calibri"/>
                        <a:cs typeface="Times New Roman"/>
                      </a:endParaRPr>
                    </a:p>
                  </a:txBody>
                  <a:tcPr marL="68344" marR="68344" marT="34165" marB="34165"/>
                </a:tc>
                <a:tc>
                  <a:txBody>
                    <a:bodyPr/>
                    <a:lstStyle/>
                    <a:p>
                      <a:pPr marL="0" indent="0" algn="l">
                        <a:lnSpc>
                          <a:spcPct val="100000"/>
                        </a:lnSpc>
                        <a:spcAft>
                          <a:spcPts val="0"/>
                        </a:spcAft>
                      </a:pPr>
                      <a:r>
                        <a:rPr lang="ru-RU" sz="1800" kern="1200" dirty="0" smtClean="0">
                          <a:effectLst/>
                          <a:latin typeface="+mn-lt"/>
                        </a:rPr>
                        <a:t>18. </a:t>
                      </a:r>
                      <a:r>
                        <a:rPr lang="en-US" sz="1800" kern="1200" dirty="0">
                          <a:effectLst/>
                          <a:latin typeface="+mn-lt"/>
                        </a:rPr>
                        <a:t>Government </a:t>
                      </a:r>
                      <a:r>
                        <a:rPr lang="en-US" sz="1800" kern="1200" dirty="0" smtClean="0">
                          <a:effectLst/>
                          <a:latin typeface="+mn-lt"/>
                        </a:rPr>
                        <a:t>Rel.</a:t>
                      </a:r>
                      <a:endParaRPr lang="ru-RU" sz="1800" dirty="0">
                        <a:effectLst/>
                        <a:latin typeface="+mn-lt"/>
                        <a:ea typeface="Calibri"/>
                        <a:cs typeface="Times New Roman"/>
                      </a:endParaRPr>
                    </a:p>
                  </a:txBody>
                  <a:tcPr marL="68344" marR="68344" marT="34165" marB="3416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0" i="0" u="none" strike="noStrike" kern="1200" cap="none" spc="0" normalizeH="0" baseline="0" noProof="0" dirty="0" smtClean="0">
                          <a:ln>
                            <a:noFill/>
                          </a:ln>
                          <a:solidFill>
                            <a:srgbClr val="003B76"/>
                          </a:solidFill>
                          <a:effectLst/>
                          <a:uLnTx/>
                          <a:uFillTx/>
                          <a:latin typeface="+mn-lt"/>
                          <a:ea typeface="+mn-ea"/>
                          <a:cs typeface="+mn-cs"/>
                        </a:rPr>
                        <a:t>30. </a:t>
                      </a:r>
                      <a:r>
                        <a:rPr kumimoji="0" lang="en-US" sz="1800" b="0" i="0" u="none" strike="noStrike" kern="1200" cap="none" spc="0" normalizeH="0" baseline="0" noProof="0" dirty="0" smtClean="0">
                          <a:ln>
                            <a:noFill/>
                          </a:ln>
                          <a:solidFill>
                            <a:srgbClr val="003B76"/>
                          </a:solidFill>
                          <a:effectLst/>
                          <a:uLnTx/>
                          <a:uFillTx/>
                          <a:latin typeface="+mn-lt"/>
                          <a:ea typeface="+mn-ea"/>
                          <a:cs typeface="+mn-cs"/>
                        </a:rPr>
                        <a:t>Corporate Governance</a:t>
                      </a:r>
                      <a:endParaRPr kumimoji="0" lang="ru-RU" sz="1800" b="0" i="0" u="none" strike="noStrike" kern="1200" cap="none" spc="0" normalizeH="0" baseline="0" noProof="0" dirty="0">
                        <a:ln>
                          <a:noFill/>
                        </a:ln>
                        <a:solidFill>
                          <a:srgbClr val="003B76"/>
                        </a:solidFill>
                        <a:effectLst/>
                        <a:uLnTx/>
                        <a:uFillTx/>
                        <a:latin typeface="+mn-lt"/>
                        <a:ea typeface="Calibri"/>
                        <a:cs typeface="Times New Roman"/>
                      </a:endParaRPr>
                    </a:p>
                  </a:txBody>
                  <a:tcPr marL="68344" marR="68344" marT="34165" marB="34165"/>
                </a:tc>
                <a:extLst>
                  <a:ext uri="{0D108BD9-81ED-4DB2-BD59-A6C34878D82A}">
                    <a16:rowId xmlns:a16="http://schemas.microsoft.com/office/drawing/2014/main" val="10006"/>
                  </a:ext>
                </a:extLst>
              </a:tr>
              <a:tr h="5613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effectLst/>
                          <a:latin typeface="+mn-lt"/>
                        </a:rPr>
                        <a:t>7</a:t>
                      </a:r>
                      <a:r>
                        <a:rPr lang="ru-RU" sz="1800" kern="1200" dirty="0" smtClean="0">
                          <a:effectLst/>
                          <a:latin typeface="+mn-lt"/>
                        </a:rPr>
                        <a:t>. </a:t>
                      </a:r>
                      <a:r>
                        <a:rPr lang="ru-RU" sz="1800" dirty="0" smtClean="0">
                          <a:effectLst/>
                          <a:latin typeface="+mn-lt"/>
                        </a:rPr>
                        <a:t> </a:t>
                      </a:r>
                      <a:r>
                        <a:rPr lang="ru-RU" sz="1800" kern="1200" dirty="0" err="1" smtClean="0">
                          <a:effectLst/>
                          <a:latin typeface="+mn-lt"/>
                        </a:rPr>
                        <a:t>Security</a:t>
                      </a:r>
                      <a:endParaRPr lang="ru-RU" sz="1800" dirty="0">
                        <a:effectLst/>
                        <a:latin typeface="+mn-lt"/>
                        <a:ea typeface="Calibri"/>
                        <a:cs typeface="Times New Roman"/>
                      </a:endParaRPr>
                    </a:p>
                  </a:txBody>
                  <a:tcPr marL="68344" marR="68344" marT="34165" marB="34165"/>
                </a:tc>
                <a:tc>
                  <a:txBody>
                    <a:bodyPr/>
                    <a:lstStyle/>
                    <a:p>
                      <a:pPr marL="0" indent="0" algn="l">
                        <a:lnSpc>
                          <a:spcPct val="100000"/>
                        </a:lnSpc>
                        <a:spcAft>
                          <a:spcPts val="0"/>
                        </a:spcAft>
                      </a:pPr>
                      <a:r>
                        <a:rPr lang="ru-RU" sz="1800" kern="1200" dirty="0" smtClean="0">
                          <a:effectLst/>
                          <a:latin typeface="+mn-lt"/>
                        </a:rPr>
                        <a:t>19. </a:t>
                      </a:r>
                      <a:r>
                        <a:rPr lang="en-US" sz="1800" kern="1200" dirty="0">
                          <a:effectLst/>
                          <a:latin typeface="+mn-lt"/>
                        </a:rPr>
                        <a:t>Finance Relation</a:t>
                      </a:r>
                      <a:endParaRPr lang="ru-RU" sz="1800" dirty="0">
                        <a:effectLst/>
                        <a:latin typeface="+mn-lt"/>
                        <a:ea typeface="Calibri"/>
                        <a:cs typeface="Times New Roman"/>
                      </a:endParaRPr>
                    </a:p>
                  </a:txBody>
                  <a:tcPr marL="68344" marR="68344" marT="34165" marB="3416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0" i="0" u="none" strike="noStrike" kern="1200" cap="none" spc="0" normalizeH="0" baseline="0" noProof="0" dirty="0" smtClean="0">
                          <a:ln>
                            <a:noFill/>
                          </a:ln>
                          <a:solidFill>
                            <a:srgbClr val="003B76"/>
                          </a:solidFill>
                          <a:effectLst/>
                          <a:uLnTx/>
                          <a:uFillTx/>
                          <a:latin typeface="+mn-lt"/>
                          <a:ea typeface="+mn-ea"/>
                          <a:cs typeface="+mn-cs"/>
                        </a:rPr>
                        <a:t>31. </a:t>
                      </a:r>
                      <a:r>
                        <a:rPr kumimoji="0" lang="en-US" sz="1800" b="0" i="0" u="none" strike="noStrike" kern="1200" cap="none" spc="0" normalizeH="0" baseline="0" noProof="0" dirty="0" smtClean="0">
                          <a:ln>
                            <a:noFill/>
                          </a:ln>
                          <a:solidFill>
                            <a:srgbClr val="003B76"/>
                          </a:solidFill>
                          <a:effectLst/>
                          <a:uLnTx/>
                          <a:uFillTx/>
                          <a:latin typeface="+mn-lt"/>
                          <a:ea typeface="+mn-ea"/>
                          <a:cs typeface="+mn-cs"/>
                        </a:rPr>
                        <a:t>Logistics</a:t>
                      </a:r>
                      <a:endParaRPr lang="ru-RU" sz="1800" dirty="0">
                        <a:effectLst/>
                        <a:latin typeface="+mn-lt"/>
                        <a:ea typeface="Calibri"/>
                        <a:cs typeface="Times New Roman"/>
                      </a:endParaRPr>
                    </a:p>
                  </a:txBody>
                  <a:tcPr marL="68344" marR="68344" marT="34165" marB="34165"/>
                </a:tc>
                <a:extLst>
                  <a:ext uri="{0D108BD9-81ED-4DB2-BD59-A6C34878D82A}">
                    <a16:rowId xmlns:a16="http://schemas.microsoft.com/office/drawing/2014/main" val="10007"/>
                  </a:ext>
                </a:extLst>
              </a:tr>
              <a:tr h="447433">
                <a:tc>
                  <a:txBody>
                    <a:bodyPr/>
                    <a:lstStyle/>
                    <a:p>
                      <a:pPr marL="0" indent="0" algn="l">
                        <a:lnSpc>
                          <a:spcPct val="100000"/>
                        </a:lnSpc>
                        <a:spcAft>
                          <a:spcPts val="0"/>
                        </a:spcAft>
                      </a:pPr>
                      <a:r>
                        <a:rPr lang="en-US" sz="1800" b="1" i="1" kern="1200" dirty="0" smtClean="0">
                          <a:effectLst/>
                          <a:latin typeface="+mn-lt"/>
                        </a:rPr>
                        <a:t>8.  </a:t>
                      </a:r>
                      <a:r>
                        <a:rPr lang="en-US" sz="1800" b="1" i="1" kern="1200" dirty="0">
                          <a:effectLst/>
                          <a:latin typeface="+mn-lt"/>
                        </a:rPr>
                        <a:t>Purchase</a:t>
                      </a:r>
                      <a:endParaRPr lang="ru-RU" sz="1800" b="1" i="1" dirty="0">
                        <a:effectLst/>
                        <a:latin typeface="+mn-lt"/>
                        <a:ea typeface="Calibri"/>
                        <a:cs typeface="Times New Roman"/>
                      </a:endParaRPr>
                    </a:p>
                  </a:txBody>
                  <a:tcPr marL="68344" marR="68344" marT="34165" marB="34165"/>
                </a:tc>
                <a:tc>
                  <a:txBody>
                    <a:bodyPr/>
                    <a:lstStyle/>
                    <a:p>
                      <a:pPr marL="0" indent="0" algn="l">
                        <a:lnSpc>
                          <a:spcPct val="100000"/>
                        </a:lnSpc>
                        <a:spcAft>
                          <a:spcPts val="0"/>
                        </a:spcAft>
                      </a:pPr>
                      <a:r>
                        <a:rPr lang="ru-RU" sz="1800" kern="1200" dirty="0" smtClean="0">
                          <a:effectLst/>
                          <a:latin typeface="+mn-lt"/>
                        </a:rPr>
                        <a:t>20</a:t>
                      </a:r>
                      <a:r>
                        <a:rPr lang="en-US" sz="1800" kern="1200" dirty="0" smtClean="0">
                          <a:effectLst/>
                          <a:latin typeface="+mn-lt"/>
                        </a:rPr>
                        <a:t>. </a:t>
                      </a:r>
                      <a:r>
                        <a:rPr lang="en-US" sz="1800" kern="1200" dirty="0">
                          <a:effectLst/>
                          <a:latin typeface="+mn-lt"/>
                        </a:rPr>
                        <a:t>Investor Relation</a:t>
                      </a:r>
                      <a:endParaRPr lang="ru-RU" sz="1800" dirty="0">
                        <a:effectLst/>
                        <a:latin typeface="+mn-lt"/>
                        <a:ea typeface="Calibri"/>
                        <a:cs typeface="Times New Roman"/>
                      </a:endParaRPr>
                    </a:p>
                  </a:txBody>
                  <a:tcPr marL="68344" marR="68344" marT="34165" marB="34165"/>
                </a:tc>
                <a:tc>
                  <a:txBody>
                    <a:bodyPr/>
                    <a:lstStyle/>
                    <a:p>
                      <a:pPr marL="342900" marR="0" lvl="0" indent="-342900" algn="l" defTabSz="914400" rtl="0" eaLnBrk="1" fontAlgn="auto" latinLnBrk="0" hangingPunct="1">
                        <a:lnSpc>
                          <a:spcPct val="100000"/>
                        </a:lnSpc>
                        <a:spcBef>
                          <a:spcPts val="0"/>
                        </a:spcBef>
                        <a:spcAft>
                          <a:spcPts val="0"/>
                        </a:spcAft>
                        <a:buClrTx/>
                        <a:buSzTx/>
                        <a:buFontTx/>
                        <a:buAutoNum type="arabicPeriod" startAt="32"/>
                        <a:tabLst/>
                        <a:defRPr/>
                      </a:pPr>
                      <a:r>
                        <a:rPr kumimoji="0" lang="en-US" sz="1800" b="0" i="0" u="none" strike="noStrike" kern="1200" cap="none" spc="0" normalizeH="0" baseline="0" noProof="0" dirty="0" smtClean="0">
                          <a:ln>
                            <a:noFill/>
                          </a:ln>
                          <a:solidFill>
                            <a:srgbClr val="003B76"/>
                          </a:solidFill>
                          <a:effectLst/>
                          <a:uLnTx/>
                          <a:uFillTx/>
                          <a:latin typeface="+mn-lt"/>
                          <a:ea typeface="Calibri"/>
                          <a:cs typeface="Times New Roman"/>
                        </a:rPr>
                        <a:t>Communications</a:t>
                      </a:r>
                      <a:endParaRPr lang="ru-RU" sz="1800" dirty="0">
                        <a:effectLst/>
                        <a:latin typeface="+mn-lt"/>
                        <a:ea typeface="Calibri"/>
                        <a:cs typeface="Times New Roman"/>
                      </a:endParaRPr>
                    </a:p>
                  </a:txBody>
                  <a:tcPr marL="68344" marR="68344" marT="34165" marB="34165"/>
                </a:tc>
                <a:extLst>
                  <a:ext uri="{0D108BD9-81ED-4DB2-BD59-A6C34878D82A}">
                    <a16:rowId xmlns:a16="http://schemas.microsoft.com/office/drawing/2014/main" val="10008"/>
                  </a:ext>
                </a:extLst>
              </a:tr>
              <a:tr h="416405">
                <a:tc>
                  <a:txBody>
                    <a:bodyPr/>
                    <a:lstStyle/>
                    <a:p>
                      <a:pPr marL="0" indent="0" algn="l">
                        <a:lnSpc>
                          <a:spcPct val="100000"/>
                        </a:lnSpc>
                        <a:spcAft>
                          <a:spcPts val="0"/>
                        </a:spcAft>
                      </a:pPr>
                      <a:r>
                        <a:rPr lang="en-US" sz="1800" b="1" i="1" kern="1200" dirty="0" smtClean="0">
                          <a:effectLst/>
                          <a:latin typeface="+mn-lt"/>
                        </a:rPr>
                        <a:t>9.  </a:t>
                      </a:r>
                      <a:r>
                        <a:rPr lang="en-US" sz="1800" b="1" i="1" kern="1200" dirty="0">
                          <a:effectLst/>
                          <a:latin typeface="+mn-lt"/>
                        </a:rPr>
                        <a:t>Production</a:t>
                      </a:r>
                      <a:endParaRPr lang="ru-RU" sz="1800" b="1" i="1" dirty="0">
                        <a:effectLst/>
                        <a:latin typeface="+mn-lt"/>
                        <a:ea typeface="Calibri"/>
                        <a:cs typeface="Times New Roman"/>
                      </a:endParaRPr>
                    </a:p>
                  </a:txBody>
                  <a:tcPr marL="68344" marR="68344" marT="34165" marB="34165"/>
                </a:tc>
                <a:tc>
                  <a:txBody>
                    <a:bodyPr/>
                    <a:lstStyle/>
                    <a:p>
                      <a:pPr marL="0" indent="0" algn="l">
                        <a:lnSpc>
                          <a:spcPct val="100000"/>
                        </a:lnSpc>
                        <a:spcAft>
                          <a:spcPts val="0"/>
                        </a:spcAft>
                      </a:pPr>
                      <a:r>
                        <a:rPr lang="en-US" sz="1800" dirty="0" smtClean="0">
                          <a:effectLst/>
                          <a:latin typeface="+mn-lt"/>
                        </a:rPr>
                        <a:t>2</a:t>
                      </a:r>
                      <a:r>
                        <a:rPr lang="ru-RU" sz="1800" dirty="0" smtClean="0">
                          <a:effectLst/>
                          <a:latin typeface="+mn-lt"/>
                        </a:rPr>
                        <a:t>1</a:t>
                      </a:r>
                      <a:r>
                        <a:rPr lang="en-US" sz="1800" dirty="0" smtClean="0">
                          <a:effectLst/>
                          <a:latin typeface="+mn-lt"/>
                        </a:rPr>
                        <a:t>. </a:t>
                      </a:r>
                      <a:r>
                        <a:rPr lang="en-US" sz="1800" dirty="0">
                          <a:effectLst/>
                          <a:latin typeface="+mn-lt"/>
                        </a:rPr>
                        <a:t>Client Relation</a:t>
                      </a:r>
                      <a:endParaRPr lang="ru-RU" sz="1800" dirty="0">
                        <a:effectLst/>
                        <a:latin typeface="+mn-lt"/>
                        <a:ea typeface="Calibri"/>
                        <a:cs typeface="Times New Roman"/>
                      </a:endParaRPr>
                    </a:p>
                  </a:txBody>
                  <a:tcPr marL="68344" marR="68344" marT="34165" marB="3416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0" i="0" u="none" strike="noStrike" kern="1200" cap="none" spc="0" normalizeH="0" baseline="0" noProof="0" dirty="0" smtClean="0">
                          <a:ln>
                            <a:noFill/>
                          </a:ln>
                          <a:solidFill>
                            <a:srgbClr val="003B76"/>
                          </a:solidFill>
                          <a:effectLst/>
                          <a:uLnTx/>
                          <a:uFillTx/>
                          <a:latin typeface="+mn-lt"/>
                          <a:ea typeface="+mn-ea"/>
                          <a:cs typeface="+mn-cs"/>
                        </a:rPr>
                        <a:t>3</a:t>
                      </a:r>
                      <a:r>
                        <a:rPr kumimoji="0" lang="en-US" sz="1800" b="0" i="0" u="none" strike="noStrike" kern="1200" cap="none" spc="0" normalizeH="0" baseline="0" noProof="0" dirty="0" smtClean="0">
                          <a:ln>
                            <a:noFill/>
                          </a:ln>
                          <a:solidFill>
                            <a:srgbClr val="003B76"/>
                          </a:solidFill>
                          <a:effectLst/>
                          <a:uLnTx/>
                          <a:uFillTx/>
                          <a:latin typeface="+mn-lt"/>
                          <a:ea typeface="+mn-ea"/>
                          <a:cs typeface="+mn-cs"/>
                        </a:rPr>
                        <a:t>3</a:t>
                      </a:r>
                      <a:r>
                        <a:rPr kumimoji="0" lang="ru-RU" sz="1800" b="0" i="0" u="none" strike="noStrike" kern="1200" cap="none" spc="0" normalizeH="0" baseline="0" noProof="0" dirty="0" smtClean="0">
                          <a:ln>
                            <a:noFill/>
                          </a:ln>
                          <a:solidFill>
                            <a:srgbClr val="003B76"/>
                          </a:solidFill>
                          <a:effectLst/>
                          <a:uLnTx/>
                          <a:uFillTx/>
                          <a:latin typeface="+mn-lt"/>
                          <a:ea typeface="+mn-ea"/>
                          <a:cs typeface="+mn-cs"/>
                        </a:rPr>
                        <a:t>. </a:t>
                      </a:r>
                      <a:r>
                        <a:rPr kumimoji="0" lang="en-US" sz="1800" b="0" i="0" u="none" strike="noStrike" kern="1200" cap="none" spc="0" normalizeH="0" baseline="0" noProof="0" dirty="0" smtClean="0">
                          <a:ln>
                            <a:noFill/>
                          </a:ln>
                          <a:solidFill>
                            <a:srgbClr val="003B76"/>
                          </a:solidFill>
                          <a:effectLst/>
                          <a:uLnTx/>
                          <a:uFillTx/>
                          <a:latin typeface="+mn-lt"/>
                          <a:ea typeface="+mn-ea"/>
                          <a:cs typeface="+mn-cs"/>
                        </a:rPr>
                        <a:t>Technologies</a:t>
                      </a:r>
                      <a:endParaRPr lang="ru-RU" sz="1800" dirty="0">
                        <a:effectLst/>
                        <a:latin typeface="+mn-lt"/>
                        <a:ea typeface="Calibri"/>
                        <a:cs typeface="Times New Roman"/>
                      </a:endParaRPr>
                    </a:p>
                  </a:txBody>
                  <a:tcPr marL="68344" marR="68344" marT="34165" marB="34165"/>
                </a:tc>
                <a:extLst>
                  <a:ext uri="{0D108BD9-81ED-4DB2-BD59-A6C34878D82A}">
                    <a16:rowId xmlns:a16="http://schemas.microsoft.com/office/drawing/2014/main" val="10009"/>
                  </a:ext>
                </a:extLst>
              </a:tr>
              <a:tr h="416405">
                <a:tc>
                  <a:txBody>
                    <a:bodyPr/>
                    <a:lstStyle/>
                    <a:p>
                      <a:pPr marL="0" indent="0" algn="l">
                        <a:lnSpc>
                          <a:spcPct val="100000"/>
                        </a:lnSpc>
                        <a:spcAft>
                          <a:spcPts val="0"/>
                        </a:spcAft>
                      </a:pPr>
                      <a:r>
                        <a:rPr lang="en-US" sz="1800" b="1" i="1" kern="1200" dirty="0" smtClean="0">
                          <a:effectLst/>
                          <a:latin typeface="+mn-lt"/>
                        </a:rPr>
                        <a:t>10. </a:t>
                      </a:r>
                      <a:r>
                        <a:rPr lang="en-US" sz="1800" b="1" i="1" dirty="0" smtClean="0">
                          <a:effectLst/>
                          <a:latin typeface="+mn-lt"/>
                        </a:rPr>
                        <a:t> </a:t>
                      </a:r>
                      <a:r>
                        <a:rPr lang="en-US" sz="1800" b="1" i="1" kern="1200" dirty="0">
                          <a:effectLst/>
                          <a:latin typeface="+mn-lt"/>
                        </a:rPr>
                        <a:t>Sales</a:t>
                      </a:r>
                      <a:endParaRPr lang="ru-RU" sz="1800" b="1" i="1" dirty="0">
                        <a:effectLst/>
                        <a:latin typeface="+mn-lt"/>
                        <a:ea typeface="Calibri"/>
                        <a:cs typeface="Times New Roman"/>
                      </a:endParaRPr>
                    </a:p>
                  </a:txBody>
                  <a:tcPr marL="68344" marR="68344" marT="34165" marB="3416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003B76"/>
                          </a:solidFill>
                          <a:effectLst/>
                          <a:uLnTx/>
                          <a:uFillTx/>
                          <a:latin typeface="+mn-lt"/>
                          <a:ea typeface="Calibri"/>
                          <a:cs typeface="Times New Roman"/>
                        </a:rPr>
                        <a:t>22. Development</a:t>
                      </a:r>
                      <a:endParaRPr lang="ru-RU" sz="1800" dirty="0"/>
                    </a:p>
                  </a:txBody>
                  <a:tcPr marL="68344" marR="68344" marT="34165" marB="3416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baseline="0" dirty="0" smtClean="0">
                          <a:effectLst/>
                          <a:latin typeface="+mn-lt"/>
                          <a:ea typeface="Calibri"/>
                          <a:cs typeface="Times New Roman"/>
                        </a:rPr>
                        <a:t>34. Change</a:t>
                      </a:r>
                      <a:endParaRPr lang="ru-RU" sz="1800" b="0" baseline="0" dirty="0" smtClean="0">
                        <a:effectLst/>
                        <a:latin typeface="+mn-lt"/>
                        <a:ea typeface="Calibri"/>
                        <a:cs typeface="Times New Roman"/>
                      </a:endParaRPr>
                    </a:p>
                  </a:txBody>
                  <a:tcPr marL="68344" marR="68344" marT="34165" marB="34165"/>
                </a:tc>
                <a:extLst>
                  <a:ext uri="{0D108BD9-81ED-4DB2-BD59-A6C34878D82A}">
                    <a16:rowId xmlns:a16="http://schemas.microsoft.com/office/drawing/2014/main" val="10010"/>
                  </a:ext>
                </a:extLst>
              </a:tr>
              <a:tr h="672838">
                <a:tc>
                  <a:txBody>
                    <a:bodyPr/>
                    <a:lstStyle/>
                    <a:p>
                      <a:pPr marL="0" indent="0" algn="l">
                        <a:lnSpc>
                          <a:spcPct val="100000"/>
                        </a:lnSpc>
                        <a:spcAft>
                          <a:spcPts val="0"/>
                        </a:spcAft>
                      </a:pPr>
                      <a:r>
                        <a:rPr lang="en-US" sz="1800" b="1" i="1" kern="1200" dirty="0" smtClean="0">
                          <a:effectLst/>
                          <a:latin typeface="+mn-lt"/>
                        </a:rPr>
                        <a:t>11. </a:t>
                      </a:r>
                      <a:r>
                        <a:rPr lang="en-US" sz="1800" b="1" i="1" kern="1200" dirty="0">
                          <a:effectLst/>
                          <a:latin typeface="+mn-lt"/>
                        </a:rPr>
                        <a:t>Post Sale Services </a:t>
                      </a:r>
                      <a:endParaRPr lang="ru-RU" sz="1800" b="1" i="1" dirty="0">
                        <a:effectLst/>
                        <a:latin typeface="+mn-lt"/>
                        <a:ea typeface="Calibri"/>
                        <a:cs typeface="Times New Roman"/>
                      </a:endParaRPr>
                    </a:p>
                  </a:txBody>
                  <a:tcPr marL="68344" marR="68344" marT="34165" marB="34165"/>
                </a:tc>
                <a:tc>
                  <a:txBody>
                    <a:bodyPr/>
                    <a:lstStyle/>
                    <a:p>
                      <a:pPr marL="0" indent="0" algn="l">
                        <a:lnSpc>
                          <a:spcPct val="100000"/>
                        </a:lnSpc>
                        <a:spcAft>
                          <a:spcPts val="0"/>
                        </a:spcAft>
                      </a:pPr>
                      <a:r>
                        <a:rPr lang="en-US" sz="1800" kern="1200" dirty="0" smtClean="0">
                          <a:effectLst/>
                          <a:latin typeface="+mn-lt"/>
                        </a:rPr>
                        <a:t>23. </a:t>
                      </a:r>
                      <a:r>
                        <a:rPr lang="ru-RU" sz="1800" kern="1200" dirty="0" smtClean="0">
                          <a:effectLst/>
                          <a:latin typeface="+mn-lt"/>
                        </a:rPr>
                        <a:t>«</a:t>
                      </a:r>
                      <a:r>
                        <a:rPr lang="en-US" sz="1800" kern="1200" dirty="0" smtClean="0">
                          <a:effectLst/>
                          <a:latin typeface="+mn-lt"/>
                        </a:rPr>
                        <a:t>Competitive</a:t>
                      </a:r>
                      <a:r>
                        <a:rPr lang="ru-RU" sz="1800" kern="1200" dirty="0" smtClean="0">
                          <a:effectLst/>
                          <a:latin typeface="+mn-lt"/>
                        </a:rPr>
                        <a:t>»</a:t>
                      </a:r>
                      <a:r>
                        <a:rPr lang="en-US" sz="1800" kern="1200" dirty="0" smtClean="0">
                          <a:effectLst/>
                          <a:latin typeface="+mn-lt"/>
                        </a:rPr>
                        <a:t> Intelligence</a:t>
                      </a:r>
                      <a:endParaRPr lang="ru-RU" sz="1800" kern="1200" dirty="0" smtClean="0">
                        <a:effectLst/>
                        <a:latin typeface="+mn-lt"/>
                      </a:endParaRPr>
                    </a:p>
                  </a:txBody>
                  <a:tcPr marL="68344" marR="68344" marT="34165" marB="3416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003B76"/>
                          </a:solidFill>
                          <a:effectLst/>
                          <a:uLnTx/>
                          <a:uFillTx/>
                          <a:latin typeface="+mn-lt"/>
                          <a:ea typeface="Calibri"/>
                          <a:cs typeface="Times New Roman"/>
                        </a:rPr>
                        <a:t>35. </a:t>
                      </a:r>
                      <a:r>
                        <a:rPr kumimoji="0" lang="en-US" sz="1800" b="1" i="0" u="none" strike="noStrike" kern="1200" cap="none" spc="0" normalizeH="0" baseline="0" noProof="0" dirty="0" smtClean="0">
                          <a:ln>
                            <a:noFill/>
                          </a:ln>
                          <a:solidFill>
                            <a:srgbClr val="003B76"/>
                          </a:solidFill>
                          <a:effectLst/>
                          <a:uLnTx/>
                          <a:uFillTx/>
                          <a:latin typeface="+mn-lt"/>
                          <a:ea typeface="+mn-ea"/>
                          <a:cs typeface="+mn-cs"/>
                        </a:rPr>
                        <a:t>Diversity of HR</a:t>
                      </a:r>
                      <a:r>
                        <a:rPr kumimoji="0" lang="ru-RU" sz="1800" b="1" i="0" u="none" strike="noStrike" kern="1200" cap="none" spc="0" normalizeH="0" baseline="0" noProof="0" dirty="0" smtClean="0">
                          <a:ln>
                            <a:noFill/>
                          </a:ln>
                          <a:solidFill>
                            <a:srgbClr val="003B76"/>
                          </a:solidFill>
                          <a:effectLst/>
                          <a:uLnTx/>
                          <a:uFillTx/>
                          <a:latin typeface="+mn-lt"/>
                          <a:ea typeface="+mn-ea"/>
                          <a:cs typeface="+mn-cs"/>
                        </a:rPr>
                        <a:t> </a:t>
                      </a:r>
                      <a:r>
                        <a:rPr kumimoji="0" lang="ru-RU" sz="1800" b="0" i="0" u="none" strike="noStrike" kern="1200" cap="none" spc="0" normalizeH="0" baseline="0" noProof="0" dirty="0" smtClean="0">
                          <a:ln>
                            <a:noFill/>
                          </a:ln>
                          <a:solidFill>
                            <a:srgbClr val="003B76"/>
                          </a:solidFill>
                          <a:effectLst/>
                          <a:uLnTx/>
                          <a:uFillTx/>
                          <a:latin typeface="+mn-lt"/>
                          <a:ea typeface="+mn-ea"/>
                          <a:cs typeface="+mn-cs"/>
                        </a:rPr>
                        <a:t>(18.11.2017</a:t>
                      </a:r>
                      <a:r>
                        <a:rPr kumimoji="0" lang="en-US" sz="1800" b="0" i="0" u="none" strike="noStrike" kern="1200" cap="none" spc="0" normalizeH="0" baseline="0" noProof="0" dirty="0" smtClean="0">
                          <a:ln>
                            <a:noFill/>
                          </a:ln>
                          <a:solidFill>
                            <a:srgbClr val="003B76"/>
                          </a:solidFill>
                          <a:effectLst/>
                          <a:uLnTx/>
                          <a:uFillTx/>
                          <a:latin typeface="+mn-lt"/>
                          <a:ea typeface="+mn-ea"/>
                          <a:cs typeface="+mn-cs"/>
                        </a:rPr>
                        <a:t> (Apple)</a:t>
                      </a:r>
                      <a:r>
                        <a:rPr kumimoji="0" lang="ru-RU" sz="1800" b="0" i="0" u="none" strike="noStrike" kern="1200" cap="none" spc="0" normalizeH="0" baseline="0" noProof="0" dirty="0" smtClean="0">
                          <a:ln>
                            <a:noFill/>
                          </a:ln>
                          <a:solidFill>
                            <a:srgbClr val="003B76"/>
                          </a:solidFill>
                          <a:effectLst/>
                          <a:uLnTx/>
                          <a:uFillTx/>
                          <a:latin typeface="+mn-lt"/>
                          <a:ea typeface="+mn-ea"/>
                          <a:cs typeface="+mn-cs"/>
                        </a:rPr>
                        <a:t>)</a:t>
                      </a:r>
                      <a:endParaRPr lang="ru-RU" sz="2000" b="0" dirty="0" smtClean="0">
                        <a:solidFill>
                          <a:schemeClr val="bg2"/>
                        </a:solidFill>
                        <a:effectLst/>
                        <a:latin typeface="+mn-lt"/>
                        <a:ea typeface="Calibri"/>
                        <a:cs typeface="Times New Roman"/>
                      </a:endParaRPr>
                    </a:p>
                  </a:txBody>
                  <a:tcPr marL="68344" marR="68344" marT="34165" marB="34165"/>
                </a:tc>
                <a:extLst>
                  <a:ext uri="{0D108BD9-81ED-4DB2-BD59-A6C34878D82A}">
                    <a16:rowId xmlns:a16="http://schemas.microsoft.com/office/drawing/2014/main" val="10011"/>
                  </a:ext>
                </a:extLst>
              </a:tr>
              <a:tr h="403388">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003B76"/>
                          </a:solidFill>
                          <a:effectLst/>
                          <a:uLnTx/>
                          <a:uFillTx/>
                          <a:latin typeface="+mn-lt"/>
                          <a:ea typeface="+mn-ea"/>
                          <a:cs typeface="+mn-cs"/>
                        </a:rPr>
                        <a:t>12.  R&amp;D</a:t>
                      </a:r>
                      <a:endParaRPr kumimoji="0" lang="ru-RU" sz="1800" b="0" i="0" u="none" strike="noStrike" kern="1200" cap="none" spc="0" normalizeH="0" baseline="0" noProof="0" dirty="0">
                        <a:ln>
                          <a:noFill/>
                        </a:ln>
                        <a:solidFill>
                          <a:srgbClr val="003B76"/>
                        </a:solidFill>
                        <a:effectLst/>
                        <a:uLnTx/>
                        <a:uFillTx/>
                        <a:latin typeface="+mn-lt"/>
                        <a:ea typeface="Calibri"/>
                        <a:cs typeface="Times New Roman"/>
                      </a:endParaRPr>
                    </a:p>
                  </a:txBody>
                  <a:tcPr marL="68344" marR="68344" marT="34165" marB="34165"/>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ru-RU" sz="1800" b="0" i="0" u="none" strike="noStrike" kern="1200" cap="none" spc="0" normalizeH="0" baseline="0" noProof="0" dirty="0" smtClean="0">
                          <a:ln>
                            <a:noFill/>
                          </a:ln>
                          <a:solidFill>
                            <a:srgbClr val="003B76"/>
                          </a:solidFill>
                          <a:effectLst/>
                          <a:uLnTx/>
                          <a:uFillTx/>
                          <a:latin typeface="+mn-lt"/>
                          <a:ea typeface="+mn-ea"/>
                          <a:cs typeface="+mn-cs"/>
                        </a:rPr>
                        <a:t>24. </a:t>
                      </a:r>
                      <a:r>
                        <a:rPr kumimoji="0" lang="en-US" sz="1800" b="0" i="0" u="none" strike="noStrike" kern="1200" cap="none" spc="0" normalizeH="0" baseline="0" noProof="0" dirty="0" smtClean="0">
                          <a:ln>
                            <a:noFill/>
                          </a:ln>
                          <a:solidFill>
                            <a:srgbClr val="003B76"/>
                          </a:solidFill>
                          <a:effectLst/>
                          <a:uLnTx/>
                          <a:uFillTx/>
                          <a:latin typeface="+mn-lt"/>
                          <a:ea typeface="+mn-ea"/>
                          <a:cs typeface="+mn-cs"/>
                        </a:rPr>
                        <a:t>Ecology </a:t>
                      </a:r>
                      <a:endParaRPr kumimoji="0" lang="ru-RU" sz="1800" b="0" i="0" u="none" strike="noStrike" kern="1200" cap="none" spc="0" normalizeH="0" baseline="0" noProof="0" dirty="0">
                        <a:ln>
                          <a:noFill/>
                        </a:ln>
                        <a:solidFill>
                          <a:srgbClr val="003B76"/>
                        </a:solidFill>
                        <a:effectLst/>
                        <a:uLnTx/>
                        <a:uFillTx/>
                        <a:latin typeface="+mn-lt"/>
                        <a:ea typeface="Calibri"/>
                        <a:cs typeface="Times New Roman"/>
                      </a:endParaRPr>
                    </a:p>
                  </a:txBody>
                  <a:tcPr marL="68344" marR="68344" marT="34165" marB="34165"/>
                </a:tc>
                <a:tc>
                  <a:txBody>
                    <a:bodyPr/>
                    <a:lstStyle/>
                    <a:p>
                      <a:r>
                        <a:rPr lang="ru-RU" sz="1800" b="0" dirty="0" smtClean="0"/>
                        <a:t>3</a:t>
                      </a:r>
                      <a:r>
                        <a:rPr lang="en-US" sz="1800" b="0" dirty="0" smtClean="0"/>
                        <a:t>6</a:t>
                      </a:r>
                      <a:r>
                        <a:rPr lang="en-US" sz="1800" b="1" dirty="0" smtClean="0"/>
                        <a:t>.</a:t>
                      </a:r>
                      <a:r>
                        <a:rPr lang="ru-RU" sz="1800" b="1" baseline="0" dirty="0" smtClean="0"/>
                        <a:t> </a:t>
                      </a:r>
                      <a:r>
                        <a:rPr kumimoji="0" lang="en-US" sz="1800" b="0" i="0" u="none" strike="noStrike" kern="1200" cap="none" spc="0" normalizeH="0" baseline="0" noProof="0" dirty="0" smtClean="0">
                          <a:ln>
                            <a:noFill/>
                          </a:ln>
                          <a:solidFill>
                            <a:srgbClr val="003B76"/>
                          </a:solidFill>
                          <a:effectLst/>
                          <a:uLnTx/>
                          <a:uFillTx/>
                          <a:latin typeface="+mn-lt"/>
                          <a:ea typeface="Calibri"/>
                          <a:cs typeface="Times New Roman"/>
                        </a:rPr>
                        <a:t>Decision Making Control</a:t>
                      </a:r>
                      <a:endParaRPr lang="ru-RU" sz="1800" b="1" dirty="0"/>
                    </a:p>
                  </a:txBody>
                  <a:tcPr marL="68344" marR="68344" marT="34165" marB="34165"/>
                </a:tc>
                <a:extLst>
                  <a:ext uri="{0D108BD9-81ED-4DB2-BD59-A6C34878D82A}">
                    <a16:rowId xmlns:a16="http://schemas.microsoft.com/office/drawing/2014/main" val="10012"/>
                  </a:ext>
                </a:extLst>
              </a:tr>
              <a:tr h="909693">
                <a:tc gridSpan="3">
                  <a:txBody>
                    <a:bodyPr/>
                    <a:lstStyle/>
                    <a:p>
                      <a:pPr indent="450215" algn="ctr">
                        <a:lnSpc>
                          <a:spcPct val="115000"/>
                        </a:lnSpc>
                        <a:spcAft>
                          <a:spcPts val="0"/>
                        </a:spcAft>
                      </a:pPr>
                      <a:r>
                        <a:rPr lang="ru-RU" sz="2400" kern="1200" dirty="0">
                          <a:effectLst/>
                          <a:latin typeface="+mn-lt"/>
                        </a:rPr>
                        <a:t>и </a:t>
                      </a:r>
                      <a:r>
                        <a:rPr lang="ru-RU" sz="2400" kern="1200" dirty="0" smtClean="0">
                          <a:effectLst/>
                          <a:latin typeface="+mn-lt"/>
                        </a:rPr>
                        <a:t>др. </a:t>
                      </a:r>
                      <a:r>
                        <a:rPr lang="ru-RU" sz="2400" kern="1200" dirty="0">
                          <a:effectLst/>
                          <a:latin typeface="+mn-lt"/>
                        </a:rPr>
                        <a:t>Роли (по </a:t>
                      </a:r>
                      <a:r>
                        <a:rPr lang="ru-RU" sz="2400" kern="1200" dirty="0" smtClean="0">
                          <a:effectLst/>
                          <a:latin typeface="+mn-lt"/>
                        </a:rPr>
                        <a:t>осознанию потребности </a:t>
                      </a:r>
                      <a:r>
                        <a:rPr lang="ru-RU" sz="2400" kern="1200" dirty="0">
                          <a:effectLst/>
                          <a:latin typeface="+mn-lt"/>
                        </a:rPr>
                        <a:t>в них</a:t>
                      </a:r>
                      <a:r>
                        <a:rPr lang="ru-RU" sz="2400" kern="1200" dirty="0" smtClean="0">
                          <a:effectLst/>
                          <a:latin typeface="+mn-lt"/>
                        </a:rPr>
                        <a:t>)!!!</a:t>
                      </a:r>
                      <a:endParaRPr lang="en-US" sz="2400" kern="1200" dirty="0" smtClean="0">
                        <a:effectLst/>
                        <a:latin typeface="+mn-lt"/>
                      </a:endParaRPr>
                    </a:p>
                    <a:p>
                      <a:pPr indent="450215" algn="ctr">
                        <a:lnSpc>
                          <a:spcPct val="115000"/>
                        </a:lnSpc>
                        <a:spcAft>
                          <a:spcPts val="0"/>
                        </a:spcAft>
                      </a:pPr>
                      <a:r>
                        <a:rPr lang="ru-RU" sz="2400" kern="1200" dirty="0" smtClean="0">
                          <a:effectLst/>
                          <a:latin typeface="+mn-lt"/>
                          <a:ea typeface="Calibri"/>
                          <a:cs typeface="Times New Roman"/>
                        </a:rPr>
                        <a:t>Повод/Мотив: Риски «проиграть»/Желание выиграть</a:t>
                      </a:r>
                      <a:r>
                        <a:rPr lang="ru-RU" sz="2400" kern="1200" baseline="0" dirty="0" smtClean="0">
                          <a:effectLst/>
                          <a:latin typeface="+mn-lt"/>
                          <a:ea typeface="Calibri"/>
                          <a:cs typeface="Times New Roman"/>
                        </a:rPr>
                        <a:t> </a:t>
                      </a:r>
                      <a:endParaRPr lang="ru-RU" sz="2400" dirty="0">
                        <a:effectLst/>
                        <a:latin typeface="+mn-lt"/>
                        <a:ea typeface="Calibri"/>
                        <a:cs typeface="Times New Roman"/>
                      </a:endParaRPr>
                    </a:p>
                  </a:txBody>
                  <a:tcPr marL="68344" marR="68344" marT="34165" marB="34165"/>
                </a:tc>
                <a:tc hMerge="1">
                  <a:txBody>
                    <a:bodyPr/>
                    <a:lstStyle/>
                    <a:p>
                      <a:pPr marL="0" marR="0" indent="358140" algn="just" defTabSz="914400" rtl="0" eaLnBrk="1" fontAlgn="auto" latinLnBrk="0" hangingPunct="1">
                        <a:lnSpc>
                          <a:spcPct val="115000"/>
                        </a:lnSpc>
                        <a:spcBef>
                          <a:spcPts val="0"/>
                        </a:spcBef>
                        <a:spcAft>
                          <a:spcPts val="0"/>
                        </a:spcAft>
                        <a:buClrTx/>
                        <a:buSzTx/>
                        <a:buFontTx/>
                        <a:buNone/>
                        <a:tabLst/>
                        <a:defRPr/>
                      </a:pPr>
                      <a:endParaRPr lang="ru-RU" sz="1800" dirty="0">
                        <a:effectLst/>
                        <a:latin typeface="+mn-lt"/>
                        <a:ea typeface="Calibri"/>
                        <a:cs typeface="Times New Roman"/>
                      </a:endParaRPr>
                    </a:p>
                  </a:txBody>
                  <a:tcPr marL="68339" marR="68339" marT="34161" marB="34161"/>
                </a:tc>
                <a:tc hMerge="1">
                  <a:txBody>
                    <a:bodyPr/>
                    <a:lstStyle/>
                    <a:p>
                      <a:pPr marL="0" marR="0" indent="358140" algn="just" defTabSz="914400" rtl="0" eaLnBrk="1" fontAlgn="auto" latinLnBrk="0" hangingPunct="1">
                        <a:lnSpc>
                          <a:spcPct val="115000"/>
                        </a:lnSpc>
                        <a:spcBef>
                          <a:spcPts val="0"/>
                        </a:spcBef>
                        <a:spcAft>
                          <a:spcPts val="0"/>
                        </a:spcAft>
                        <a:buClrTx/>
                        <a:buSzTx/>
                        <a:buFontTx/>
                        <a:buNone/>
                        <a:tabLst/>
                        <a:defRPr/>
                      </a:pPr>
                      <a:endParaRPr lang="ru-RU" sz="1800" dirty="0">
                        <a:effectLst/>
                        <a:latin typeface="+mn-lt"/>
                        <a:ea typeface="Calibri"/>
                        <a:cs typeface="Times New Roman"/>
                      </a:endParaRPr>
                    </a:p>
                  </a:txBody>
                  <a:tcPr marL="68339" marR="68339" marT="34161" marB="34161"/>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20129693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0"/>
          <p:cNvSpPr>
            <a:spLocks noGrp="1" noChangeArrowheads="1"/>
          </p:cNvSpPr>
          <p:nvPr>
            <p:ph type="dt" sz="quarter" idx="10"/>
          </p:nvPr>
        </p:nvSpPr>
        <p:spPr/>
        <p:txBody>
          <a:bodyPr/>
          <a:lstStyle/>
          <a:p>
            <a:pPr>
              <a:defRPr/>
            </a:pPr>
            <a:fld id="{3C151622-FABB-4A81-A9A3-8040B0F0014C}" type="datetime1">
              <a:rPr lang="ru-RU"/>
              <a:pPr>
                <a:defRPr/>
              </a:pPr>
              <a:t>21.09.2018</a:t>
            </a:fld>
            <a:endParaRPr lang="ru-RU"/>
          </a:p>
        </p:txBody>
      </p:sp>
      <p:sp>
        <p:nvSpPr>
          <p:cNvPr id="5" name="Rectangle 41"/>
          <p:cNvSpPr>
            <a:spLocks noGrp="1" noChangeArrowheads="1"/>
          </p:cNvSpPr>
          <p:nvPr>
            <p:ph type="ftr" sz="quarter" idx="11"/>
          </p:nvPr>
        </p:nvSpPr>
        <p:spPr/>
        <p:txBody>
          <a:bodyPr/>
          <a:lstStyle/>
          <a:p>
            <a:pPr>
              <a:defRPr/>
            </a:pPr>
            <a:r>
              <a:rPr lang="ru-RU"/>
              <a:t>проф. МАРШЕВ В. И. (МГУ)</a:t>
            </a:r>
          </a:p>
        </p:txBody>
      </p:sp>
      <p:sp>
        <p:nvSpPr>
          <p:cNvPr id="6" name="Rectangle 42"/>
          <p:cNvSpPr>
            <a:spLocks noGrp="1" noChangeArrowheads="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1E27767C-4304-4278-8149-229649EBA4C8}" type="slidenum">
              <a:rPr lang="ru-RU" altLang="ru-RU" sz="1000" smtClean="0">
                <a:solidFill>
                  <a:srgbClr val="FFFFFF"/>
                </a:solidFill>
              </a:rPr>
              <a:pPr>
                <a:spcBef>
                  <a:spcPct val="0"/>
                </a:spcBef>
                <a:buClrTx/>
                <a:buSzTx/>
                <a:buFontTx/>
                <a:buNone/>
                <a:defRPr/>
              </a:pPr>
              <a:t>38</a:t>
            </a:fld>
            <a:endParaRPr lang="ru-RU" altLang="ru-RU" sz="1000" smtClean="0">
              <a:solidFill>
                <a:srgbClr val="FFFFFF"/>
              </a:solidFill>
            </a:endParaRPr>
          </a:p>
        </p:txBody>
      </p:sp>
      <p:sp>
        <p:nvSpPr>
          <p:cNvPr id="1401858" name="Rectangle 2"/>
          <p:cNvSpPr>
            <a:spLocks noGrp="1" noChangeArrowheads="1"/>
          </p:cNvSpPr>
          <p:nvPr>
            <p:ph type="title" idx="4294967295"/>
          </p:nvPr>
        </p:nvSpPr>
        <p:spPr>
          <a:xfrm>
            <a:off x="0" y="277813"/>
            <a:ext cx="9144000" cy="630237"/>
          </a:xfrm>
        </p:spPr>
        <p:txBody>
          <a:bodyPr anchorCtr="0"/>
          <a:lstStyle/>
          <a:p>
            <a:pPr eaLnBrk="1" hangingPunct="1">
              <a:defRPr/>
            </a:pPr>
            <a:r>
              <a:rPr lang="ru-RU" sz="3600" dirty="0" smtClean="0"/>
              <a:t/>
            </a:r>
            <a:br>
              <a:rPr lang="ru-RU" sz="3600" dirty="0" smtClean="0"/>
            </a:br>
            <a:r>
              <a:rPr lang="ru-RU" sz="3600" b="1" dirty="0" smtClean="0"/>
              <a:t>Функции управления </a:t>
            </a:r>
            <a:r>
              <a:rPr lang="ru-RU" sz="3600" dirty="0" smtClean="0"/>
              <a:t>(</a:t>
            </a:r>
            <a:r>
              <a:rPr lang="ru-RU" sz="3600" dirty="0" err="1" smtClean="0"/>
              <a:t>Файоль</a:t>
            </a:r>
            <a:r>
              <a:rPr lang="ru-RU" sz="3600" dirty="0" err="1" smtClean="0">
                <a:sym typeface="Wingdings" panose="05000000000000000000" pitchFamily="2" charset="2"/>
              </a:rPr>
              <a:t>Попов</a:t>
            </a:r>
            <a:r>
              <a:rPr lang="ru-RU" sz="3600" dirty="0" smtClean="0">
                <a:sym typeface="Wingdings" panose="05000000000000000000" pitchFamily="2" charset="2"/>
              </a:rPr>
              <a:t>)</a:t>
            </a:r>
            <a:r>
              <a:rPr lang="ru-RU" sz="3600" dirty="0" smtClean="0"/>
              <a:t/>
            </a:r>
            <a:br>
              <a:rPr lang="ru-RU" sz="3600" dirty="0" smtClean="0"/>
            </a:br>
            <a:endParaRPr lang="ru-RU" sz="3600" b="1" dirty="0" smtClean="0">
              <a:latin typeface="Times New Roman" pitchFamily="18" charset="0"/>
            </a:endParaRPr>
          </a:p>
        </p:txBody>
      </p:sp>
      <p:sp>
        <p:nvSpPr>
          <p:cNvPr id="1401859" name="Rectangle 3"/>
          <p:cNvSpPr>
            <a:spLocks noGrp="1" noChangeArrowheads="1"/>
          </p:cNvSpPr>
          <p:nvPr>
            <p:ph type="body" idx="4294967295"/>
          </p:nvPr>
        </p:nvSpPr>
        <p:spPr>
          <a:xfrm>
            <a:off x="0" y="1125538"/>
            <a:ext cx="8686800" cy="4970462"/>
          </a:xfrm>
        </p:spPr>
        <p:txBody>
          <a:bodyPr/>
          <a:lstStyle/>
          <a:p>
            <a:pPr marL="457200" indent="-457200" eaLnBrk="1" hangingPunct="1">
              <a:lnSpc>
                <a:spcPct val="80000"/>
              </a:lnSpc>
              <a:buFont typeface="+mj-lt"/>
              <a:buAutoNum type="arabicPeriod"/>
              <a:defRPr/>
            </a:pPr>
            <a:r>
              <a:rPr lang="ru-RU" sz="2600" b="1" i="1" dirty="0" err="1" smtClean="0"/>
              <a:t>Целеполагание</a:t>
            </a:r>
            <a:endParaRPr lang="ru-RU" sz="2600" b="1" i="1" dirty="0" smtClean="0"/>
          </a:p>
          <a:p>
            <a:pPr marL="457200" indent="-457200" eaLnBrk="1" hangingPunct="1">
              <a:lnSpc>
                <a:spcPct val="80000"/>
              </a:lnSpc>
              <a:buFont typeface="+mj-lt"/>
              <a:buAutoNum type="arabicPeriod"/>
              <a:defRPr/>
            </a:pPr>
            <a:r>
              <a:rPr lang="ru-RU" sz="2600" b="1" i="1" dirty="0" smtClean="0"/>
              <a:t>Прогнозирование 		</a:t>
            </a:r>
            <a:endParaRPr lang="ru-RU" sz="2600" dirty="0" smtClean="0"/>
          </a:p>
          <a:p>
            <a:pPr marL="457200" indent="-457200" eaLnBrk="1" hangingPunct="1">
              <a:lnSpc>
                <a:spcPct val="80000"/>
              </a:lnSpc>
              <a:buFont typeface="+mj-lt"/>
              <a:buAutoNum type="arabicPeriod"/>
              <a:defRPr/>
            </a:pPr>
            <a:r>
              <a:rPr lang="ru-RU" sz="2600" b="1" i="1" dirty="0" smtClean="0"/>
              <a:t>Планирование 		</a:t>
            </a:r>
            <a:endParaRPr lang="ru-RU" sz="2600" dirty="0" smtClean="0"/>
          </a:p>
          <a:p>
            <a:pPr marL="457200" indent="-457200" eaLnBrk="1" hangingPunct="1">
              <a:lnSpc>
                <a:spcPct val="80000"/>
              </a:lnSpc>
              <a:buFont typeface="+mj-lt"/>
              <a:buAutoNum type="arabicPeriod"/>
              <a:defRPr/>
            </a:pPr>
            <a:endParaRPr lang="ru-RU" sz="2600" b="1" i="1" dirty="0" smtClean="0"/>
          </a:p>
          <a:p>
            <a:pPr marL="457200" indent="-457200" eaLnBrk="1" hangingPunct="1">
              <a:lnSpc>
                <a:spcPct val="80000"/>
              </a:lnSpc>
              <a:buFont typeface="+mj-lt"/>
              <a:buAutoNum type="arabicPeriod"/>
              <a:defRPr/>
            </a:pPr>
            <a:r>
              <a:rPr lang="ru-RU" sz="2600" b="1" i="1" dirty="0" smtClean="0"/>
              <a:t>Организация 		</a:t>
            </a:r>
            <a:endParaRPr lang="ru-RU" sz="2600" dirty="0" smtClean="0"/>
          </a:p>
          <a:p>
            <a:pPr marL="457200" indent="-457200" eaLnBrk="1" hangingPunct="1">
              <a:lnSpc>
                <a:spcPct val="80000"/>
              </a:lnSpc>
              <a:buFont typeface="+mj-lt"/>
              <a:buAutoNum type="arabicPeriod"/>
              <a:defRPr/>
            </a:pPr>
            <a:r>
              <a:rPr lang="ru-RU" sz="2600" b="1" i="1" dirty="0" smtClean="0"/>
              <a:t>Мотивация</a:t>
            </a:r>
          </a:p>
          <a:p>
            <a:pPr marL="457200" indent="-457200" eaLnBrk="1" hangingPunct="1">
              <a:lnSpc>
                <a:spcPct val="80000"/>
              </a:lnSpc>
              <a:buFont typeface="+mj-lt"/>
              <a:buAutoNum type="arabicPeriod"/>
              <a:defRPr/>
            </a:pPr>
            <a:r>
              <a:rPr lang="ru-RU" sz="2600" b="1" i="1" dirty="0" smtClean="0"/>
              <a:t>Координирование</a:t>
            </a:r>
            <a:r>
              <a:rPr lang="ru-RU" sz="2600" b="1" dirty="0" smtClean="0"/>
              <a:t> 	</a:t>
            </a:r>
            <a:endParaRPr lang="ru-RU" sz="2600" i="1" dirty="0" smtClean="0"/>
          </a:p>
          <a:p>
            <a:pPr marL="457200" indent="-457200" eaLnBrk="1" hangingPunct="1">
              <a:lnSpc>
                <a:spcPct val="80000"/>
              </a:lnSpc>
              <a:buFont typeface="+mj-lt"/>
              <a:buAutoNum type="arabicPeriod"/>
              <a:defRPr/>
            </a:pPr>
            <a:r>
              <a:rPr lang="ru-RU" sz="2600" b="1" i="1" dirty="0" smtClean="0"/>
              <a:t>Распорядительство</a:t>
            </a:r>
            <a:r>
              <a:rPr lang="ru-RU" sz="2600" b="1" dirty="0" smtClean="0"/>
              <a:t> 	</a:t>
            </a:r>
            <a:endParaRPr lang="ru-RU" sz="2600" i="1" dirty="0" smtClean="0"/>
          </a:p>
          <a:p>
            <a:pPr marL="457200" indent="-457200" eaLnBrk="1" hangingPunct="1">
              <a:lnSpc>
                <a:spcPct val="80000"/>
              </a:lnSpc>
              <a:buFont typeface="+mj-lt"/>
              <a:buAutoNum type="arabicPeriod"/>
              <a:defRPr/>
            </a:pPr>
            <a:endParaRPr lang="ru-RU" sz="2600" b="1" i="1" dirty="0" smtClean="0"/>
          </a:p>
          <a:p>
            <a:pPr marL="457200" indent="-457200" eaLnBrk="1" hangingPunct="1">
              <a:lnSpc>
                <a:spcPct val="80000"/>
              </a:lnSpc>
              <a:buFont typeface="+mj-lt"/>
              <a:buAutoNum type="arabicPeriod"/>
              <a:defRPr/>
            </a:pPr>
            <a:r>
              <a:rPr lang="ru-RU" sz="2600" b="1" i="1" dirty="0" smtClean="0"/>
              <a:t>Учет</a:t>
            </a:r>
          </a:p>
          <a:p>
            <a:pPr marL="457200" indent="-457200" eaLnBrk="1" hangingPunct="1">
              <a:lnSpc>
                <a:spcPct val="80000"/>
              </a:lnSpc>
              <a:buFont typeface="+mj-lt"/>
              <a:buAutoNum type="arabicPeriod"/>
              <a:defRPr/>
            </a:pPr>
            <a:r>
              <a:rPr lang="ru-RU" sz="2600" b="1" i="1" dirty="0" smtClean="0"/>
              <a:t>Анализ</a:t>
            </a:r>
          </a:p>
          <a:p>
            <a:pPr marL="457200" indent="-457200" eaLnBrk="1" hangingPunct="1">
              <a:lnSpc>
                <a:spcPct val="80000"/>
              </a:lnSpc>
              <a:buFont typeface="+mj-lt"/>
              <a:buAutoNum type="arabicPeriod"/>
              <a:defRPr/>
            </a:pPr>
            <a:r>
              <a:rPr lang="ru-RU" sz="2600" b="1" i="1" dirty="0" smtClean="0"/>
              <a:t>Контроль</a:t>
            </a:r>
            <a:r>
              <a:rPr lang="ru-RU" sz="2600" dirty="0" smtClean="0"/>
              <a:t>  </a:t>
            </a:r>
            <a:r>
              <a:rPr lang="ru-RU" sz="2400" dirty="0" smtClean="0"/>
              <a:t>(в узком </a:t>
            </a:r>
            <a:r>
              <a:rPr lang="ru-RU" sz="2400" dirty="0" err="1" smtClean="0"/>
              <a:t>см.сл</a:t>
            </a:r>
            <a:r>
              <a:rPr lang="ru-RU" sz="2400" dirty="0" smtClean="0"/>
              <a:t>. = корректировка)			</a:t>
            </a:r>
          </a:p>
        </p:txBody>
      </p:sp>
    </p:spTree>
    <p:extLst>
      <p:ext uri="{BB962C8B-B14F-4D97-AF65-F5344CB8AC3E}">
        <p14:creationId xmlns:p14="http://schemas.microsoft.com/office/powerpoint/2010/main" val="15804053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401858"/>
                                        </p:tgtEl>
                                        <p:attrNameLst>
                                          <p:attrName>style.visibility</p:attrName>
                                        </p:attrNameLst>
                                      </p:cBhvr>
                                      <p:to>
                                        <p:strVal val="visible"/>
                                      </p:to>
                                    </p:set>
                                    <p:anim calcmode="lin" valueType="num">
                                      <p:cBhvr additive="base">
                                        <p:cTn id="7" dur="2000" fill="hold"/>
                                        <p:tgtEl>
                                          <p:spTgt spid="1401858"/>
                                        </p:tgtEl>
                                        <p:attrNameLst>
                                          <p:attrName>ppt_x</p:attrName>
                                        </p:attrNameLst>
                                      </p:cBhvr>
                                      <p:tavLst>
                                        <p:tav tm="0">
                                          <p:val>
                                            <p:strVal val="1+#ppt_w/2"/>
                                          </p:val>
                                        </p:tav>
                                        <p:tav tm="100000">
                                          <p:val>
                                            <p:strVal val="#ppt_x"/>
                                          </p:val>
                                        </p:tav>
                                      </p:tavLst>
                                    </p:anim>
                                    <p:anim calcmode="lin" valueType="num">
                                      <p:cBhvr additive="base">
                                        <p:cTn id="8" dur="2000" fill="hold"/>
                                        <p:tgtEl>
                                          <p:spTgt spid="140185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01859">
                                            <p:txEl>
                                              <p:pRg st="0" end="0"/>
                                            </p:txEl>
                                          </p:spTgt>
                                        </p:tgtEl>
                                        <p:attrNameLst>
                                          <p:attrName>style.visibility</p:attrName>
                                        </p:attrNameLst>
                                      </p:cBhvr>
                                      <p:to>
                                        <p:strVal val="visible"/>
                                      </p:to>
                                    </p:set>
                                    <p:anim calcmode="lin" valueType="num">
                                      <p:cBhvr additive="base">
                                        <p:cTn id="13" dur="2000" fill="hold"/>
                                        <p:tgtEl>
                                          <p:spTgt spid="1401859">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14018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01859">
                                            <p:txEl>
                                              <p:pRg st="1" end="1"/>
                                            </p:txEl>
                                          </p:spTgt>
                                        </p:tgtEl>
                                        <p:attrNameLst>
                                          <p:attrName>style.visibility</p:attrName>
                                        </p:attrNameLst>
                                      </p:cBhvr>
                                      <p:to>
                                        <p:strVal val="visible"/>
                                      </p:to>
                                    </p:set>
                                    <p:anim calcmode="lin" valueType="num">
                                      <p:cBhvr additive="base">
                                        <p:cTn id="19" dur="2000" fill="hold"/>
                                        <p:tgtEl>
                                          <p:spTgt spid="1401859">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14018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01859">
                                            <p:txEl>
                                              <p:pRg st="2" end="2"/>
                                            </p:txEl>
                                          </p:spTgt>
                                        </p:tgtEl>
                                        <p:attrNameLst>
                                          <p:attrName>style.visibility</p:attrName>
                                        </p:attrNameLst>
                                      </p:cBhvr>
                                      <p:to>
                                        <p:strVal val="visible"/>
                                      </p:to>
                                    </p:set>
                                    <p:anim calcmode="lin" valueType="num">
                                      <p:cBhvr additive="base">
                                        <p:cTn id="25" dur="2000" fill="hold"/>
                                        <p:tgtEl>
                                          <p:spTgt spid="1401859">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14018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01859">
                                            <p:txEl>
                                              <p:pRg st="4" end="4"/>
                                            </p:txEl>
                                          </p:spTgt>
                                        </p:tgtEl>
                                        <p:attrNameLst>
                                          <p:attrName>style.visibility</p:attrName>
                                        </p:attrNameLst>
                                      </p:cBhvr>
                                      <p:to>
                                        <p:strVal val="visible"/>
                                      </p:to>
                                    </p:set>
                                    <p:anim calcmode="lin" valueType="num">
                                      <p:cBhvr additive="base">
                                        <p:cTn id="31" dur="2000" fill="hold"/>
                                        <p:tgtEl>
                                          <p:spTgt spid="1401859">
                                            <p:txEl>
                                              <p:pRg st="4" end="4"/>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140185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401859">
                                            <p:txEl>
                                              <p:pRg st="5" end="5"/>
                                            </p:txEl>
                                          </p:spTgt>
                                        </p:tgtEl>
                                        <p:attrNameLst>
                                          <p:attrName>style.visibility</p:attrName>
                                        </p:attrNameLst>
                                      </p:cBhvr>
                                      <p:to>
                                        <p:strVal val="visible"/>
                                      </p:to>
                                    </p:set>
                                    <p:anim calcmode="lin" valueType="num">
                                      <p:cBhvr additive="base">
                                        <p:cTn id="37" dur="2000" fill="hold"/>
                                        <p:tgtEl>
                                          <p:spTgt spid="1401859">
                                            <p:txEl>
                                              <p:pRg st="5" end="5"/>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140185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401859">
                                            <p:txEl>
                                              <p:pRg st="6" end="6"/>
                                            </p:txEl>
                                          </p:spTgt>
                                        </p:tgtEl>
                                        <p:attrNameLst>
                                          <p:attrName>style.visibility</p:attrName>
                                        </p:attrNameLst>
                                      </p:cBhvr>
                                      <p:to>
                                        <p:strVal val="visible"/>
                                      </p:to>
                                    </p:set>
                                    <p:anim calcmode="lin" valueType="num">
                                      <p:cBhvr additive="base">
                                        <p:cTn id="43" dur="2000" fill="hold"/>
                                        <p:tgtEl>
                                          <p:spTgt spid="1401859">
                                            <p:txEl>
                                              <p:pRg st="6" end="6"/>
                                            </p:txEl>
                                          </p:spTgt>
                                        </p:tgtEl>
                                        <p:attrNameLst>
                                          <p:attrName>ppt_x</p:attrName>
                                        </p:attrNameLst>
                                      </p:cBhvr>
                                      <p:tavLst>
                                        <p:tav tm="0">
                                          <p:val>
                                            <p:strVal val="#ppt_x"/>
                                          </p:val>
                                        </p:tav>
                                        <p:tav tm="100000">
                                          <p:val>
                                            <p:strVal val="#ppt_x"/>
                                          </p:val>
                                        </p:tav>
                                      </p:tavLst>
                                    </p:anim>
                                    <p:anim calcmode="lin" valueType="num">
                                      <p:cBhvr additive="base">
                                        <p:cTn id="44" dur="2000" fill="hold"/>
                                        <p:tgtEl>
                                          <p:spTgt spid="140185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401859">
                                            <p:txEl>
                                              <p:pRg st="7" end="7"/>
                                            </p:txEl>
                                          </p:spTgt>
                                        </p:tgtEl>
                                        <p:attrNameLst>
                                          <p:attrName>style.visibility</p:attrName>
                                        </p:attrNameLst>
                                      </p:cBhvr>
                                      <p:to>
                                        <p:strVal val="visible"/>
                                      </p:to>
                                    </p:set>
                                    <p:anim calcmode="lin" valueType="num">
                                      <p:cBhvr additive="base">
                                        <p:cTn id="49" dur="2000" fill="hold"/>
                                        <p:tgtEl>
                                          <p:spTgt spid="1401859">
                                            <p:txEl>
                                              <p:pRg st="7" end="7"/>
                                            </p:txEl>
                                          </p:spTgt>
                                        </p:tgtEl>
                                        <p:attrNameLst>
                                          <p:attrName>ppt_x</p:attrName>
                                        </p:attrNameLst>
                                      </p:cBhvr>
                                      <p:tavLst>
                                        <p:tav tm="0">
                                          <p:val>
                                            <p:strVal val="#ppt_x"/>
                                          </p:val>
                                        </p:tav>
                                        <p:tav tm="100000">
                                          <p:val>
                                            <p:strVal val="#ppt_x"/>
                                          </p:val>
                                        </p:tav>
                                      </p:tavLst>
                                    </p:anim>
                                    <p:anim calcmode="lin" valueType="num">
                                      <p:cBhvr additive="base">
                                        <p:cTn id="50" dur="2000" fill="hold"/>
                                        <p:tgtEl>
                                          <p:spTgt spid="140185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401859">
                                            <p:txEl>
                                              <p:pRg st="9" end="9"/>
                                            </p:txEl>
                                          </p:spTgt>
                                        </p:tgtEl>
                                        <p:attrNameLst>
                                          <p:attrName>style.visibility</p:attrName>
                                        </p:attrNameLst>
                                      </p:cBhvr>
                                      <p:to>
                                        <p:strVal val="visible"/>
                                      </p:to>
                                    </p:set>
                                    <p:anim calcmode="lin" valueType="num">
                                      <p:cBhvr additive="base">
                                        <p:cTn id="55" dur="2000" fill="hold"/>
                                        <p:tgtEl>
                                          <p:spTgt spid="1401859">
                                            <p:txEl>
                                              <p:pRg st="9" end="9"/>
                                            </p:txEl>
                                          </p:spTgt>
                                        </p:tgtEl>
                                        <p:attrNameLst>
                                          <p:attrName>ppt_x</p:attrName>
                                        </p:attrNameLst>
                                      </p:cBhvr>
                                      <p:tavLst>
                                        <p:tav tm="0">
                                          <p:val>
                                            <p:strVal val="#ppt_x"/>
                                          </p:val>
                                        </p:tav>
                                        <p:tav tm="100000">
                                          <p:val>
                                            <p:strVal val="#ppt_x"/>
                                          </p:val>
                                        </p:tav>
                                      </p:tavLst>
                                    </p:anim>
                                    <p:anim calcmode="lin" valueType="num">
                                      <p:cBhvr additive="base">
                                        <p:cTn id="56" dur="2000" fill="hold"/>
                                        <p:tgtEl>
                                          <p:spTgt spid="1401859">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401859">
                                            <p:txEl>
                                              <p:pRg st="10" end="10"/>
                                            </p:txEl>
                                          </p:spTgt>
                                        </p:tgtEl>
                                        <p:attrNameLst>
                                          <p:attrName>style.visibility</p:attrName>
                                        </p:attrNameLst>
                                      </p:cBhvr>
                                      <p:to>
                                        <p:strVal val="visible"/>
                                      </p:to>
                                    </p:set>
                                    <p:anim calcmode="lin" valueType="num">
                                      <p:cBhvr additive="base">
                                        <p:cTn id="61" dur="2000" fill="hold"/>
                                        <p:tgtEl>
                                          <p:spTgt spid="1401859">
                                            <p:txEl>
                                              <p:pRg st="10" end="10"/>
                                            </p:txEl>
                                          </p:spTgt>
                                        </p:tgtEl>
                                        <p:attrNameLst>
                                          <p:attrName>ppt_x</p:attrName>
                                        </p:attrNameLst>
                                      </p:cBhvr>
                                      <p:tavLst>
                                        <p:tav tm="0">
                                          <p:val>
                                            <p:strVal val="#ppt_x"/>
                                          </p:val>
                                        </p:tav>
                                        <p:tav tm="100000">
                                          <p:val>
                                            <p:strVal val="#ppt_x"/>
                                          </p:val>
                                        </p:tav>
                                      </p:tavLst>
                                    </p:anim>
                                    <p:anim calcmode="lin" valueType="num">
                                      <p:cBhvr additive="base">
                                        <p:cTn id="62" dur="2000" fill="hold"/>
                                        <p:tgtEl>
                                          <p:spTgt spid="1401859">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401859">
                                            <p:txEl>
                                              <p:pRg st="11" end="11"/>
                                            </p:txEl>
                                          </p:spTgt>
                                        </p:tgtEl>
                                        <p:attrNameLst>
                                          <p:attrName>style.visibility</p:attrName>
                                        </p:attrNameLst>
                                      </p:cBhvr>
                                      <p:to>
                                        <p:strVal val="visible"/>
                                      </p:to>
                                    </p:set>
                                    <p:anim calcmode="lin" valueType="num">
                                      <p:cBhvr additive="base">
                                        <p:cTn id="67" dur="2000" fill="hold"/>
                                        <p:tgtEl>
                                          <p:spTgt spid="1401859">
                                            <p:txEl>
                                              <p:pRg st="11" end="11"/>
                                            </p:txEl>
                                          </p:spTgt>
                                        </p:tgtEl>
                                        <p:attrNameLst>
                                          <p:attrName>ppt_x</p:attrName>
                                        </p:attrNameLst>
                                      </p:cBhvr>
                                      <p:tavLst>
                                        <p:tav tm="0">
                                          <p:val>
                                            <p:strVal val="#ppt_x"/>
                                          </p:val>
                                        </p:tav>
                                        <p:tav tm="100000">
                                          <p:val>
                                            <p:strVal val="#ppt_x"/>
                                          </p:val>
                                        </p:tav>
                                      </p:tavLst>
                                    </p:anim>
                                    <p:anim calcmode="lin" valueType="num">
                                      <p:cBhvr additive="base">
                                        <p:cTn id="68" dur="2000" fill="hold"/>
                                        <p:tgtEl>
                                          <p:spTgt spid="1401859">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1858" grpId="0"/>
      <p:bldP spid="1401859"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375810" name="Rectangle 2"/>
          <p:cNvSpPr>
            <a:spLocks noGrp="1" noChangeArrowheads="1"/>
          </p:cNvSpPr>
          <p:nvPr>
            <p:ph type="title"/>
          </p:nvPr>
        </p:nvSpPr>
        <p:spPr>
          <a:xfrm>
            <a:off x="0" y="277813"/>
            <a:ext cx="9144000" cy="919162"/>
          </a:xfrm>
        </p:spPr>
        <p:txBody>
          <a:bodyPr/>
          <a:lstStyle/>
          <a:p>
            <a:pPr eaLnBrk="1" hangingPunct="1">
              <a:defRPr/>
            </a:pPr>
            <a:r>
              <a:rPr lang="ru-RU" sz="4000" b="1" dirty="0" smtClean="0">
                <a:latin typeface="+mn-lt"/>
              </a:rPr>
              <a:t>МЕНЕДЖЕРЫ – 1/2</a:t>
            </a:r>
          </a:p>
        </p:txBody>
      </p:sp>
      <p:sp>
        <p:nvSpPr>
          <p:cNvPr id="375811" name="Rectangle 3"/>
          <p:cNvSpPr>
            <a:spLocks noGrp="1" noChangeArrowheads="1"/>
          </p:cNvSpPr>
          <p:nvPr>
            <p:ph type="body" idx="1"/>
          </p:nvPr>
        </p:nvSpPr>
        <p:spPr>
          <a:xfrm>
            <a:off x="0" y="1052513"/>
            <a:ext cx="9144000" cy="5078412"/>
          </a:xfrm>
        </p:spPr>
        <p:txBody>
          <a:bodyPr/>
          <a:lstStyle/>
          <a:p>
            <a:pPr algn="ctr" eaLnBrk="1" hangingPunct="1">
              <a:buFont typeface="Wingdings" pitchFamily="2" charset="2"/>
              <a:buNone/>
              <a:defRPr/>
            </a:pPr>
            <a:r>
              <a:rPr lang="ru-RU" i="1" dirty="0" smtClean="0"/>
              <a:t>Основные проблемы:</a:t>
            </a:r>
          </a:p>
          <a:p>
            <a:pPr marL="514350" indent="-514350" eaLnBrk="1" hangingPunct="1">
              <a:buFont typeface="+mj-lt"/>
              <a:buAutoNum type="arabicPeriod"/>
              <a:defRPr/>
            </a:pPr>
            <a:r>
              <a:rPr lang="ru-RU" b="1" i="1" dirty="0" smtClean="0"/>
              <a:t>Чем</a:t>
            </a:r>
            <a:r>
              <a:rPr lang="ru-RU" dirty="0" smtClean="0"/>
              <a:t> на самом деле занимаются менеджеры (=управленческий труд)?</a:t>
            </a:r>
          </a:p>
          <a:p>
            <a:pPr marL="514350" indent="-514350" eaLnBrk="1" hangingPunct="1">
              <a:buFont typeface="+mj-lt"/>
              <a:buAutoNum type="arabicPeriod"/>
              <a:defRPr/>
            </a:pPr>
            <a:r>
              <a:rPr lang="ru-RU" b="1" i="1" dirty="0" smtClean="0"/>
              <a:t>Какими</a:t>
            </a:r>
            <a:r>
              <a:rPr lang="ru-RU" dirty="0" smtClean="0"/>
              <a:t> качествами и характеристиками они должны обладать?</a:t>
            </a:r>
          </a:p>
          <a:p>
            <a:pPr marL="514350" indent="-514350" eaLnBrk="1" hangingPunct="1">
              <a:buFont typeface="+mj-lt"/>
              <a:buAutoNum type="arabicPeriod"/>
              <a:defRPr/>
            </a:pPr>
            <a:r>
              <a:rPr lang="ru-RU" b="1" i="1" dirty="0" smtClean="0"/>
              <a:t>Как</a:t>
            </a:r>
            <a:r>
              <a:rPr lang="ru-RU" dirty="0" smtClean="0"/>
              <a:t> их </a:t>
            </a:r>
            <a:r>
              <a:rPr lang="ru-RU" b="1" i="1" dirty="0" smtClean="0"/>
              <a:t>этому</a:t>
            </a:r>
            <a:r>
              <a:rPr lang="ru-RU" dirty="0" smtClean="0"/>
              <a:t> обучать и «научать»?</a:t>
            </a:r>
          </a:p>
          <a:p>
            <a:pPr marL="0" indent="0" algn="ctr" eaLnBrk="1" hangingPunct="1">
              <a:buFont typeface="Wingdings" pitchFamily="2" charset="2"/>
              <a:buNone/>
              <a:defRPr/>
            </a:pPr>
            <a:r>
              <a:rPr lang="ru-RU" dirty="0" smtClean="0"/>
              <a:t>Немного истории о менеджерах</a:t>
            </a:r>
          </a:p>
        </p:txBody>
      </p:sp>
      <p:sp>
        <p:nvSpPr>
          <p:cNvPr id="6" name="Дата 5"/>
          <p:cNvSpPr>
            <a:spLocks noGrp="1"/>
          </p:cNvSpPr>
          <p:nvPr>
            <p:ph type="dt" sz="quarter" idx="10"/>
          </p:nvPr>
        </p:nvSpPr>
        <p:spPr/>
        <p:txBody>
          <a:bodyPr/>
          <a:lstStyle/>
          <a:p>
            <a:pPr>
              <a:defRPr/>
            </a:pPr>
            <a:fld id="{2C3FDD09-4E36-4B07-9788-92F8ACD0BBEF}"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A2C56C50-0CF4-4183-9EFD-4210CE081E15}" type="slidenum">
              <a:rPr lang="ru-RU" altLang="ru-RU" sz="1000" smtClean="0">
                <a:solidFill>
                  <a:srgbClr val="FFFFFF"/>
                </a:solidFill>
              </a:rPr>
              <a:pPr>
                <a:spcBef>
                  <a:spcPct val="0"/>
                </a:spcBef>
                <a:buClrTx/>
                <a:buSzTx/>
                <a:buFontTx/>
                <a:buNone/>
                <a:defRPr/>
              </a:pPr>
              <a:t>39</a:t>
            </a:fld>
            <a:endParaRPr lang="ru-RU" altLang="ru-RU" sz="1000" smtClean="0">
              <a:solidFill>
                <a:srgbClr val="FFFFFF"/>
              </a:solidFill>
            </a:endParaRPr>
          </a:p>
        </p:txBody>
      </p:sp>
    </p:spTree>
    <p:extLst>
      <p:ext uri="{BB962C8B-B14F-4D97-AF65-F5344CB8AC3E}">
        <p14:creationId xmlns:p14="http://schemas.microsoft.com/office/powerpoint/2010/main" val="285949348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75810"/>
                                        </p:tgtEl>
                                        <p:attrNameLst>
                                          <p:attrName>style.visibility</p:attrName>
                                        </p:attrNameLst>
                                      </p:cBhvr>
                                      <p:to>
                                        <p:strVal val="visible"/>
                                      </p:to>
                                    </p:set>
                                    <p:anim calcmode="lin" valueType="num">
                                      <p:cBhvr additive="base">
                                        <p:cTn id="7" dur="500" fill="hold"/>
                                        <p:tgtEl>
                                          <p:spTgt spid="375810"/>
                                        </p:tgtEl>
                                        <p:attrNameLst>
                                          <p:attrName>ppt_x</p:attrName>
                                        </p:attrNameLst>
                                      </p:cBhvr>
                                      <p:tavLst>
                                        <p:tav tm="0">
                                          <p:val>
                                            <p:strVal val="1+#ppt_w/2"/>
                                          </p:val>
                                        </p:tav>
                                        <p:tav tm="100000">
                                          <p:val>
                                            <p:strVal val="#ppt_x"/>
                                          </p:val>
                                        </p:tav>
                                      </p:tavLst>
                                    </p:anim>
                                    <p:anim calcmode="lin" valueType="num">
                                      <p:cBhvr additive="base">
                                        <p:cTn id="8" dur="500" fill="hold"/>
                                        <p:tgtEl>
                                          <p:spTgt spid="37581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75811">
                                            <p:txEl>
                                              <p:pRg st="0" end="0"/>
                                            </p:txEl>
                                          </p:spTgt>
                                        </p:tgtEl>
                                        <p:attrNameLst>
                                          <p:attrName>style.visibility</p:attrName>
                                        </p:attrNameLst>
                                      </p:cBhvr>
                                      <p:to>
                                        <p:strVal val="visible"/>
                                      </p:to>
                                    </p:set>
                                    <p:anim calcmode="lin" valueType="num">
                                      <p:cBhvr additive="base">
                                        <p:cTn id="13" dur="500" fill="hold"/>
                                        <p:tgtEl>
                                          <p:spTgt spid="375811">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758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75811">
                                            <p:txEl>
                                              <p:pRg st="1" end="1"/>
                                            </p:txEl>
                                          </p:spTgt>
                                        </p:tgtEl>
                                        <p:attrNameLst>
                                          <p:attrName>style.visibility</p:attrName>
                                        </p:attrNameLst>
                                      </p:cBhvr>
                                      <p:to>
                                        <p:strVal val="visible"/>
                                      </p:to>
                                    </p:set>
                                    <p:anim calcmode="lin" valueType="num">
                                      <p:cBhvr additive="base">
                                        <p:cTn id="19" dur="500" fill="hold"/>
                                        <p:tgtEl>
                                          <p:spTgt spid="375811">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758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75811">
                                            <p:txEl>
                                              <p:pRg st="2" end="2"/>
                                            </p:txEl>
                                          </p:spTgt>
                                        </p:tgtEl>
                                        <p:attrNameLst>
                                          <p:attrName>style.visibility</p:attrName>
                                        </p:attrNameLst>
                                      </p:cBhvr>
                                      <p:to>
                                        <p:strVal val="visible"/>
                                      </p:to>
                                    </p:set>
                                    <p:anim calcmode="lin" valueType="num">
                                      <p:cBhvr additive="base">
                                        <p:cTn id="25" dur="500" fill="hold"/>
                                        <p:tgtEl>
                                          <p:spTgt spid="375811">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7581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75811">
                                            <p:txEl>
                                              <p:pRg st="3" end="3"/>
                                            </p:txEl>
                                          </p:spTgt>
                                        </p:tgtEl>
                                        <p:attrNameLst>
                                          <p:attrName>style.visibility</p:attrName>
                                        </p:attrNameLst>
                                      </p:cBhvr>
                                      <p:to>
                                        <p:strVal val="visible"/>
                                      </p:to>
                                    </p:set>
                                    <p:anim calcmode="lin" valueType="num">
                                      <p:cBhvr additive="base">
                                        <p:cTn id="31" dur="500" fill="hold"/>
                                        <p:tgtEl>
                                          <p:spTgt spid="375811">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7581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75811">
                                            <p:txEl>
                                              <p:pRg st="4" end="4"/>
                                            </p:txEl>
                                          </p:spTgt>
                                        </p:tgtEl>
                                        <p:attrNameLst>
                                          <p:attrName>style.visibility</p:attrName>
                                        </p:attrNameLst>
                                      </p:cBhvr>
                                      <p:to>
                                        <p:strVal val="visible"/>
                                      </p:to>
                                    </p:set>
                                    <p:anim calcmode="lin" valueType="num">
                                      <p:cBhvr additive="base">
                                        <p:cTn id="37" dur="500" fill="hold"/>
                                        <p:tgtEl>
                                          <p:spTgt spid="375811">
                                            <p:txEl>
                                              <p:pRg st="4" end="4"/>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7581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810" grpId="0"/>
      <p:bldP spid="37581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txBox="1">
            <a:spLocks noGrp="1"/>
          </p:cNvSpPr>
          <p:nvPr/>
        </p:nvSpPr>
        <p:spPr bwMode="auto">
          <a:xfrm>
            <a:off x="3124200" y="6248400"/>
            <a:ext cx="2895600" cy="457200"/>
          </a:xfrm>
          <a:prstGeom prst="rect">
            <a:avLst/>
          </a:prstGeom>
          <a:noFill/>
          <a:ln>
            <a:miter lim="800000"/>
            <a:headEnd/>
            <a:tailEnd/>
          </a:ln>
        </p:spPr>
        <p:txBody>
          <a:bodyPr/>
          <a:lstStyle/>
          <a:p>
            <a:pPr algn="ctr">
              <a:defRPr/>
            </a:pPr>
            <a:r>
              <a:rPr lang="ru-RU" sz="1000">
                <a:solidFill>
                  <a:srgbClr val="FFFFFF"/>
                </a:solidFill>
                <a:effectLst>
                  <a:outerShdw blurRad="38100" dist="38100" dir="2700000" algn="tl">
                    <a:srgbClr val="000000"/>
                  </a:outerShdw>
                </a:effectLst>
              </a:rPr>
              <a:t>проф. МАРШЕВ В. И. (МГУ)</a:t>
            </a:r>
          </a:p>
        </p:txBody>
      </p:sp>
      <p:sp>
        <p:nvSpPr>
          <p:cNvPr id="690178" name="Rectangle 2"/>
          <p:cNvSpPr>
            <a:spLocks noGrp="1" noChangeArrowheads="1"/>
          </p:cNvSpPr>
          <p:nvPr>
            <p:ph type="title" idx="4294967295"/>
          </p:nvPr>
        </p:nvSpPr>
        <p:spPr>
          <a:xfrm>
            <a:off x="457200" y="1"/>
            <a:ext cx="8229600" cy="692695"/>
          </a:xfrm>
        </p:spPr>
        <p:txBody>
          <a:bodyPr/>
          <a:lstStyle/>
          <a:p>
            <a:pPr eaLnBrk="1" hangingPunct="1">
              <a:defRPr/>
            </a:pPr>
            <a:r>
              <a:rPr lang="ru-RU" sz="3600" b="1" dirty="0" smtClean="0"/>
              <a:t>История-2</a:t>
            </a:r>
          </a:p>
        </p:txBody>
      </p:sp>
      <p:sp>
        <p:nvSpPr>
          <p:cNvPr id="690179" name="Rectangle 3"/>
          <p:cNvSpPr>
            <a:spLocks noGrp="1" noChangeArrowheads="1"/>
          </p:cNvSpPr>
          <p:nvPr>
            <p:ph type="body" idx="4294967295"/>
          </p:nvPr>
        </p:nvSpPr>
        <p:spPr>
          <a:xfrm>
            <a:off x="0" y="548680"/>
            <a:ext cx="9144000" cy="5547321"/>
          </a:xfrm>
        </p:spPr>
        <p:txBody>
          <a:bodyPr/>
          <a:lstStyle/>
          <a:p>
            <a:pPr algn="ctr">
              <a:defRPr/>
            </a:pPr>
            <a:r>
              <a:rPr lang="ru-RU" dirty="0" smtClean="0"/>
              <a:t>«</a:t>
            </a:r>
            <a:r>
              <a:rPr lang="en-US" dirty="0" smtClean="0"/>
              <a:t>History is More Than Looking Back</a:t>
            </a:r>
            <a:r>
              <a:rPr lang="ru-RU" dirty="0" smtClean="0"/>
              <a:t>» </a:t>
            </a:r>
            <a:endParaRPr lang="en-US" dirty="0" smtClean="0"/>
          </a:p>
          <a:p>
            <a:pPr>
              <a:defRPr/>
            </a:pPr>
            <a:r>
              <a:rPr lang="en-US" sz="2800" dirty="0" smtClean="0"/>
              <a:t>He argues, instead, that thinking historically requires putting any event or reading within the context of the time, and attempting to put oneself in the shoes of those one writes about (ibid 172-173). This requires understanding the way a different culture or time functions, and appreciating the way that the context of the modern day presses itself on the study of history.</a:t>
            </a:r>
            <a:endParaRPr lang="ru-RU" sz="2800" dirty="0" smtClean="0"/>
          </a:p>
          <a:p>
            <a:pPr>
              <a:defRPr/>
            </a:pPr>
            <a:endParaRPr lang="en-US" sz="2800" dirty="0" smtClean="0"/>
          </a:p>
          <a:p>
            <a:pPr>
              <a:defRPr/>
            </a:pPr>
            <a:r>
              <a:rPr lang="en-US" sz="2800" dirty="0" smtClean="0"/>
              <a:t>See also</a:t>
            </a:r>
            <a:r>
              <a:rPr lang="ru-RU" sz="2800" dirty="0" smtClean="0"/>
              <a:t> </a:t>
            </a:r>
            <a:r>
              <a:rPr lang="en-US" sz="2800" dirty="0" smtClean="0"/>
              <a:t>Jean Allen. Critical HistoryMT.2013</a:t>
            </a:r>
            <a:endParaRPr lang="ru-RU" dirty="0" smtClean="0"/>
          </a:p>
        </p:txBody>
      </p:sp>
      <p:sp>
        <p:nvSpPr>
          <p:cNvPr id="6" name="Дата 5"/>
          <p:cNvSpPr>
            <a:spLocks noGrp="1"/>
          </p:cNvSpPr>
          <p:nvPr>
            <p:ph type="dt" sz="quarter" idx="10"/>
          </p:nvPr>
        </p:nvSpPr>
        <p:spPr/>
        <p:txBody>
          <a:bodyPr/>
          <a:lstStyle/>
          <a:p>
            <a:pPr>
              <a:defRPr/>
            </a:pPr>
            <a:fld id="{5C43554C-3396-48A0-BADC-CD4EC4D35F4C}" type="datetime1">
              <a:rPr lang="ru-RU"/>
              <a:pPr>
                <a:defRPr/>
              </a:pPr>
              <a:t>21.09.2018</a:t>
            </a:fld>
            <a:endParaRPr lang="ru-RU"/>
          </a:p>
        </p:txBody>
      </p:sp>
      <p:sp>
        <p:nvSpPr>
          <p:cNvPr id="7" name="Номер слайда 6"/>
          <p:cNvSpPr>
            <a:spLocks noGrp="1"/>
          </p:cNvSpPr>
          <p:nvPr>
            <p:ph type="sldNum" sz="quarter" idx="12"/>
          </p:nvPr>
        </p:nvSpPr>
        <p:spPr/>
        <p:txBody>
          <a:bodyPr/>
          <a:lstStyle/>
          <a:p>
            <a:pPr>
              <a:defRPr/>
            </a:pPr>
            <a:fld id="{A40A27B5-4695-48DD-A1D0-77BF8469A1C1}" type="slidenum">
              <a:rPr lang="ru-RU" smtClean="0"/>
              <a:pPr>
                <a:defRPr/>
              </a:pPr>
              <a:t>4</a:t>
            </a:fld>
            <a:endParaRPr lang="ru-RU"/>
          </a:p>
        </p:txBody>
      </p:sp>
      <p:sp>
        <p:nvSpPr>
          <p:cNvPr id="8" name="Нижний колонтитул 7"/>
          <p:cNvSpPr>
            <a:spLocks noGrp="1"/>
          </p:cNvSpPr>
          <p:nvPr>
            <p:ph type="ftr" sz="quarter" idx="11"/>
          </p:nvPr>
        </p:nvSpPr>
        <p:spPr/>
        <p:txBody>
          <a:bodyPr/>
          <a:lstStyle/>
          <a:p>
            <a:pPr>
              <a:defRPr/>
            </a:pPr>
            <a:r>
              <a:rPr lang="ru-RU"/>
              <a:t>проф. МАРШЕВ В. И. (МГУ)</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90178"/>
                                        </p:tgtEl>
                                        <p:attrNameLst>
                                          <p:attrName>style.visibility</p:attrName>
                                        </p:attrNameLst>
                                      </p:cBhvr>
                                      <p:to>
                                        <p:strVal val="visible"/>
                                      </p:to>
                                    </p:set>
                                    <p:anim calcmode="lin" valueType="num">
                                      <p:cBhvr additive="base">
                                        <p:cTn id="7" dur="3000" fill="hold"/>
                                        <p:tgtEl>
                                          <p:spTgt spid="690178"/>
                                        </p:tgtEl>
                                        <p:attrNameLst>
                                          <p:attrName>ppt_x</p:attrName>
                                        </p:attrNameLst>
                                      </p:cBhvr>
                                      <p:tavLst>
                                        <p:tav tm="0">
                                          <p:val>
                                            <p:strVal val="#ppt_x"/>
                                          </p:val>
                                        </p:tav>
                                        <p:tav tm="100000">
                                          <p:val>
                                            <p:strVal val="#ppt_x"/>
                                          </p:val>
                                        </p:tav>
                                      </p:tavLst>
                                    </p:anim>
                                    <p:anim calcmode="lin" valueType="num">
                                      <p:cBhvr additive="base">
                                        <p:cTn id="8" dur="3000" fill="hold"/>
                                        <p:tgtEl>
                                          <p:spTgt spid="69017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90179">
                                            <p:txEl>
                                              <p:pRg st="0" end="0"/>
                                            </p:txEl>
                                          </p:spTgt>
                                        </p:tgtEl>
                                        <p:attrNameLst>
                                          <p:attrName>style.visibility</p:attrName>
                                        </p:attrNameLst>
                                      </p:cBhvr>
                                      <p:to>
                                        <p:strVal val="visible"/>
                                      </p:to>
                                    </p:set>
                                    <p:anim calcmode="lin" valueType="num">
                                      <p:cBhvr additive="base">
                                        <p:cTn id="13" dur="500" fill="hold"/>
                                        <p:tgtEl>
                                          <p:spTgt spid="69017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901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90179">
                                            <p:txEl>
                                              <p:pRg st="1" end="1"/>
                                            </p:txEl>
                                          </p:spTgt>
                                        </p:tgtEl>
                                        <p:attrNameLst>
                                          <p:attrName>style.visibility</p:attrName>
                                        </p:attrNameLst>
                                      </p:cBhvr>
                                      <p:to>
                                        <p:strVal val="visible"/>
                                      </p:to>
                                    </p:set>
                                    <p:anim calcmode="lin" valueType="num">
                                      <p:cBhvr additive="base">
                                        <p:cTn id="19" dur="500" fill="hold"/>
                                        <p:tgtEl>
                                          <p:spTgt spid="69017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901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90179">
                                            <p:txEl>
                                              <p:pRg st="3" end="3"/>
                                            </p:txEl>
                                          </p:spTgt>
                                        </p:tgtEl>
                                        <p:attrNameLst>
                                          <p:attrName>style.visibility</p:attrName>
                                        </p:attrNameLst>
                                      </p:cBhvr>
                                      <p:to>
                                        <p:strVal val="visible"/>
                                      </p:to>
                                    </p:set>
                                    <p:anim calcmode="lin" valueType="num">
                                      <p:cBhvr additive="base">
                                        <p:cTn id="25" dur="500" fill="hold"/>
                                        <p:tgtEl>
                                          <p:spTgt spid="69017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9017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0178" grpId="0"/>
      <p:bldP spid="690179"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388098" name="Rectangle 2"/>
          <p:cNvSpPr>
            <a:spLocks noGrp="1" noChangeArrowheads="1"/>
          </p:cNvSpPr>
          <p:nvPr>
            <p:ph type="title"/>
          </p:nvPr>
        </p:nvSpPr>
        <p:spPr/>
        <p:txBody>
          <a:bodyPr/>
          <a:lstStyle/>
          <a:p>
            <a:pPr eaLnBrk="1" hangingPunct="1">
              <a:defRPr/>
            </a:pPr>
            <a:r>
              <a:rPr lang="ru-RU" sz="3600" b="1" dirty="0">
                <a:latin typeface="+mn-lt"/>
              </a:rPr>
              <a:t>МЕНЕДЖЕРЫ </a:t>
            </a:r>
            <a:r>
              <a:rPr lang="ru-RU" sz="3600" b="1" dirty="0" smtClean="0">
                <a:latin typeface="+mn-lt"/>
              </a:rPr>
              <a:t>– 2/2</a:t>
            </a:r>
          </a:p>
        </p:txBody>
      </p:sp>
      <p:sp>
        <p:nvSpPr>
          <p:cNvPr id="388099" name="Rectangle 3"/>
          <p:cNvSpPr>
            <a:spLocks noGrp="1" noChangeArrowheads="1"/>
          </p:cNvSpPr>
          <p:nvPr>
            <p:ph type="body" idx="1"/>
          </p:nvPr>
        </p:nvSpPr>
        <p:spPr>
          <a:xfrm>
            <a:off x="0" y="1341438"/>
            <a:ext cx="9036050" cy="4789487"/>
          </a:xfrm>
        </p:spPr>
        <p:txBody>
          <a:bodyPr/>
          <a:lstStyle/>
          <a:p>
            <a:pPr marL="609600" indent="-609600" eaLnBrk="1" hangingPunct="1">
              <a:lnSpc>
                <a:spcPct val="90000"/>
              </a:lnSpc>
              <a:defRPr/>
            </a:pPr>
            <a:r>
              <a:rPr lang="ru-RU" dirty="0" smtClean="0"/>
              <a:t>Уже в древности предпринимались неоднократные попытки ставить и разрешать важнейшие проблемы кадров управления:</a:t>
            </a:r>
          </a:p>
          <a:p>
            <a:pPr marL="609600" indent="-609600" eaLnBrk="1" hangingPunct="1">
              <a:lnSpc>
                <a:spcPct val="90000"/>
              </a:lnSpc>
              <a:buFont typeface="+mj-lt"/>
              <a:buAutoNum type="arabicPeriod"/>
              <a:defRPr/>
            </a:pPr>
            <a:r>
              <a:rPr lang="ru-RU" i="1" dirty="0" smtClean="0"/>
              <a:t>требования к руководителям, </a:t>
            </a:r>
          </a:p>
          <a:p>
            <a:pPr marL="609600" indent="-609600" eaLnBrk="1" hangingPunct="1">
              <a:lnSpc>
                <a:spcPct val="90000"/>
              </a:lnSpc>
              <a:buFont typeface="+mj-lt"/>
              <a:buAutoNum type="arabicPeriod"/>
              <a:defRPr/>
            </a:pPr>
            <a:r>
              <a:rPr lang="ru-RU" i="1" dirty="0" smtClean="0"/>
              <a:t>личные и деловые качества руководителей, </a:t>
            </a:r>
          </a:p>
          <a:p>
            <a:pPr marL="609600" indent="-609600" eaLnBrk="1" hangingPunct="1">
              <a:lnSpc>
                <a:spcPct val="90000"/>
              </a:lnSpc>
              <a:buFont typeface="+mj-lt"/>
              <a:buAutoNum type="arabicPeriod"/>
              <a:defRPr/>
            </a:pPr>
            <a:r>
              <a:rPr lang="ru-RU" i="1" dirty="0" smtClean="0"/>
              <a:t>функциональные обязанности и роли руководителей</a:t>
            </a:r>
            <a:r>
              <a:rPr lang="ru-RU" dirty="0" smtClean="0"/>
              <a:t> </a:t>
            </a:r>
          </a:p>
        </p:txBody>
      </p:sp>
      <p:sp>
        <p:nvSpPr>
          <p:cNvPr id="6" name="Дата 5"/>
          <p:cNvSpPr>
            <a:spLocks noGrp="1"/>
          </p:cNvSpPr>
          <p:nvPr>
            <p:ph type="dt" sz="quarter" idx="10"/>
          </p:nvPr>
        </p:nvSpPr>
        <p:spPr/>
        <p:txBody>
          <a:bodyPr/>
          <a:lstStyle/>
          <a:p>
            <a:pPr>
              <a:defRPr/>
            </a:pPr>
            <a:fld id="{53300B01-5247-4B18-963D-3BA8CB25C2C2}"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BF453579-3C2B-455C-B7CF-033C4A24F85B}" type="slidenum">
              <a:rPr lang="ru-RU" altLang="ru-RU" sz="1000" smtClean="0">
                <a:solidFill>
                  <a:srgbClr val="FFFFFF"/>
                </a:solidFill>
              </a:rPr>
              <a:pPr>
                <a:spcBef>
                  <a:spcPct val="0"/>
                </a:spcBef>
                <a:buClrTx/>
                <a:buSzTx/>
                <a:buFontTx/>
                <a:buNone/>
                <a:defRPr/>
              </a:pPr>
              <a:t>40</a:t>
            </a:fld>
            <a:endParaRPr lang="ru-RU" altLang="ru-RU" sz="1000" smtClean="0">
              <a:solidFill>
                <a:srgbClr val="FFFFFF"/>
              </a:solidFill>
            </a:endParaRPr>
          </a:p>
        </p:txBody>
      </p:sp>
    </p:spTree>
    <p:extLst>
      <p:ext uri="{BB962C8B-B14F-4D97-AF65-F5344CB8AC3E}">
        <p14:creationId xmlns:p14="http://schemas.microsoft.com/office/powerpoint/2010/main" val="46191444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88098"/>
                                        </p:tgtEl>
                                        <p:attrNameLst>
                                          <p:attrName>style.visibility</p:attrName>
                                        </p:attrNameLst>
                                      </p:cBhvr>
                                      <p:to>
                                        <p:strVal val="visible"/>
                                      </p:to>
                                    </p:set>
                                    <p:anim calcmode="lin" valueType="num">
                                      <p:cBhvr additive="base">
                                        <p:cTn id="7" dur="1000" fill="hold"/>
                                        <p:tgtEl>
                                          <p:spTgt spid="388098"/>
                                        </p:tgtEl>
                                        <p:attrNameLst>
                                          <p:attrName>ppt_x</p:attrName>
                                        </p:attrNameLst>
                                      </p:cBhvr>
                                      <p:tavLst>
                                        <p:tav tm="0">
                                          <p:val>
                                            <p:strVal val="1+#ppt_w/2"/>
                                          </p:val>
                                        </p:tav>
                                        <p:tav tm="100000">
                                          <p:val>
                                            <p:strVal val="#ppt_x"/>
                                          </p:val>
                                        </p:tav>
                                      </p:tavLst>
                                    </p:anim>
                                    <p:anim calcmode="lin" valueType="num">
                                      <p:cBhvr additive="base">
                                        <p:cTn id="8" dur="1000" fill="hold"/>
                                        <p:tgtEl>
                                          <p:spTgt spid="38809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88099">
                                            <p:txEl>
                                              <p:pRg st="0" end="0"/>
                                            </p:txEl>
                                          </p:spTgt>
                                        </p:tgtEl>
                                        <p:attrNameLst>
                                          <p:attrName>style.visibility</p:attrName>
                                        </p:attrNameLst>
                                      </p:cBhvr>
                                      <p:to>
                                        <p:strVal val="visible"/>
                                      </p:to>
                                    </p:set>
                                    <p:anim calcmode="lin" valueType="num">
                                      <p:cBhvr additive="base">
                                        <p:cTn id="13" dur="2000" fill="hold"/>
                                        <p:tgtEl>
                                          <p:spTgt spid="388099">
                                            <p:txEl>
                                              <p:pRg st="0" end="0"/>
                                            </p:tx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3880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88099">
                                            <p:txEl>
                                              <p:pRg st="1" end="1"/>
                                            </p:txEl>
                                          </p:spTgt>
                                        </p:tgtEl>
                                        <p:attrNameLst>
                                          <p:attrName>style.visibility</p:attrName>
                                        </p:attrNameLst>
                                      </p:cBhvr>
                                      <p:to>
                                        <p:strVal val="visible"/>
                                      </p:to>
                                    </p:set>
                                    <p:anim calcmode="lin" valueType="num">
                                      <p:cBhvr additive="base">
                                        <p:cTn id="19" dur="2000" fill="hold"/>
                                        <p:tgtEl>
                                          <p:spTgt spid="388099">
                                            <p:txEl>
                                              <p:pRg st="1" end="1"/>
                                            </p:txEl>
                                          </p:spTgt>
                                        </p:tgtEl>
                                        <p:attrNameLst>
                                          <p:attrName>ppt_x</p:attrName>
                                        </p:attrNameLst>
                                      </p:cBhvr>
                                      <p:tavLst>
                                        <p:tav tm="0">
                                          <p:val>
                                            <p:strVal val="1+#ppt_w/2"/>
                                          </p:val>
                                        </p:tav>
                                        <p:tav tm="100000">
                                          <p:val>
                                            <p:strVal val="#ppt_x"/>
                                          </p:val>
                                        </p:tav>
                                      </p:tavLst>
                                    </p:anim>
                                    <p:anim calcmode="lin" valueType="num">
                                      <p:cBhvr additive="base">
                                        <p:cTn id="20" dur="2000" fill="hold"/>
                                        <p:tgtEl>
                                          <p:spTgt spid="3880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88099">
                                            <p:txEl>
                                              <p:pRg st="2" end="2"/>
                                            </p:txEl>
                                          </p:spTgt>
                                        </p:tgtEl>
                                        <p:attrNameLst>
                                          <p:attrName>style.visibility</p:attrName>
                                        </p:attrNameLst>
                                      </p:cBhvr>
                                      <p:to>
                                        <p:strVal val="visible"/>
                                      </p:to>
                                    </p:set>
                                    <p:anim calcmode="lin" valueType="num">
                                      <p:cBhvr additive="base">
                                        <p:cTn id="25" dur="2000" fill="hold"/>
                                        <p:tgtEl>
                                          <p:spTgt spid="388099">
                                            <p:txEl>
                                              <p:pRg st="2" end="2"/>
                                            </p:txEl>
                                          </p:spTgt>
                                        </p:tgtEl>
                                        <p:attrNameLst>
                                          <p:attrName>ppt_x</p:attrName>
                                        </p:attrNameLst>
                                      </p:cBhvr>
                                      <p:tavLst>
                                        <p:tav tm="0">
                                          <p:val>
                                            <p:strVal val="1+#ppt_w/2"/>
                                          </p:val>
                                        </p:tav>
                                        <p:tav tm="100000">
                                          <p:val>
                                            <p:strVal val="#ppt_x"/>
                                          </p:val>
                                        </p:tav>
                                      </p:tavLst>
                                    </p:anim>
                                    <p:anim calcmode="lin" valueType="num">
                                      <p:cBhvr additive="base">
                                        <p:cTn id="26" dur="2000" fill="hold"/>
                                        <p:tgtEl>
                                          <p:spTgt spid="3880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88099">
                                            <p:txEl>
                                              <p:pRg st="3" end="3"/>
                                            </p:txEl>
                                          </p:spTgt>
                                        </p:tgtEl>
                                        <p:attrNameLst>
                                          <p:attrName>style.visibility</p:attrName>
                                        </p:attrNameLst>
                                      </p:cBhvr>
                                      <p:to>
                                        <p:strVal val="visible"/>
                                      </p:to>
                                    </p:set>
                                    <p:anim calcmode="lin" valueType="num">
                                      <p:cBhvr additive="base">
                                        <p:cTn id="31" dur="2000" fill="hold"/>
                                        <p:tgtEl>
                                          <p:spTgt spid="388099">
                                            <p:txEl>
                                              <p:pRg st="3" end="3"/>
                                            </p:txEl>
                                          </p:spTgt>
                                        </p:tgtEl>
                                        <p:attrNameLst>
                                          <p:attrName>ppt_x</p:attrName>
                                        </p:attrNameLst>
                                      </p:cBhvr>
                                      <p:tavLst>
                                        <p:tav tm="0">
                                          <p:val>
                                            <p:strVal val="1+#ppt_w/2"/>
                                          </p:val>
                                        </p:tav>
                                        <p:tav tm="100000">
                                          <p:val>
                                            <p:strVal val="#ppt_x"/>
                                          </p:val>
                                        </p:tav>
                                      </p:tavLst>
                                    </p:anim>
                                    <p:anim calcmode="lin" valueType="num">
                                      <p:cBhvr additive="base">
                                        <p:cTn id="32" dur="2000" fill="hold"/>
                                        <p:tgtEl>
                                          <p:spTgt spid="38809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8098" grpId="0"/>
      <p:bldP spid="388099"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390146" name="Rectangle 2"/>
          <p:cNvSpPr>
            <a:spLocks noGrp="1" noChangeArrowheads="1"/>
          </p:cNvSpPr>
          <p:nvPr>
            <p:ph type="title"/>
          </p:nvPr>
        </p:nvSpPr>
        <p:spPr>
          <a:xfrm>
            <a:off x="323850" y="277813"/>
            <a:ext cx="8640763" cy="847725"/>
          </a:xfrm>
        </p:spPr>
        <p:txBody>
          <a:bodyPr/>
          <a:lstStyle/>
          <a:p>
            <a:pPr eaLnBrk="1" hangingPunct="1">
              <a:defRPr/>
            </a:pPr>
            <a:r>
              <a:rPr lang="ru-RU" sz="3600" b="1" dirty="0" smtClean="0">
                <a:latin typeface="+mn-lt"/>
              </a:rPr>
              <a:t>МЕНЕДЖЕРЫ</a:t>
            </a:r>
          </a:p>
        </p:txBody>
      </p:sp>
      <p:sp>
        <p:nvSpPr>
          <p:cNvPr id="390147" name="Rectangle 3"/>
          <p:cNvSpPr>
            <a:spLocks noGrp="1" noChangeArrowheads="1"/>
          </p:cNvSpPr>
          <p:nvPr>
            <p:ph type="body" idx="1"/>
          </p:nvPr>
        </p:nvSpPr>
        <p:spPr>
          <a:xfrm>
            <a:off x="0" y="1052513"/>
            <a:ext cx="9144000" cy="5149850"/>
          </a:xfrm>
        </p:spPr>
        <p:txBody>
          <a:bodyPr/>
          <a:lstStyle/>
          <a:p>
            <a:pPr eaLnBrk="1" hangingPunct="1">
              <a:defRPr/>
            </a:pPr>
            <a:r>
              <a:rPr lang="ru-RU" dirty="0" smtClean="0"/>
              <a:t>«Поучения </a:t>
            </a:r>
            <a:r>
              <a:rPr lang="ru-RU" dirty="0" err="1" smtClean="0"/>
              <a:t>Гераклеопольского</a:t>
            </a:r>
            <a:r>
              <a:rPr lang="ru-RU" dirty="0" smtClean="0"/>
              <a:t> царя своему сыну </a:t>
            </a:r>
            <a:r>
              <a:rPr lang="ru-RU" dirty="0" err="1" smtClean="0"/>
              <a:t>Мерикара</a:t>
            </a:r>
            <a:r>
              <a:rPr lang="ru-RU" dirty="0" smtClean="0"/>
              <a:t>» (</a:t>
            </a:r>
            <a:r>
              <a:rPr lang="en-US" dirty="0" smtClean="0"/>
              <a:t>XXII</a:t>
            </a:r>
            <a:r>
              <a:rPr lang="ru-RU" dirty="0" smtClean="0"/>
              <a:t> в до н.э.) </a:t>
            </a:r>
          </a:p>
          <a:p>
            <a:pPr eaLnBrk="1" hangingPunct="1">
              <a:defRPr/>
            </a:pPr>
            <a:r>
              <a:rPr lang="ru-RU" dirty="0" smtClean="0"/>
              <a:t>«Поучения </a:t>
            </a:r>
            <a:r>
              <a:rPr lang="ru-RU" dirty="0" err="1" smtClean="0"/>
              <a:t>Ахтоя</a:t>
            </a:r>
            <a:r>
              <a:rPr lang="ru-RU" dirty="0" smtClean="0"/>
              <a:t> </a:t>
            </a:r>
            <a:r>
              <a:rPr lang="en-US" dirty="0" smtClean="0"/>
              <a:t>III</a:t>
            </a:r>
            <a:r>
              <a:rPr lang="ru-RU" dirty="0" smtClean="0"/>
              <a:t>, сына </a:t>
            </a:r>
            <a:r>
              <a:rPr lang="ru-RU" dirty="0" err="1" smtClean="0"/>
              <a:t>Дуауфа</a:t>
            </a:r>
            <a:r>
              <a:rPr lang="ru-RU" dirty="0" smtClean="0"/>
              <a:t>, своему сыну </a:t>
            </a:r>
            <a:r>
              <a:rPr lang="ru-RU" dirty="0" err="1" smtClean="0"/>
              <a:t>Пиопи</a:t>
            </a:r>
            <a:r>
              <a:rPr lang="ru-RU" dirty="0" smtClean="0"/>
              <a:t>» (</a:t>
            </a:r>
            <a:r>
              <a:rPr lang="en-US" dirty="0" smtClean="0"/>
              <a:t>XXI</a:t>
            </a:r>
            <a:r>
              <a:rPr lang="ru-RU" dirty="0" smtClean="0"/>
              <a:t> в до н.э.) </a:t>
            </a:r>
          </a:p>
          <a:p>
            <a:pPr eaLnBrk="1" hangingPunct="1">
              <a:defRPr/>
            </a:pPr>
            <a:r>
              <a:rPr lang="ru-RU" dirty="0" smtClean="0"/>
              <a:t>«Речения </a:t>
            </a:r>
            <a:r>
              <a:rPr lang="ru-RU" dirty="0" err="1" smtClean="0"/>
              <a:t>Ипусера</a:t>
            </a:r>
            <a:r>
              <a:rPr lang="ru-RU" dirty="0" smtClean="0"/>
              <a:t>» (</a:t>
            </a:r>
            <a:r>
              <a:rPr lang="en-US" dirty="0" smtClean="0"/>
              <a:t>XVIII</a:t>
            </a:r>
            <a:r>
              <a:rPr lang="ru-RU" dirty="0" smtClean="0"/>
              <a:t> в. до н.э.) </a:t>
            </a:r>
          </a:p>
          <a:p>
            <a:pPr algn="ctr" eaLnBrk="1" hangingPunct="1">
              <a:buFont typeface="Wingdings" pitchFamily="2" charset="2"/>
              <a:buNone/>
              <a:defRPr/>
            </a:pPr>
            <a:r>
              <a:rPr lang="ru-RU" dirty="0" smtClean="0"/>
              <a:t>В этих трактатах излагаются </a:t>
            </a:r>
            <a:r>
              <a:rPr lang="ru-RU" b="1" dirty="0" smtClean="0"/>
              <a:t>требования</a:t>
            </a:r>
            <a:r>
              <a:rPr lang="ru-RU" dirty="0" smtClean="0"/>
              <a:t> к личным и деловым качествам будущих правителей </a:t>
            </a:r>
          </a:p>
          <a:p>
            <a:pPr algn="ctr" eaLnBrk="1" hangingPunct="1">
              <a:buFont typeface="Wingdings" pitchFamily="2" charset="2"/>
              <a:buNone/>
              <a:defRPr/>
            </a:pPr>
            <a:r>
              <a:rPr lang="ru-RU" dirty="0" smtClean="0"/>
              <a:t>(</a:t>
            </a:r>
            <a:r>
              <a:rPr lang="ru-RU" b="1" dirty="0" smtClean="0"/>
              <a:t>компетенции</a:t>
            </a:r>
            <a:r>
              <a:rPr lang="ru-RU" dirty="0" smtClean="0"/>
              <a:t>)</a:t>
            </a:r>
          </a:p>
        </p:txBody>
      </p:sp>
      <p:sp>
        <p:nvSpPr>
          <p:cNvPr id="6" name="Дата 5"/>
          <p:cNvSpPr>
            <a:spLocks noGrp="1"/>
          </p:cNvSpPr>
          <p:nvPr>
            <p:ph type="dt" sz="quarter" idx="10"/>
          </p:nvPr>
        </p:nvSpPr>
        <p:spPr/>
        <p:txBody>
          <a:bodyPr/>
          <a:lstStyle/>
          <a:p>
            <a:pPr>
              <a:defRPr/>
            </a:pPr>
            <a:fld id="{B79A1E13-6457-4A26-B8A1-90756132C8CE}"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6679DED7-DCFD-4469-B746-8BE6EAE2DD9B}" type="slidenum">
              <a:rPr lang="ru-RU" altLang="ru-RU" sz="1000" smtClean="0">
                <a:solidFill>
                  <a:srgbClr val="FFFFFF"/>
                </a:solidFill>
              </a:rPr>
              <a:pPr>
                <a:spcBef>
                  <a:spcPct val="0"/>
                </a:spcBef>
                <a:buClrTx/>
                <a:buSzTx/>
                <a:buFontTx/>
                <a:buNone/>
                <a:defRPr/>
              </a:pPr>
              <a:t>41</a:t>
            </a:fld>
            <a:endParaRPr lang="ru-RU" altLang="ru-RU" sz="1000" smtClean="0">
              <a:solidFill>
                <a:srgbClr val="FFFFFF"/>
              </a:solidFill>
            </a:endParaRPr>
          </a:p>
        </p:txBody>
      </p:sp>
    </p:spTree>
    <p:extLst>
      <p:ext uri="{BB962C8B-B14F-4D97-AF65-F5344CB8AC3E}">
        <p14:creationId xmlns:p14="http://schemas.microsoft.com/office/powerpoint/2010/main" val="375317023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90146"/>
                                        </p:tgtEl>
                                        <p:attrNameLst>
                                          <p:attrName>style.visibility</p:attrName>
                                        </p:attrNameLst>
                                      </p:cBhvr>
                                      <p:to>
                                        <p:strVal val="visible"/>
                                      </p:to>
                                    </p:set>
                                    <p:anim calcmode="lin" valueType="num">
                                      <p:cBhvr additive="base">
                                        <p:cTn id="7" dur="1000" fill="hold"/>
                                        <p:tgtEl>
                                          <p:spTgt spid="390146"/>
                                        </p:tgtEl>
                                        <p:attrNameLst>
                                          <p:attrName>ppt_x</p:attrName>
                                        </p:attrNameLst>
                                      </p:cBhvr>
                                      <p:tavLst>
                                        <p:tav tm="0">
                                          <p:val>
                                            <p:strVal val="1+#ppt_w/2"/>
                                          </p:val>
                                        </p:tav>
                                        <p:tav tm="100000">
                                          <p:val>
                                            <p:strVal val="#ppt_x"/>
                                          </p:val>
                                        </p:tav>
                                      </p:tavLst>
                                    </p:anim>
                                    <p:anim calcmode="lin" valueType="num">
                                      <p:cBhvr additive="base">
                                        <p:cTn id="8" dur="1000" fill="hold"/>
                                        <p:tgtEl>
                                          <p:spTgt spid="39014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90147">
                                            <p:txEl>
                                              <p:pRg st="0" end="0"/>
                                            </p:txEl>
                                          </p:spTgt>
                                        </p:tgtEl>
                                        <p:attrNameLst>
                                          <p:attrName>style.visibility</p:attrName>
                                        </p:attrNameLst>
                                      </p:cBhvr>
                                      <p:to>
                                        <p:strVal val="visible"/>
                                      </p:to>
                                    </p:set>
                                    <p:anim calcmode="lin" valueType="num">
                                      <p:cBhvr additive="base">
                                        <p:cTn id="13" dur="2000" fill="hold"/>
                                        <p:tgtEl>
                                          <p:spTgt spid="390147">
                                            <p:txEl>
                                              <p:pRg st="0" end="0"/>
                                            </p:tx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3901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90147">
                                            <p:txEl>
                                              <p:pRg st="1" end="1"/>
                                            </p:txEl>
                                          </p:spTgt>
                                        </p:tgtEl>
                                        <p:attrNameLst>
                                          <p:attrName>style.visibility</p:attrName>
                                        </p:attrNameLst>
                                      </p:cBhvr>
                                      <p:to>
                                        <p:strVal val="visible"/>
                                      </p:to>
                                    </p:set>
                                    <p:anim calcmode="lin" valueType="num">
                                      <p:cBhvr additive="base">
                                        <p:cTn id="19" dur="2000" fill="hold"/>
                                        <p:tgtEl>
                                          <p:spTgt spid="390147">
                                            <p:txEl>
                                              <p:pRg st="1" end="1"/>
                                            </p:txEl>
                                          </p:spTgt>
                                        </p:tgtEl>
                                        <p:attrNameLst>
                                          <p:attrName>ppt_x</p:attrName>
                                        </p:attrNameLst>
                                      </p:cBhvr>
                                      <p:tavLst>
                                        <p:tav tm="0">
                                          <p:val>
                                            <p:strVal val="1+#ppt_w/2"/>
                                          </p:val>
                                        </p:tav>
                                        <p:tav tm="100000">
                                          <p:val>
                                            <p:strVal val="#ppt_x"/>
                                          </p:val>
                                        </p:tav>
                                      </p:tavLst>
                                    </p:anim>
                                    <p:anim calcmode="lin" valueType="num">
                                      <p:cBhvr additive="base">
                                        <p:cTn id="20" dur="2000" fill="hold"/>
                                        <p:tgtEl>
                                          <p:spTgt spid="3901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90147">
                                            <p:txEl>
                                              <p:pRg st="2" end="2"/>
                                            </p:txEl>
                                          </p:spTgt>
                                        </p:tgtEl>
                                        <p:attrNameLst>
                                          <p:attrName>style.visibility</p:attrName>
                                        </p:attrNameLst>
                                      </p:cBhvr>
                                      <p:to>
                                        <p:strVal val="visible"/>
                                      </p:to>
                                    </p:set>
                                    <p:anim calcmode="lin" valueType="num">
                                      <p:cBhvr additive="base">
                                        <p:cTn id="25" dur="2000" fill="hold"/>
                                        <p:tgtEl>
                                          <p:spTgt spid="390147">
                                            <p:txEl>
                                              <p:pRg st="2" end="2"/>
                                            </p:txEl>
                                          </p:spTgt>
                                        </p:tgtEl>
                                        <p:attrNameLst>
                                          <p:attrName>ppt_x</p:attrName>
                                        </p:attrNameLst>
                                      </p:cBhvr>
                                      <p:tavLst>
                                        <p:tav tm="0">
                                          <p:val>
                                            <p:strVal val="1+#ppt_w/2"/>
                                          </p:val>
                                        </p:tav>
                                        <p:tav tm="100000">
                                          <p:val>
                                            <p:strVal val="#ppt_x"/>
                                          </p:val>
                                        </p:tav>
                                      </p:tavLst>
                                    </p:anim>
                                    <p:anim calcmode="lin" valueType="num">
                                      <p:cBhvr additive="base">
                                        <p:cTn id="26" dur="2000" fill="hold"/>
                                        <p:tgtEl>
                                          <p:spTgt spid="39014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90147">
                                            <p:txEl>
                                              <p:pRg st="3" end="3"/>
                                            </p:txEl>
                                          </p:spTgt>
                                        </p:tgtEl>
                                        <p:attrNameLst>
                                          <p:attrName>style.visibility</p:attrName>
                                        </p:attrNameLst>
                                      </p:cBhvr>
                                      <p:to>
                                        <p:strVal val="visible"/>
                                      </p:to>
                                    </p:set>
                                    <p:anim calcmode="lin" valueType="num">
                                      <p:cBhvr additive="base">
                                        <p:cTn id="31" dur="2000" fill="hold"/>
                                        <p:tgtEl>
                                          <p:spTgt spid="390147">
                                            <p:txEl>
                                              <p:pRg st="3" end="3"/>
                                            </p:txEl>
                                          </p:spTgt>
                                        </p:tgtEl>
                                        <p:attrNameLst>
                                          <p:attrName>ppt_x</p:attrName>
                                        </p:attrNameLst>
                                      </p:cBhvr>
                                      <p:tavLst>
                                        <p:tav tm="0">
                                          <p:val>
                                            <p:strVal val="1+#ppt_w/2"/>
                                          </p:val>
                                        </p:tav>
                                        <p:tav tm="100000">
                                          <p:val>
                                            <p:strVal val="#ppt_x"/>
                                          </p:val>
                                        </p:tav>
                                      </p:tavLst>
                                    </p:anim>
                                    <p:anim calcmode="lin" valueType="num">
                                      <p:cBhvr additive="base">
                                        <p:cTn id="32" dur="2000" fill="hold"/>
                                        <p:tgtEl>
                                          <p:spTgt spid="39014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90147">
                                            <p:txEl>
                                              <p:pRg st="4" end="4"/>
                                            </p:txEl>
                                          </p:spTgt>
                                        </p:tgtEl>
                                        <p:attrNameLst>
                                          <p:attrName>style.visibility</p:attrName>
                                        </p:attrNameLst>
                                      </p:cBhvr>
                                      <p:to>
                                        <p:strVal val="visible"/>
                                      </p:to>
                                    </p:set>
                                    <p:anim calcmode="lin" valueType="num">
                                      <p:cBhvr additive="base">
                                        <p:cTn id="37" dur="2000" fill="hold"/>
                                        <p:tgtEl>
                                          <p:spTgt spid="390147">
                                            <p:txEl>
                                              <p:pRg st="4" end="4"/>
                                            </p:txEl>
                                          </p:spTgt>
                                        </p:tgtEl>
                                        <p:attrNameLst>
                                          <p:attrName>ppt_x</p:attrName>
                                        </p:attrNameLst>
                                      </p:cBhvr>
                                      <p:tavLst>
                                        <p:tav tm="0">
                                          <p:val>
                                            <p:strVal val="1+#ppt_w/2"/>
                                          </p:val>
                                        </p:tav>
                                        <p:tav tm="100000">
                                          <p:val>
                                            <p:strVal val="#ppt_x"/>
                                          </p:val>
                                        </p:tav>
                                      </p:tavLst>
                                    </p:anim>
                                    <p:anim calcmode="lin" valueType="num">
                                      <p:cBhvr additive="base">
                                        <p:cTn id="38" dur="2000" fill="hold"/>
                                        <p:tgtEl>
                                          <p:spTgt spid="39014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0146" grpId="0"/>
      <p:bldP spid="390147"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396290" name="Rectangle 2"/>
          <p:cNvSpPr>
            <a:spLocks noGrp="1" noChangeArrowheads="1"/>
          </p:cNvSpPr>
          <p:nvPr>
            <p:ph type="title"/>
          </p:nvPr>
        </p:nvSpPr>
        <p:spPr>
          <a:xfrm>
            <a:off x="457200" y="277813"/>
            <a:ext cx="8229600" cy="990600"/>
          </a:xfrm>
        </p:spPr>
        <p:txBody>
          <a:bodyPr/>
          <a:lstStyle/>
          <a:p>
            <a:pPr eaLnBrk="1" hangingPunct="1">
              <a:defRPr/>
            </a:pPr>
            <a:r>
              <a:rPr lang="ru-RU" sz="3600" b="1" dirty="0" smtClean="0">
                <a:latin typeface="+mn-lt"/>
              </a:rPr>
              <a:t>Табели о Рангах - 1</a:t>
            </a:r>
          </a:p>
        </p:txBody>
      </p:sp>
      <p:sp>
        <p:nvSpPr>
          <p:cNvPr id="396291" name="Rectangle 3"/>
          <p:cNvSpPr>
            <a:spLocks noGrp="1" noChangeArrowheads="1"/>
          </p:cNvSpPr>
          <p:nvPr>
            <p:ph type="body" idx="1"/>
          </p:nvPr>
        </p:nvSpPr>
        <p:spPr>
          <a:xfrm>
            <a:off x="107950" y="1600200"/>
            <a:ext cx="9036050" cy="4530725"/>
          </a:xfrm>
        </p:spPr>
        <p:txBody>
          <a:bodyPr/>
          <a:lstStyle/>
          <a:p>
            <a:pPr marL="0" indent="-609600" eaLnBrk="1" hangingPunct="1">
              <a:spcBef>
                <a:spcPts val="0"/>
              </a:spcBef>
              <a:buFont typeface="Wingdings" pitchFamily="2" charset="2"/>
              <a:buNone/>
              <a:defRPr/>
            </a:pPr>
            <a:r>
              <a:rPr lang="ru-RU" dirty="0" smtClean="0"/>
              <a:t>Общепризнанный образец бюрократического творчества древнего Египта эпохи Нового царства, содержащий подробное описание должностных обязанностей визира, – это </a:t>
            </a:r>
          </a:p>
          <a:p>
            <a:pPr marL="609600" indent="-609600" algn="ctr" eaLnBrk="1" hangingPunct="1">
              <a:buFont typeface="Wingdings" pitchFamily="2" charset="2"/>
              <a:buNone/>
              <a:defRPr/>
            </a:pPr>
            <a:r>
              <a:rPr lang="ru-RU" dirty="0" smtClean="0"/>
              <a:t>«Предписание о служебных обязанностях верховного сановника» (Х</a:t>
            </a:r>
            <a:r>
              <a:rPr lang="en-US" dirty="0" smtClean="0"/>
              <a:t>V</a:t>
            </a:r>
            <a:r>
              <a:rPr lang="ru-RU" dirty="0" smtClean="0"/>
              <a:t> в. до н.э.).</a:t>
            </a:r>
          </a:p>
          <a:p>
            <a:pPr marL="609600" indent="-609600" eaLnBrk="1" hangingPunct="1">
              <a:defRPr/>
            </a:pPr>
            <a:endParaRPr lang="ru-RU" dirty="0" smtClean="0"/>
          </a:p>
        </p:txBody>
      </p:sp>
      <p:sp>
        <p:nvSpPr>
          <p:cNvPr id="6" name="Дата 5"/>
          <p:cNvSpPr>
            <a:spLocks noGrp="1"/>
          </p:cNvSpPr>
          <p:nvPr>
            <p:ph type="dt" sz="quarter" idx="10"/>
          </p:nvPr>
        </p:nvSpPr>
        <p:spPr/>
        <p:txBody>
          <a:bodyPr/>
          <a:lstStyle/>
          <a:p>
            <a:pPr>
              <a:defRPr/>
            </a:pPr>
            <a:fld id="{8417CB3C-0B64-4209-A09F-19D8F2610AEE}"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057212FB-08D3-4065-B632-5B72334F1CDF}" type="slidenum">
              <a:rPr lang="ru-RU" altLang="ru-RU" sz="1000" smtClean="0">
                <a:solidFill>
                  <a:srgbClr val="FFFFFF"/>
                </a:solidFill>
              </a:rPr>
              <a:pPr>
                <a:spcBef>
                  <a:spcPct val="0"/>
                </a:spcBef>
                <a:buClrTx/>
                <a:buSzTx/>
                <a:buFontTx/>
                <a:buNone/>
                <a:defRPr/>
              </a:pPr>
              <a:t>42</a:t>
            </a:fld>
            <a:endParaRPr lang="ru-RU" altLang="ru-RU" sz="1000" smtClean="0">
              <a:solidFill>
                <a:srgbClr val="FFFFFF"/>
              </a:solidFill>
            </a:endParaRPr>
          </a:p>
        </p:txBody>
      </p:sp>
    </p:spTree>
    <p:extLst>
      <p:ext uri="{BB962C8B-B14F-4D97-AF65-F5344CB8AC3E}">
        <p14:creationId xmlns:p14="http://schemas.microsoft.com/office/powerpoint/2010/main" val="217123470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96290"/>
                                        </p:tgtEl>
                                        <p:attrNameLst>
                                          <p:attrName>style.visibility</p:attrName>
                                        </p:attrNameLst>
                                      </p:cBhvr>
                                      <p:to>
                                        <p:strVal val="visible"/>
                                      </p:to>
                                    </p:set>
                                    <p:anim calcmode="lin" valueType="num">
                                      <p:cBhvr additive="base">
                                        <p:cTn id="7" dur="1000" fill="hold"/>
                                        <p:tgtEl>
                                          <p:spTgt spid="396290"/>
                                        </p:tgtEl>
                                        <p:attrNameLst>
                                          <p:attrName>ppt_x</p:attrName>
                                        </p:attrNameLst>
                                      </p:cBhvr>
                                      <p:tavLst>
                                        <p:tav tm="0">
                                          <p:val>
                                            <p:strVal val="#ppt_x"/>
                                          </p:val>
                                        </p:tav>
                                        <p:tav tm="100000">
                                          <p:val>
                                            <p:strVal val="#ppt_x"/>
                                          </p:val>
                                        </p:tav>
                                      </p:tavLst>
                                    </p:anim>
                                    <p:anim calcmode="lin" valueType="num">
                                      <p:cBhvr additive="base">
                                        <p:cTn id="8" dur="1000" fill="hold"/>
                                        <p:tgtEl>
                                          <p:spTgt spid="39629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96291">
                                            <p:txEl>
                                              <p:pRg st="0" end="0"/>
                                            </p:txEl>
                                          </p:spTgt>
                                        </p:tgtEl>
                                        <p:attrNameLst>
                                          <p:attrName>style.visibility</p:attrName>
                                        </p:attrNameLst>
                                      </p:cBhvr>
                                      <p:to>
                                        <p:strVal val="visible"/>
                                      </p:to>
                                    </p:set>
                                    <p:anim calcmode="lin" valueType="num">
                                      <p:cBhvr additive="base">
                                        <p:cTn id="13" dur="2000" fill="hold"/>
                                        <p:tgtEl>
                                          <p:spTgt spid="396291">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962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96291">
                                            <p:txEl>
                                              <p:pRg st="1" end="1"/>
                                            </p:txEl>
                                          </p:spTgt>
                                        </p:tgtEl>
                                        <p:attrNameLst>
                                          <p:attrName>style.visibility</p:attrName>
                                        </p:attrNameLst>
                                      </p:cBhvr>
                                      <p:to>
                                        <p:strVal val="visible"/>
                                      </p:to>
                                    </p:set>
                                    <p:anim calcmode="lin" valueType="num">
                                      <p:cBhvr additive="base">
                                        <p:cTn id="19" dur="2000" fill="hold"/>
                                        <p:tgtEl>
                                          <p:spTgt spid="396291">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39629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290" grpId="0"/>
      <p:bldP spid="396291"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10626" name="Rectangle 2"/>
          <p:cNvSpPr>
            <a:spLocks noGrp="1" noChangeArrowheads="1"/>
          </p:cNvSpPr>
          <p:nvPr>
            <p:ph type="title"/>
          </p:nvPr>
        </p:nvSpPr>
        <p:spPr/>
        <p:txBody>
          <a:bodyPr/>
          <a:lstStyle/>
          <a:p>
            <a:pPr eaLnBrk="1" hangingPunct="1">
              <a:defRPr/>
            </a:pPr>
            <a:r>
              <a:rPr lang="ru-RU" sz="3600" b="1" dirty="0">
                <a:latin typeface="+mn-lt"/>
              </a:rPr>
              <a:t>Табели о Рангах </a:t>
            </a:r>
            <a:r>
              <a:rPr lang="ru-RU" sz="3600" b="1" dirty="0" smtClean="0">
                <a:latin typeface="+mn-lt"/>
              </a:rPr>
              <a:t>– 1/в</a:t>
            </a:r>
          </a:p>
        </p:txBody>
      </p:sp>
      <p:sp>
        <p:nvSpPr>
          <p:cNvPr id="410627" name="Rectangle 3"/>
          <p:cNvSpPr>
            <a:spLocks noGrp="1" noChangeArrowheads="1"/>
          </p:cNvSpPr>
          <p:nvPr>
            <p:ph type="body" idx="1"/>
          </p:nvPr>
        </p:nvSpPr>
        <p:spPr>
          <a:xfrm>
            <a:off x="0" y="1341438"/>
            <a:ext cx="9144000" cy="4789487"/>
          </a:xfrm>
        </p:spPr>
        <p:txBody>
          <a:bodyPr/>
          <a:lstStyle/>
          <a:p>
            <a:pPr eaLnBrk="1" hangingPunct="1">
              <a:defRPr/>
            </a:pPr>
            <a:r>
              <a:rPr lang="ru-RU" dirty="0" smtClean="0"/>
              <a:t>Разветвленность управленческой системы в Передней Азии постепенно нарастала и достигла таких масштабов и структурных размеров, что </a:t>
            </a:r>
          </a:p>
          <a:p>
            <a:pPr eaLnBrk="1" hangingPunct="1">
              <a:defRPr/>
            </a:pPr>
            <a:r>
              <a:rPr lang="ru-RU" dirty="0" smtClean="0"/>
              <a:t>уже в </a:t>
            </a:r>
            <a:r>
              <a:rPr lang="en-US" dirty="0" smtClean="0"/>
              <a:t>VII</a:t>
            </a:r>
            <a:r>
              <a:rPr lang="ru-RU" dirty="0" smtClean="0"/>
              <a:t> в. до н.э.  в Ассирии список чиновников царя </a:t>
            </a:r>
            <a:r>
              <a:rPr lang="ru-RU" dirty="0" err="1" smtClean="0"/>
              <a:t>Асархаддона</a:t>
            </a:r>
            <a:r>
              <a:rPr lang="ru-RU" dirty="0" smtClean="0"/>
              <a:t> содержал упоминание </a:t>
            </a:r>
          </a:p>
          <a:p>
            <a:pPr eaLnBrk="1" hangingPunct="1">
              <a:defRPr/>
            </a:pPr>
            <a:r>
              <a:rPr lang="ru-RU" dirty="0" smtClean="0"/>
              <a:t>о 159 должностях !!!</a:t>
            </a:r>
          </a:p>
        </p:txBody>
      </p:sp>
      <p:sp>
        <p:nvSpPr>
          <p:cNvPr id="6" name="Дата 5"/>
          <p:cNvSpPr>
            <a:spLocks noGrp="1"/>
          </p:cNvSpPr>
          <p:nvPr>
            <p:ph type="dt" sz="quarter" idx="10"/>
          </p:nvPr>
        </p:nvSpPr>
        <p:spPr/>
        <p:txBody>
          <a:bodyPr/>
          <a:lstStyle/>
          <a:p>
            <a:pPr>
              <a:defRPr/>
            </a:pPr>
            <a:fld id="{7EC8BB52-F786-43C4-8232-F1236B2F0F44}"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82FFCCD3-EB12-4532-B28C-7673127F9D4F}" type="slidenum">
              <a:rPr lang="ru-RU" altLang="ru-RU" sz="1000" smtClean="0">
                <a:solidFill>
                  <a:srgbClr val="FFFFFF"/>
                </a:solidFill>
              </a:rPr>
              <a:pPr>
                <a:spcBef>
                  <a:spcPct val="0"/>
                </a:spcBef>
                <a:buClrTx/>
                <a:buSzTx/>
                <a:buFontTx/>
                <a:buNone/>
                <a:defRPr/>
              </a:pPr>
              <a:t>43</a:t>
            </a:fld>
            <a:endParaRPr lang="ru-RU" altLang="ru-RU" sz="1000" smtClean="0">
              <a:solidFill>
                <a:srgbClr val="FFFFFF"/>
              </a:solidFill>
            </a:endParaRPr>
          </a:p>
        </p:txBody>
      </p:sp>
    </p:spTree>
    <p:extLst>
      <p:ext uri="{BB962C8B-B14F-4D97-AF65-F5344CB8AC3E}">
        <p14:creationId xmlns:p14="http://schemas.microsoft.com/office/powerpoint/2010/main" val="33935825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0626"/>
                                        </p:tgtEl>
                                        <p:attrNameLst>
                                          <p:attrName>style.visibility</p:attrName>
                                        </p:attrNameLst>
                                      </p:cBhvr>
                                      <p:to>
                                        <p:strVal val="visible"/>
                                      </p:to>
                                    </p:set>
                                    <p:anim calcmode="lin" valueType="num">
                                      <p:cBhvr additive="base">
                                        <p:cTn id="7" dur="1000" fill="hold"/>
                                        <p:tgtEl>
                                          <p:spTgt spid="410626"/>
                                        </p:tgtEl>
                                        <p:attrNameLst>
                                          <p:attrName>ppt_x</p:attrName>
                                        </p:attrNameLst>
                                      </p:cBhvr>
                                      <p:tavLst>
                                        <p:tav tm="0">
                                          <p:val>
                                            <p:strVal val="#ppt_x"/>
                                          </p:val>
                                        </p:tav>
                                        <p:tav tm="100000">
                                          <p:val>
                                            <p:strVal val="#ppt_x"/>
                                          </p:val>
                                        </p:tav>
                                      </p:tavLst>
                                    </p:anim>
                                    <p:anim calcmode="lin" valueType="num">
                                      <p:cBhvr additive="base">
                                        <p:cTn id="8" dur="1000" fill="hold"/>
                                        <p:tgtEl>
                                          <p:spTgt spid="41062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10627">
                                            <p:txEl>
                                              <p:pRg st="0" end="0"/>
                                            </p:txEl>
                                          </p:spTgt>
                                        </p:tgtEl>
                                        <p:attrNameLst>
                                          <p:attrName>style.visibility</p:attrName>
                                        </p:attrNameLst>
                                      </p:cBhvr>
                                      <p:to>
                                        <p:strVal val="visible"/>
                                      </p:to>
                                    </p:set>
                                    <p:anim calcmode="lin" valueType="num">
                                      <p:cBhvr additive="base">
                                        <p:cTn id="13" dur="2000" fill="hold"/>
                                        <p:tgtEl>
                                          <p:spTgt spid="410627">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106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10627">
                                            <p:txEl>
                                              <p:pRg st="1" end="1"/>
                                            </p:txEl>
                                          </p:spTgt>
                                        </p:tgtEl>
                                        <p:attrNameLst>
                                          <p:attrName>style.visibility</p:attrName>
                                        </p:attrNameLst>
                                      </p:cBhvr>
                                      <p:to>
                                        <p:strVal val="visible"/>
                                      </p:to>
                                    </p:set>
                                    <p:anim calcmode="lin" valueType="num">
                                      <p:cBhvr additive="base">
                                        <p:cTn id="19" dur="2000" fill="hold"/>
                                        <p:tgtEl>
                                          <p:spTgt spid="410627">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106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10627">
                                            <p:txEl>
                                              <p:pRg st="2" end="2"/>
                                            </p:txEl>
                                          </p:spTgt>
                                        </p:tgtEl>
                                        <p:attrNameLst>
                                          <p:attrName>style.visibility</p:attrName>
                                        </p:attrNameLst>
                                      </p:cBhvr>
                                      <p:to>
                                        <p:strVal val="visible"/>
                                      </p:to>
                                    </p:set>
                                    <p:anim calcmode="lin" valueType="num">
                                      <p:cBhvr additive="base">
                                        <p:cTn id="25" dur="2000" fill="hold"/>
                                        <p:tgtEl>
                                          <p:spTgt spid="410627">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1062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626" grpId="0"/>
      <p:bldP spid="410627"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04482" name="Rectangle 2"/>
          <p:cNvSpPr>
            <a:spLocks noGrp="1" noChangeArrowheads="1"/>
          </p:cNvSpPr>
          <p:nvPr>
            <p:ph type="title"/>
          </p:nvPr>
        </p:nvSpPr>
        <p:spPr>
          <a:xfrm>
            <a:off x="179388" y="277813"/>
            <a:ext cx="8507412" cy="1139825"/>
          </a:xfrm>
        </p:spPr>
        <p:txBody>
          <a:bodyPr/>
          <a:lstStyle/>
          <a:p>
            <a:pPr eaLnBrk="1" hangingPunct="1">
              <a:defRPr/>
            </a:pPr>
            <a:r>
              <a:rPr lang="ru-RU" sz="3600" b="1" dirty="0">
                <a:solidFill>
                  <a:schemeClr val="tx1"/>
                </a:solidFill>
                <a:latin typeface="+mn-lt"/>
              </a:rPr>
              <a:t>Табели о Рангах </a:t>
            </a:r>
            <a:r>
              <a:rPr lang="ru-RU" sz="3600" b="1" dirty="0" smtClean="0">
                <a:solidFill>
                  <a:schemeClr val="tx1"/>
                </a:solidFill>
                <a:latin typeface="+mn-lt"/>
              </a:rPr>
              <a:t>– 1/с</a:t>
            </a:r>
            <a:r>
              <a:rPr lang="ru-RU" sz="3600" b="1" dirty="0" smtClean="0">
                <a:latin typeface="+mn-lt"/>
              </a:rPr>
              <a:t> </a:t>
            </a:r>
          </a:p>
        </p:txBody>
      </p:sp>
      <p:sp>
        <p:nvSpPr>
          <p:cNvPr id="404483" name="Rectangle 3"/>
          <p:cNvSpPr>
            <a:spLocks noGrp="1" noChangeArrowheads="1"/>
          </p:cNvSpPr>
          <p:nvPr>
            <p:ph type="body" idx="1"/>
          </p:nvPr>
        </p:nvSpPr>
        <p:spPr>
          <a:xfrm>
            <a:off x="0" y="1196975"/>
            <a:ext cx="8964613" cy="4933950"/>
          </a:xfrm>
        </p:spPr>
        <p:txBody>
          <a:bodyPr/>
          <a:lstStyle/>
          <a:p>
            <a:pPr marL="609600" indent="-609600" eaLnBrk="1" hangingPunct="1">
              <a:defRPr/>
            </a:pPr>
            <a:r>
              <a:rPr lang="ru-RU" dirty="0" smtClean="0"/>
              <a:t>В трактате </a:t>
            </a:r>
            <a:r>
              <a:rPr lang="ru-RU" dirty="0" err="1" smtClean="0"/>
              <a:t>Артхашастра</a:t>
            </a:r>
            <a:r>
              <a:rPr lang="ru-RU" dirty="0" smtClean="0"/>
              <a:t> (</a:t>
            </a:r>
            <a:r>
              <a:rPr lang="en-US" dirty="0" smtClean="0"/>
              <a:t>IV</a:t>
            </a:r>
            <a:r>
              <a:rPr lang="ru-RU" dirty="0" smtClean="0"/>
              <a:t> в. до н.э.) – Табель о рангах  государственных служащих </a:t>
            </a:r>
          </a:p>
          <a:p>
            <a:pPr marL="609600" indent="-609600" eaLnBrk="1" hangingPunct="1">
              <a:defRPr/>
            </a:pPr>
            <a:r>
              <a:rPr lang="ru-RU" dirty="0" smtClean="0"/>
              <a:t>Содержит перечень 17 должностей, </a:t>
            </a:r>
          </a:p>
          <a:p>
            <a:pPr marL="609600" indent="-609600" eaLnBrk="1" hangingPunct="1">
              <a:defRPr/>
            </a:pPr>
            <a:r>
              <a:rPr lang="ru-RU" dirty="0" smtClean="0"/>
              <a:t>их характеристики и </a:t>
            </a:r>
          </a:p>
          <a:p>
            <a:pPr marL="609600" indent="-609600" eaLnBrk="1" hangingPunct="1">
              <a:defRPr/>
            </a:pPr>
            <a:r>
              <a:rPr lang="ru-RU" dirty="0" smtClean="0"/>
              <a:t>размеры вознаграждения</a:t>
            </a:r>
          </a:p>
        </p:txBody>
      </p:sp>
      <p:sp>
        <p:nvSpPr>
          <p:cNvPr id="6" name="Дата 5"/>
          <p:cNvSpPr>
            <a:spLocks noGrp="1"/>
          </p:cNvSpPr>
          <p:nvPr>
            <p:ph type="dt" sz="quarter" idx="10"/>
          </p:nvPr>
        </p:nvSpPr>
        <p:spPr/>
        <p:txBody>
          <a:bodyPr/>
          <a:lstStyle/>
          <a:p>
            <a:pPr>
              <a:defRPr/>
            </a:pPr>
            <a:fld id="{4AA4DC77-666E-422B-A131-240547E4137F}"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193F152F-8A19-4B49-BA5B-AE79B2C53616}" type="slidenum">
              <a:rPr lang="ru-RU" altLang="ru-RU" sz="1000" smtClean="0">
                <a:solidFill>
                  <a:srgbClr val="FFFFFF"/>
                </a:solidFill>
              </a:rPr>
              <a:pPr>
                <a:spcBef>
                  <a:spcPct val="0"/>
                </a:spcBef>
                <a:buClrTx/>
                <a:buSzTx/>
                <a:buFontTx/>
                <a:buNone/>
                <a:defRPr/>
              </a:pPr>
              <a:t>44</a:t>
            </a:fld>
            <a:endParaRPr lang="ru-RU" altLang="ru-RU" sz="1000" smtClean="0">
              <a:solidFill>
                <a:srgbClr val="FFFFFF"/>
              </a:solidFill>
            </a:endParaRPr>
          </a:p>
        </p:txBody>
      </p:sp>
    </p:spTree>
    <p:extLst>
      <p:ext uri="{BB962C8B-B14F-4D97-AF65-F5344CB8AC3E}">
        <p14:creationId xmlns:p14="http://schemas.microsoft.com/office/powerpoint/2010/main" val="163554324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4482"/>
                                        </p:tgtEl>
                                        <p:attrNameLst>
                                          <p:attrName>style.visibility</p:attrName>
                                        </p:attrNameLst>
                                      </p:cBhvr>
                                      <p:to>
                                        <p:strVal val="visible"/>
                                      </p:to>
                                    </p:set>
                                    <p:anim calcmode="lin" valueType="num">
                                      <p:cBhvr additive="base">
                                        <p:cTn id="7" dur="1000" fill="hold"/>
                                        <p:tgtEl>
                                          <p:spTgt spid="404482"/>
                                        </p:tgtEl>
                                        <p:attrNameLst>
                                          <p:attrName>ppt_x</p:attrName>
                                        </p:attrNameLst>
                                      </p:cBhvr>
                                      <p:tavLst>
                                        <p:tav tm="0">
                                          <p:val>
                                            <p:strVal val="#ppt_x"/>
                                          </p:val>
                                        </p:tav>
                                        <p:tav tm="100000">
                                          <p:val>
                                            <p:strVal val="#ppt_x"/>
                                          </p:val>
                                        </p:tav>
                                      </p:tavLst>
                                    </p:anim>
                                    <p:anim calcmode="lin" valueType="num">
                                      <p:cBhvr additive="base">
                                        <p:cTn id="8" dur="1000" fill="hold"/>
                                        <p:tgtEl>
                                          <p:spTgt spid="40448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4483">
                                            <p:txEl>
                                              <p:pRg st="0" end="0"/>
                                            </p:txEl>
                                          </p:spTgt>
                                        </p:tgtEl>
                                        <p:attrNameLst>
                                          <p:attrName>style.visibility</p:attrName>
                                        </p:attrNameLst>
                                      </p:cBhvr>
                                      <p:to>
                                        <p:strVal val="visible"/>
                                      </p:to>
                                    </p:set>
                                    <p:anim calcmode="lin" valueType="num">
                                      <p:cBhvr additive="base">
                                        <p:cTn id="13" dur="2000" fill="hold"/>
                                        <p:tgtEl>
                                          <p:spTgt spid="404483">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044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04483">
                                            <p:txEl>
                                              <p:pRg st="1" end="1"/>
                                            </p:txEl>
                                          </p:spTgt>
                                        </p:tgtEl>
                                        <p:attrNameLst>
                                          <p:attrName>style.visibility</p:attrName>
                                        </p:attrNameLst>
                                      </p:cBhvr>
                                      <p:to>
                                        <p:strVal val="visible"/>
                                      </p:to>
                                    </p:set>
                                    <p:anim calcmode="lin" valueType="num">
                                      <p:cBhvr additive="base">
                                        <p:cTn id="19" dur="2000" fill="hold"/>
                                        <p:tgtEl>
                                          <p:spTgt spid="404483">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044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04483">
                                            <p:txEl>
                                              <p:pRg st="2" end="2"/>
                                            </p:txEl>
                                          </p:spTgt>
                                        </p:tgtEl>
                                        <p:attrNameLst>
                                          <p:attrName>style.visibility</p:attrName>
                                        </p:attrNameLst>
                                      </p:cBhvr>
                                      <p:to>
                                        <p:strVal val="visible"/>
                                      </p:to>
                                    </p:set>
                                    <p:anim calcmode="lin" valueType="num">
                                      <p:cBhvr additive="base">
                                        <p:cTn id="25" dur="2000" fill="hold"/>
                                        <p:tgtEl>
                                          <p:spTgt spid="404483">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044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04483">
                                            <p:txEl>
                                              <p:pRg st="3" end="3"/>
                                            </p:txEl>
                                          </p:spTgt>
                                        </p:tgtEl>
                                        <p:attrNameLst>
                                          <p:attrName>style.visibility</p:attrName>
                                        </p:attrNameLst>
                                      </p:cBhvr>
                                      <p:to>
                                        <p:strVal val="visible"/>
                                      </p:to>
                                    </p:set>
                                    <p:anim calcmode="lin" valueType="num">
                                      <p:cBhvr additive="base">
                                        <p:cTn id="31" dur="2000" fill="hold"/>
                                        <p:tgtEl>
                                          <p:spTgt spid="404483">
                                            <p:txEl>
                                              <p:pRg st="3" end="3"/>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40448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482" grpId="0"/>
      <p:bldP spid="40448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06531" name="Rectangle 3"/>
          <p:cNvSpPr>
            <a:spLocks noGrp="1" noChangeArrowheads="1"/>
          </p:cNvSpPr>
          <p:nvPr>
            <p:ph type="body" idx="1"/>
          </p:nvPr>
        </p:nvSpPr>
        <p:spPr>
          <a:xfrm>
            <a:off x="0" y="333375"/>
            <a:ext cx="9144000" cy="5792788"/>
          </a:xfrm>
        </p:spPr>
        <p:txBody>
          <a:bodyPr/>
          <a:lstStyle/>
          <a:p>
            <a:pPr algn="ctr" eaLnBrk="1" hangingPunct="1">
              <a:lnSpc>
                <a:spcPct val="80000"/>
              </a:lnSpc>
              <a:buClr>
                <a:srgbClr val="FFFFCC"/>
              </a:buClr>
              <a:buFont typeface="Wingdings" pitchFamily="2" charset="2"/>
              <a:buNone/>
              <a:defRPr/>
            </a:pPr>
            <a:r>
              <a:rPr lang="ru-RU" sz="3600" b="1" dirty="0">
                <a:solidFill>
                  <a:srgbClr val="FFFFFF"/>
                </a:solidFill>
              </a:rPr>
              <a:t>Теперь – это называется </a:t>
            </a:r>
            <a:endParaRPr lang="ru-RU" sz="3600" b="1" dirty="0" smtClean="0">
              <a:solidFill>
                <a:srgbClr val="FFFFFF"/>
              </a:solidFill>
            </a:endParaRPr>
          </a:p>
          <a:p>
            <a:pPr algn="ctr" eaLnBrk="1" hangingPunct="1">
              <a:lnSpc>
                <a:spcPct val="80000"/>
              </a:lnSpc>
              <a:buClr>
                <a:srgbClr val="FFFFCC"/>
              </a:buClr>
              <a:buFont typeface="Wingdings" pitchFamily="2" charset="2"/>
              <a:buNone/>
              <a:defRPr/>
            </a:pPr>
            <a:r>
              <a:rPr lang="ru-RU" sz="3600" b="1" dirty="0" smtClean="0">
                <a:solidFill>
                  <a:srgbClr val="FFFFFF"/>
                </a:solidFill>
              </a:rPr>
              <a:t>ФГОС-3</a:t>
            </a:r>
            <a:r>
              <a:rPr lang="ru-RU" sz="3600" b="1" dirty="0">
                <a:solidFill>
                  <a:srgbClr val="FFFFFF"/>
                </a:solidFill>
              </a:rPr>
              <a:t>+</a:t>
            </a:r>
          </a:p>
          <a:p>
            <a:pPr algn="ctr" eaLnBrk="1" hangingPunct="1">
              <a:lnSpc>
                <a:spcPct val="80000"/>
              </a:lnSpc>
              <a:buFont typeface="Wingdings" pitchFamily="2" charset="2"/>
              <a:buNone/>
              <a:defRPr/>
            </a:pPr>
            <a:r>
              <a:rPr lang="ru-RU" sz="3600" b="1" dirty="0" smtClean="0">
                <a:solidFill>
                  <a:srgbClr val="FFFFFF"/>
                </a:solidFill>
              </a:rPr>
              <a:t>и/или</a:t>
            </a:r>
          </a:p>
          <a:p>
            <a:pPr algn="ctr" eaLnBrk="1" hangingPunct="1">
              <a:lnSpc>
                <a:spcPct val="80000"/>
              </a:lnSpc>
              <a:buFont typeface="Wingdings" pitchFamily="2" charset="2"/>
              <a:buNone/>
              <a:defRPr/>
            </a:pPr>
            <a:r>
              <a:rPr lang="ru-RU" sz="3600" b="1" dirty="0" smtClean="0">
                <a:solidFill>
                  <a:srgbClr val="FFFFFF"/>
                </a:solidFill>
              </a:rPr>
              <a:t>ФГОС-4</a:t>
            </a:r>
            <a:endParaRPr lang="en-US" sz="3600" b="1" dirty="0" smtClean="0">
              <a:solidFill>
                <a:srgbClr val="FFFFFF"/>
              </a:solidFill>
            </a:endParaRPr>
          </a:p>
          <a:p>
            <a:pPr eaLnBrk="1" hangingPunct="1">
              <a:lnSpc>
                <a:spcPct val="80000"/>
              </a:lnSpc>
              <a:buFont typeface="Wingdings" pitchFamily="2" charset="2"/>
              <a:buNone/>
              <a:defRPr/>
            </a:pPr>
            <a:endParaRPr lang="en-US" sz="3600" b="1" dirty="0">
              <a:solidFill>
                <a:srgbClr val="FFFFFF"/>
              </a:solidFill>
            </a:endParaRPr>
          </a:p>
          <a:p>
            <a:pPr algn="ctr" eaLnBrk="1" hangingPunct="1">
              <a:lnSpc>
                <a:spcPct val="80000"/>
              </a:lnSpc>
              <a:buFont typeface="Wingdings" pitchFamily="2" charset="2"/>
              <a:buNone/>
              <a:defRPr/>
            </a:pPr>
            <a:r>
              <a:rPr lang="ru-RU" sz="3600" b="1" dirty="0" smtClean="0">
                <a:solidFill>
                  <a:srgbClr val="FFFFFF"/>
                </a:solidFill>
              </a:rPr>
              <a:t>О компетенциях </a:t>
            </a:r>
          </a:p>
          <a:p>
            <a:pPr algn="ctr" eaLnBrk="1" hangingPunct="1">
              <a:lnSpc>
                <a:spcPct val="80000"/>
              </a:lnSpc>
              <a:buFont typeface="Wingdings" pitchFamily="2" charset="2"/>
              <a:buNone/>
              <a:defRPr/>
            </a:pPr>
            <a:r>
              <a:rPr lang="ru-RU" sz="3600" b="1" dirty="0" smtClean="0">
                <a:solidFill>
                  <a:srgbClr val="FFFFFF"/>
                </a:solidFill>
              </a:rPr>
              <a:t>и</a:t>
            </a:r>
          </a:p>
          <a:p>
            <a:pPr algn="ctr" eaLnBrk="1" hangingPunct="1">
              <a:lnSpc>
                <a:spcPct val="80000"/>
              </a:lnSpc>
              <a:buFont typeface="Wingdings" pitchFamily="2" charset="2"/>
              <a:buNone/>
              <a:defRPr/>
            </a:pPr>
            <a:r>
              <a:rPr lang="ru-RU" sz="3600" b="1" dirty="0" smtClean="0">
                <a:solidFill>
                  <a:srgbClr val="FFFFFF"/>
                </a:solidFill>
              </a:rPr>
              <a:t> подготовке менеджеров</a:t>
            </a:r>
            <a:endParaRPr lang="ru-RU" sz="2800" dirty="0" smtClean="0"/>
          </a:p>
        </p:txBody>
      </p:sp>
      <p:sp>
        <p:nvSpPr>
          <p:cNvPr id="6" name="Дата 5"/>
          <p:cNvSpPr>
            <a:spLocks noGrp="1"/>
          </p:cNvSpPr>
          <p:nvPr>
            <p:ph type="dt" sz="quarter" idx="10"/>
          </p:nvPr>
        </p:nvSpPr>
        <p:spPr/>
        <p:txBody>
          <a:bodyPr/>
          <a:lstStyle/>
          <a:p>
            <a:pPr>
              <a:defRPr/>
            </a:pPr>
            <a:fld id="{246D06C0-25AC-4133-9E44-120810DE0A2C}"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F7F894C2-C837-4F94-BE74-C00E5BC8A95E}" type="slidenum">
              <a:rPr lang="ru-RU" altLang="ru-RU" sz="1000" smtClean="0">
                <a:solidFill>
                  <a:srgbClr val="FFFFFF"/>
                </a:solidFill>
              </a:rPr>
              <a:pPr>
                <a:spcBef>
                  <a:spcPct val="0"/>
                </a:spcBef>
                <a:buClrTx/>
                <a:buSzTx/>
                <a:buFontTx/>
                <a:buNone/>
                <a:defRPr/>
              </a:pPr>
              <a:t>45</a:t>
            </a:fld>
            <a:endParaRPr lang="ru-RU" altLang="ru-RU" sz="1000" smtClean="0">
              <a:solidFill>
                <a:srgbClr val="FFFFFF"/>
              </a:solidFill>
            </a:endParaRPr>
          </a:p>
        </p:txBody>
      </p:sp>
    </p:spTree>
    <p:extLst>
      <p:ext uri="{BB962C8B-B14F-4D97-AF65-F5344CB8AC3E}">
        <p14:creationId xmlns:p14="http://schemas.microsoft.com/office/powerpoint/2010/main" val="40206275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6531">
                                            <p:txEl>
                                              <p:pRg st="0" end="0"/>
                                            </p:txEl>
                                          </p:spTgt>
                                        </p:tgtEl>
                                        <p:attrNameLst>
                                          <p:attrName>style.visibility</p:attrName>
                                        </p:attrNameLst>
                                      </p:cBhvr>
                                      <p:to>
                                        <p:strVal val="visible"/>
                                      </p:to>
                                    </p:set>
                                    <p:anim calcmode="lin" valueType="num">
                                      <p:cBhvr additive="base">
                                        <p:cTn id="7" dur="500" fill="hold"/>
                                        <p:tgtEl>
                                          <p:spTgt spid="4065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065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6531">
                                            <p:txEl>
                                              <p:pRg st="1" end="1"/>
                                            </p:txEl>
                                          </p:spTgt>
                                        </p:tgtEl>
                                        <p:attrNameLst>
                                          <p:attrName>style.visibility</p:attrName>
                                        </p:attrNameLst>
                                      </p:cBhvr>
                                      <p:to>
                                        <p:strVal val="visible"/>
                                      </p:to>
                                    </p:set>
                                    <p:anim calcmode="lin" valueType="num">
                                      <p:cBhvr additive="base">
                                        <p:cTn id="13" dur="500" fill="hold"/>
                                        <p:tgtEl>
                                          <p:spTgt spid="40653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065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06531">
                                            <p:txEl>
                                              <p:pRg st="2" end="2"/>
                                            </p:txEl>
                                          </p:spTgt>
                                        </p:tgtEl>
                                        <p:attrNameLst>
                                          <p:attrName>style.visibility</p:attrName>
                                        </p:attrNameLst>
                                      </p:cBhvr>
                                      <p:to>
                                        <p:strVal val="visible"/>
                                      </p:to>
                                    </p:set>
                                    <p:anim calcmode="lin" valueType="num">
                                      <p:cBhvr additive="base">
                                        <p:cTn id="19" dur="500" fill="hold"/>
                                        <p:tgtEl>
                                          <p:spTgt spid="40653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0653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06531">
                                            <p:txEl>
                                              <p:pRg st="3" end="3"/>
                                            </p:txEl>
                                          </p:spTgt>
                                        </p:tgtEl>
                                        <p:attrNameLst>
                                          <p:attrName>style.visibility</p:attrName>
                                        </p:attrNameLst>
                                      </p:cBhvr>
                                      <p:to>
                                        <p:strVal val="visible"/>
                                      </p:to>
                                    </p:set>
                                    <p:anim calcmode="lin" valueType="num">
                                      <p:cBhvr additive="base">
                                        <p:cTn id="25" dur="500" fill="hold"/>
                                        <p:tgtEl>
                                          <p:spTgt spid="40653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0653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06531">
                                            <p:txEl>
                                              <p:pRg st="5" end="5"/>
                                            </p:txEl>
                                          </p:spTgt>
                                        </p:tgtEl>
                                        <p:attrNameLst>
                                          <p:attrName>style.visibility</p:attrName>
                                        </p:attrNameLst>
                                      </p:cBhvr>
                                      <p:to>
                                        <p:strVal val="visible"/>
                                      </p:to>
                                    </p:set>
                                    <p:anim calcmode="lin" valueType="num">
                                      <p:cBhvr additive="base">
                                        <p:cTn id="31" dur="500" fill="hold"/>
                                        <p:tgtEl>
                                          <p:spTgt spid="406531">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0653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06531">
                                            <p:txEl>
                                              <p:pRg st="6" end="6"/>
                                            </p:txEl>
                                          </p:spTgt>
                                        </p:tgtEl>
                                        <p:attrNameLst>
                                          <p:attrName>style.visibility</p:attrName>
                                        </p:attrNameLst>
                                      </p:cBhvr>
                                      <p:to>
                                        <p:strVal val="visible"/>
                                      </p:to>
                                    </p:set>
                                    <p:anim calcmode="lin" valueType="num">
                                      <p:cBhvr additive="base">
                                        <p:cTn id="37" dur="500" fill="hold"/>
                                        <p:tgtEl>
                                          <p:spTgt spid="406531">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0653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06531">
                                            <p:txEl>
                                              <p:pRg st="7" end="7"/>
                                            </p:txEl>
                                          </p:spTgt>
                                        </p:tgtEl>
                                        <p:attrNameLst>
                                          <p:attrName>style.visibility</p:attrName>
                                        </p:attrNameLst>
                                      </p:cBhvr>
                                      <p:to>
                                        <p:strVal val="visible"/>
                                      </p:to>
                                    </p:set>
                                    <p:anim calcmode="lin" valueType="num">
                                      <p:cBhvr additive="base">
                                        <p:cTn id="43" dur="500" fill="hold"/>
                                        <p:tgtEl>
                                          <p:spTgt spid="406531">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06531">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531"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386051" name="Rectangle 3"/>
          <p:cNvSpPr>
            <a:spLocks noGrp="1" noChangeArrowheads="1"/>
          </p:cNvSpPr>
          <p:nvPr>
            <p:ph type="body" idx="1"/>
          </p:nvPr>
        </p:nvSpPr>
        <p:spPr>
          <a:xfrm>
            <a:off x="107950" y="260350"/>
            <a:ext cx="8856663" cy="5870575"/>
          </a:xfrm>
        </p:spPr>
        <p:txBody>
          <a:bodyPr/>
          <a:lstStyle/>
          <a:p>
            <a:pPr eaLnBrk="1" hangingPunct="1">
              <a:defRPr/>
            </a:pPr>
            <a:endParaRPr lang="ru-RU" dirty="0" smtClean="0"/>
          </a:p>
          <a:p>
            <a:pPr eaLnBrk="1" hangingPunct="1">
              <a:defRPr/>
            </a:pPr>
            <a:r>
              <a:rPr lang="ru-RU" dirty="0" smtClean="0"/>
              <a:t>«Мы должны понять то, </a:t>
            </a:r>
          </a:p>
          <a:p>
            <a:pPr eaLnBrk="1" hangingPunct="1">
              <a:defRPr/>
            </a:pPr>
            <a:r>
              <a:rPr lang="ru-RU" b="1" dirty="0" smtClean="0"/>
              <a:t>Что</a:t>
            </a:r>
            <a:r>
              <a:rPr lang="ru-RU" dirty="0" smtClean="0"/>
              <a:t> </a:t>
            </a:r>
            <a:r>
              <a:rPr lang="ru-RU" b="1" dirty="0" smtClean="0"/>
              <a:t>делают</a:t>
            </a:r>
            <a:r>
              <a:rPr lang="ru-RU" dirty="0" smtClean="0"/>
              <a:t> менеджеры, прежде чем мы сможем решить, </a:t>
            </a:r>
          </a:p>
          <a:p>
            <a:pPr eaLnBrk="1" hangingPunct="1">
              <a:defRPr/>
            </a:pPr>
            <a:r>
              <a:rPr lang="ru-RU" b="1" dirty="0" smtClean="0"/>
              <a:t>Что </a:t>
            </a:r>
            <a:r>
              <a:rPr lang="ru-RU" dirty="0" smtClean="0"/>
              <a:t>менеджеры должны </a:t>
            </a:r>
            <a:r>
              <a:rPr lang="ru-RU" b="1" dirty="0" smtClean="0"/>
              <a:t>знать</a:t>
            </a:r>
            <a:r>
              <a:rPr lang="ru-RU" dirty="0" smtClean="0"/>
              <a:t> и </a:t>
            </a:r>
          </a:p>
          <a:p>
            <a:pPr eaLnBrk="1" hangingPunct="1">
              <a:defRPr/>
            </a:pPr>
            <a:r>
              <a:rPr lang="ru-RU" b="1" dirty="0" smtClean="0"/>
              <a:t>Каким образом</a:t>
            </a:r>
            <a:r>
              <a:rPr lang="ru-RU" dirty="0" smtClean="0"/>
              <a:t> они лучше всего могут приобрести это знание" </a:t>
            </a:r>
          </a:p>
          <a:p>
            <a:pPr algn="r" eaLnBrk="1" hangingPunct="1">
              <a:buFont typeface="Wingdings" pitchFamily="2" charset="2"/>
              <a:buNone/>
              <a:defRPr/>
            </a:pPr>
            <a:endParaRPr lang="ru-RU" sz="2400" dirty="0" smtClean="0"/>
          </a:p>
          <a:p>
            <a:pPr algn="r" eaLnBrk="1" hangingPunct="1">
              <a:buFont typeface="Wingdings" pitchFamily="2" charset="2"/>
              <a:buNone/>
              <a:defRPr/>
            </a:pPr>
            <a:r>
              <a:rPr lang="ru-RU" sz="2400" dirty="0" smtClean="0"/>
              <a:t>(</a:t>
            </a:r>
            <a:r>
              <a:rPr lang="en-US" sz="2400" dirty="0" smtClean="0"/>
              <a:t>Stewart</a:t>
            </a:r>
            <a:r>
              <a:rPr lang="ru-RU" sz="2400" dirty="0" smtClean="0"/>
              <a:t>, </a:t>
            </a:r>
            <a:r>
              <a:rPr lang="en-US" sz="2400" dirty="0" smtClean="0"/>
              <a:t>R</a:t>
            </a:r>
            <a:r>
              <a:rPr lang="ru-RU" sz="2400" dirty="0" smtClean="0"/>
              <a:t>. </a:t>
            </a:r>
            <a:r>
              <a:rPr lang="en-US" sz="2400" dirty="0" smtClean="0"/>
              <a:t>The Nature of </a:t>
            </a:r>
            <a:r>
              <a:rPr lang="en-US" sz="2400" dirty="0" err="1" smtClean="0"/>
              <a:t>Mgt</a:t>
            </a:r>
            <a:r>
              <a:rPr lang="ru-RU" sz="2400" dirty="0" smtClean="0"/>
              <a:t>: </a:t>
            </a:r>
            <a:r>
              <a:rPr lang="en-US" sz="2400" dirty="0" smtClean="0"/>
              <a:t>A Problem for </a:t>
            </a:r>
            <a:r>
              <a:rPr lang="en-US" sz="2400" dirty="0" err="1" smtClean="0"/>
              <a:t>Mgt</a:t>
            </a:r>
            <a:r>
              <a:rPr lang="en-US" sz="2400" dirty="0" smtClean="0"/>
              <a:t> Education</a:t>
            </a:r>
            <a:r>
              <a:rPr lang="ru-RU" sz="2400" dirty="0" smtClean="0"/>
              <a:t>, </a:t>
            </a:r>
            <a:r>
              <a:rPr lang="en-US" sz="2400" dirty="0" smtClean="0"/>
              <a:t>JMS</a:t>
            </a:r>
            <a:r>
              <a:rPr lang="ru-RU" sz="2400" dirty="0" smtClean="0"/>
              <a:t>, 1984, </a:t>
            </a:r>
            <a:r>
              <a:rPr lang="en-US" sz="2400" dirty="0" smtClean="0"/>
              <a:t>N</a:t>
            </a:r>
            <a:r>
              <a:rPr lang="ru-RU" sz="2400" dirty="0" smtClean="0"/>
              <a:t>21)</a:t>
            </a:r>
            <a:r>
              <a:rPr lang="ru-RU" dirty="0" smtClean="0"/>
              <a:t> </a:t>
            </a:r>
          </a:p>
        </p:txBody>
      </p:sp>
      <p:sp>
        <p:nvSpPr>
          <p:cNvPr id="6" name="Дата 5"/>
          <p:cNvSpPr>
            <a:spLocks noGrp="1"/>
          </p:cNvSpPr>
          <p:nvPr>
            <p:ph type="dt" sz="quarter" idx="10"/>
          </p:nvPr>
        </p:nvSpPr>
        <p:spPr/>
        <p:txBody>
          <a:bodyPr/>
          <a:lstStyle/>
          <a:p>
            <a:pPr>
              <a:defRPr/>
            </a:pPr>
            <a:fld id="{F1C73966-E676-47DA-9DD7-374619B24932}"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B0E8FE8F-1F37-45C0-AB6B-C99179D182F9}" type="slidenum">
              <a:rPr lang="ru-RU" altLang="ru-RU" sz="1000" smtClean="0">
                <a:solidFill>
                  <a:srgbClr val="FFFFFF"/>
                </a:solidFill>
              </a:rPr>
              <a:pPr>
                <a:spcBef>
                  <a:spcPct val="0"/>
                </a:spcBef>
                <a:buClrTx/>
                <a:buSzTx/>
                <a:buFontTx/>
                <a:buNone/>
                <a:defRPr/>
              </a:pPr>
              <a:t>46</a:t>
            </a:fld>
            <a:endParaRPr lang="ru-RU" altLang="ru-RU" sz="1000" smtClean="0">
              <a:solidFill>
                <a:srgbClr val="FFFFFF"/>
              </a:solidFill>
            </a:endParaRPr>
          </a:p>
        </p:txBody>
      </p:sp>
    </p:spTree>
    <p:extLst>
      <p:ext uri="{BB962C8B-B14F-4D97-AF65-F5344CB8AC3E}">
        <p14:creationId xmlns:p14="http://schemas.microsoft.com/office/powerpoint/2010/main" val="177411148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86051">
                                            <p:txEl>
                                              <p:pRg st="1" end="1"/>
                                            </p:txEl>
                                          </p:spTgt>
                                        </p:tgtEl>
                                        <p:attrNameLst>
                                          <p:attrName>style.visibility</p:attrName>
                                        </p:attrNameLst>
                                      </p:cBhvr>
                                      <p:to>
                                        <p:strVal val="visible"/>
                                      </p:to>
                                    </p:set>
                                    <p:anim calcmode="lin" valueType="num">
                                      <p:cBhvr additive="base">
                                        <p:cTn id="7" dur="2000" fill="hold"/>
                                        <p:tgtEl>
                                          <p:spTgt spid="386051">
                                            <p:txEl>
                                              <p:pRg st="1" end="1"/>
                                            </p:tx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3860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86051">
                                            <p:txEl>
                                              <p:pRg st="2" end="2"/>
                                            </p:txEl>
                                          </p:spTgt>
                                        </p:tgtEl>
                                        <p:attrNameLst>
                                          <p:attrName>style.visibility</p:attrName>
                                        </p:attrNameLst>
                                      </p:cBhvr>
                                      <p:to>
                                        <p:strVal val="visible"/>
                                      </p:to>
                                    </p:set>
                                    <p:anim calcmode="lin" valueType="num">
                                      <p:cBhvr additive="base">
                                        <p:cTn id="13" dur="2000" fill="hold"/>
                                        <p:tgtEl>
                                          <p:spTgt spid="386051">
                                            <p:txEl>
                                              <p:pRg st="2" end="2"/>
                                            </p:tx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3860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86051">
                                            <p:txEl>
                                              <p:pRg st="3" end="3"/>
                                            </p:txEl>
                                          </p:spTgt>
                                        </p:tgtEl>
                                        <p:attrNameLst>
                                          <p:attrName>style.visibility</p:attrName>
                                        </p:attrNameLst>
                                      </p:cBhvr>
                                      <p:to>
                                        <p:strVal val="visible"/>
                                      </p:to>
                                    </p:set>
                                    <p:anim calcmode="lin" valueType="num">
                                      <p:cBhvr additive="base">
                                        <p:cTn id="19" dur="2000" fill="hold"/>
                                        <p:tgtEl>
                                          <p:spTgt spid="386051">
                                            <p:txEl>
                                              <p:pRg st="3" end="3"/>
                                            </p:txEl>
                                          </p:spTgt>
                                        </p:tgtEl>
                                        <p:attrNameLst>
                                          <p:attrName>ppt_x</p:attrName>
                                        </p:attrNameLst>
                                      </p:cBhvr>
                                      <p:tavLst>
                                        <p:tav tm="0">
                                          <p:val>
                                            <p:strVal val="1+#ppt_w/2"/>
                                          </p:val>
                                        </p:tav>
                                        <p:tav tm="100000">
                                          <p:val>
                                            <p:strVal val="#ppt_x"/>
                                          </p:val>
                                        </p:tav>
                                      </p:tavLst>
                                    </p:anim>
                                    <p:anim calcmode="lin" valueType="num">
                                      <p:cBhvr additive="base">
                                        <p:cTn id="20" dur="2000" fill="hold"/>
                                        <p:tgtEl>
                                          <p:spTgt spid="38605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86051">
                                            <p:txEl>
                                              <p:pRg st="4" end="4"/>
                                            </p:txEl>
                                          </p:spTgt>
                                        </p:tgtEl>
                                        <p:attrNameLst>
                                          <p:attrName>style.visibility</p:attrName>
                                        </p:attrNameLst>
                                      </p:cBhvr>
                                      <p:to>
                                        <p:strVal val="visible"/>
                                      </p:to>
                                    </p:set>
                                    <p:anim calcmode="lin" valueType="num">
                                      <p:cBhvr additive="base">
                                        <p:cTn id="25" dur="2000" fill="hold"/>
                                        <p:tgtEl>
                                          <p:spTgt spid="386051">
                                            <p:txEl>
                                              <p:pRg st="4" end="4"/>
                                            </p:txEl>
                                          </p:spTgt>
                                        </p:tgtEl>
                                        <p:attrNameLst>
                                          <p:attrName>ppt_x</p:attrName>
                                        </p:attrNameLst>
                                      </p:cBhvr>
                                      <p:tavLst>
                                        <p:tav tm="0">
                                          <p:val>
                                            <p:strVal val="1+#ppt_w/2"/>
                                          </p:val>
                                        </p:tav>
                                        <p:tav tm="100000">
                                          <p:val>
                                            <p:strVal val="#ppt_x"/>
                                          </p:val>
                                        </p:tav>
                                      </p:tavLst>
                                    </p:anim>
                                    <p:anim calcmode="lin" valueType="num">
                                      <p:cBhvr additive="base">
                                        <p:cTn id="26" dur="2000" fill="hold"/>
                                        <p:tgtEl>
                                          <p:spTgt spid="38605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86051">
                                            <p:txEl>
                                              <p:pRg st="6" end="6"/>
                                            </p:txEl>
                                          </p:spTgt>
                                        </p:tgtEl>
                                        <p:attrNameLst>
                                          <p:attrName>style.visibility</p:attrName>
                                        </p:attrNameLst>
                                      </p:cBhvr>
                                      <p:to>
                                        <p:strVal val="visible"/>
                                      </p:to>
                                    </p:set>
                                    <p:anim calcmode="lin" valueType="num">
                                      <p:cBhvr additive="base">
                                        <p:cTn id="31" dur="2000" fill="hold"/>
                                        <p:tgtEl>
                                          <p:spTgt spid="386051">
                                            <p:txEl>
                                              <p:pRg st="6" end="6"/>
                                            </p:txEl>
                                          </p:spTgt>
                                        </p:tgtEl>
                                        <p:attrNameLst>
                                          <p:attrName>ppt_x</p:attrName>
                                        </p:attrNameLst>
                                      </p:cBhvr>
                                      <p:tavLst>
                                        <p:tav tm="0">
                                          <p:val>
                                            <p:strVal val="1+#ppt_w/2"/>
                                          </p:val>
                                        </p:tav>
                                        <p:tav tm="100000">
                                          <p:val>
                                            <p:strVal val="#ppt_x"/>
                                          </p:val>
                                        </p:tav>
                                      </p:tavLst>
                                    </p:anim>
                                    <p:anim calcmode="lin" valueType="num">
                                      <p:cBhvr additive="base">
                                        <p:cTn id="32" dur="2000" fill="hold"/>
                                        <p:tgtEl>
                                          <p:spTgt spid="38605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6051" grpId="0" build="p"/>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a:xfrm>
            <a:off x="250825" y="188913"/>
            <a:ext cx="8893175" cy="719137"/>
          </a:xfrm>
          <a:noFill/>
        </p:spPr>
        <p:txBody>
          <a:bodyPr/>
          <a:lstStyle/>
          <a:p>
            <a:r>
              <a:rPr lang="ru-RU" altLang="ru-RU" sz="3200" b="1" smtClean="0">
                <a:solidFill>
                  <a:schemeClr val="tx1"/>
                </a:solidFill>
                <a:effectLst/>
              </a:rPr>
              <a:t>КЛЮЧЕВЫЕ ВОПРОСЫ </a:t>
            </a:r>
            <a:br>
              <a:rPr lang="ru-RU" altLang="ru-RU" sz="3200" b="1" smtClean="0">
                <a:solidFill>
                  <a:schemeClr val="tx1"/>
                </a:solidFill>
                <a:effectLst/>
              </a:rPr>
            </a:br>
            <a:r>
              <a:rPr lang="ru-RU" altLang="ru-RU" sz="3200" b="1" smtClean="0">
                <a:solidFill>
                  <a:schemeClr val="tx1"/>
                </a:solidFill>
                <a:effectLst/>
              </a:rPr>
              <a:t>УПРАВЛЕНИЯ ОРГАНИЗАЦИЕЙ</a:t>
            </a:r>
          </a:p>
        </p:txBody>
      </p:sp>
      <p:sp>
        <p:nvSpPr>
          <p:cNvPr id="147459" name="Rectangle 3"/>
          <p:cNvSpPr>
            <a:spLocks noGrp="1" noChangeArrowheads="1"/>
          </p:cNvSpPr>
          <p:nvPr>
            <p:ph type="body" idx="1"/>
          </p:nvPr>
        </p:nvSpPr>
        <p:spPr>
          <a:xfrm>
            <a:off x="0" y="4365625"/>
            <a:ext cx="9144000" cy="1952625"/>
          </a:xfrm>
          <a:noFill/>
        </p:spPr>
        <p:txBody>
          <a:bodyPr/>
          <a:lstStyle/>
          <a:p>
            <a:pPr>
              <a:lnSpc>
                <a:spcPct val="90000"/>
              </a:lnSpc>
              <a:buFont typeface="Wingdings" pitchFamily="2" charset="2"/>
              <a:buNone/>
            </a:pPr>
            <a:r>
              <a:rPr lang="ru-RU" altLang="ru-RU" sz="2800" smtClean="0">
                <a:effectLst/>
              </a:rPr>
              <a:t>1. </a:t>
            </a:r>
            <a:r>
              <a:rPr lang="ru-RU" altLang="ru-RU" sz="2800" b="1" smtClean="0">
                <a:effectLst/>
              </a:rPr>
              <a:t>А</a:t>
            </a:r>
            <a:r>
              <a:rPr lang="ru-RU" altLang="ru-RU" sz="2800" smtClean="0">
                <a:effectLst/>
              </a:rPr>
              <a:t>= Каково существующее положение организации (или в организации)? </a:t>
            </a:r>
            <a:r>
              <a:rPr lang="en-US" altLang="ru-RU" sz="2800" b="1" smtClean="0">
                <a:effectLst/>
              </a:rPr>
              <a:t>As It Is?</a:t>
            </a:r>
            <a:endParaRPr lang="ru-RU" altLang="ru-RU" sz="2800" b="1" smtClean="0">
              <a:effectLst/>
            </a:endParaRPr>
          </a:p>
          <a:p>
            <a:pPr>
              <a:lnSpc>
                <a:spcPct val="90000"/>
              </a:lnSpc>
              <a:buFont typeface="Wingdings" pitchFamily="2" charset="2"/>
              <a:buNone/>
            </a:pPr>
            <a:r>
              <a:rPr lang="ru-RU" altLang="ru-RU" sz="2800" smtClean="0">
                <a:effectLst/>
              </a:rPr>
              <a:t>2. </a:t>
            </a:r>
            <a:r>
              <a:rPr lang="ru-RU" altLang="ru-RU" sz="2800" b="1" smtClean="0">
                <a:effectLst/>
              </a:rPr>
              <a:t>В</a:t>
            </a:r>
            <a:r>
              <a:rPr lang="ru-RU" altLang="ru-RU" sz="2800" smtClean="0">
                <a:effectLst/>
              </a:rPr>
              <a:t>= Каким мы хотим его видеть через </a:t>
            </a:r>
            <a:r>
              <a:rPr lang="en-US" altLang="ru-RU" sz="2800" smtClean="0">
                <a:effectLst/>
              </a:rPr>
              <a:t>N </a:t>
            </a:r>
            <a:r>
              <a:rPr lang="ru-RU" altLang="ru-RU" sz="2800" smtClean="0">
                <a:effectLst/>
              </a:rPr>
              <a:t>лет?</a:t>
            </a:r>
            <a:r>
              <a:rPr lang="en-US" altLang="ru-RU" sz="2800" smtClean="0">
                <a:effectLst/>
              </a:rPr>
              <a:t> </a:t>
            </a:r>
            <a:r>
              <a:rPr lang="en-US" altLang="ru-RU" sz="2800" b="1" smtClean="0">
                <a:effectLst/>
              </a:rPr>
              <a:t>As It To Be?</a:t>
            </a:r>
            <a:endParaRPr lang="ru-RU" altLang="ru-RU" sz="2800" b="1" smtClean="0">
              <a:effectLst/>
            </a:endParaRPr>
          </a:p>
          <a:p>
            <a:pPr>
              <a:lnSpc>
                <a:spcPct val="90000"/>
              </a:lnSpc>
              <a:buFont typeface="Wingdings" pitchFamily="2" charset="2"/>
              <a:buNone/>
            </a:pPr>
            <a:r>
              <a:rPr lang="ru-RU" altLang="ru-RU" sz="2800" smtClean="0">
                <a:effectLst/>
              </a:rPr>
              <a:t>3. </a:t>
            </a:r>
            <a:r>
              <a:rPr lang="ru-RU" altLang="ru-RU" sz="2800" b="1" smtClean="0">
                <a:effectLst/>
              </a:rPr>
              <a:t>С</a:t>
            </a:r>
            <a:r>
              <a:rPr lang="ru-RU" altLang="ru-RU" sz="2800" smtClean="0">
                <a:effectLst/>
              </a:rPr>
              <a:t>= Как перейти в состояние В из…?</a:t>
            </a:r>
            <a:r>
              <a:rPr lang="en-US" altLang="ru-RU" sz="2800" smtClean="0">
                <a:effectLst/>
              </a:rPr>
              <a:t> </a:t>
            </a:r>
            <a:r>
              <a:rPr lang="en-US" altLang="ru-RU" sz="2800" b="1" smtClean="0">
                <a:effectLst/>
              </a:rPr>
              <a:t>What We Have To Do</a:t>
            </a:r>
            <a:r>
              <a:rPr lang="ru-RU" altLang="ru-RU" sz="2800" b="1" smtClean="0">
                <a:effectLst/>
              </a:rPr>
              <a:t> </a:t>
            </a:r>
            <a:r>
              <a:rPr lang="en-US" altLang="ru-RU" sz="2800" b="1" smtClean="0">
                <a:effectLst/>
              </a:rPr>
              <a:t>To Reach p.B from…?</a:t>
            </a:r>
            <a:endParaRPr lang="ru-RU" altLang="ru-RU" sz="2800" b="1" smtClean="0">
              <a:effectLst/>
            </a:endParaRPr>
          </a:p>
          <a:p>
            <a:pPr algn="ctr">
              <a:lnSpc>
                <a:spcPct val="90000"/>
              </a:lnSpc>
              <a:buFont typeface="Wingdings" pitchFamily="2" charset="2"/>
              <a:buNone/>
            </a:pPr>
            <a:endParaRPr lang="ru-RU" altLang="ru-RU" sz="2800" smtClean="0">
              <a:effectLst/>
            </a:endParaRPr>
          </a:p>
        </p:txBody>
      </p:sp>
      <p:sp>
        <p:nvSpPr>
          <p:cNvPr id="147460" name="Line 4"/>
          <p:cNvSpPr>
            <a:spLocks noChangeShapeType="1"/>
          </p:cNvSpPr>
          <p:nvPr/>
        </p:nvSpPr>
        <p:spPr bwMode="auto">
          <a:xfrm flipV="1">
            <a:off x="914400" y="1295400"/>
            <a:ext cx="0" cy="2808288"/>
          </a:xfrm>
          <a:prstGeom prst="line">
            <a:avLst/>
          </a:prstGeom>
          <a:noFill/>
          <a:ln w="9525">
            <a:solidFill>
              <a:schemeClr val="tx1"/>
            </a:solidFill>
            <a:round/>
            <a:headEnd/>
            <a:tailEnd type="triangle" w="med" len="med"/>
          </a:ln>
        </p:spPr>
        <p:txBody>
          <a:bodyPr/>
          <a:lstStyle/>
          <a:p>
            <a:pPr eaLnBrk="0" hangingPunct="0"/>
            <a:endParaRPr lang="ru-RU">
              <a:solidFill>
                <a:srgbClr val="FFFFFF"/>
              </a:solidFill>
            </a:endParaRPr>
          </a:p>
        </p:txBody>
      </p:sp>
      <p:sp>
        <p:nvSpPr>
          <p:cNvPr id="147461" name="Line 5"/>
          <p:cNvSpPr>
            <a:spLocks noChangeShapeType="1"/>
          </p:cNvSpPr>
          <p:nvPr/>
        </p:nvSpPr>
        <p:spPr bwMode="auto">
          <a:xfrm>
            <a:off x="914400" y="4114800"/>
            <a:ext cx="6192838" cy="0"/>
          </a:xfrm>
          <a:prstGeom prst="line">
            <a:avLst/>
          </a:prstGeom>
          <a:noFill/>
          <a:ln w="9525">
            <a:solidFill>
              <a:schemeClr val="tx1"/>
            </a:solidFill>
            <a:round/>
            <a:headEnd/>
            <a:tailEnd type="triangle" w="med" len="med"/>
          </a:ln>
        </p:spPr>
        <p:txBody>
          <a:bodyPr/>
          <a:lstStyle/>
          <a:p>
            <a:pPr eaLnBrk="0" hangingPunct="0"/>
            <a:endParaRPr lang="ru-RU">
              <a:solidFill>
                <a:srgbClr val="FFFFFF"/>
              </a:solidFill>
            </a:endParaRPr>
          </a:p>
        </p:txBody>
      </p:sp>
      <p:sp>
        <p:nvSpPr>
          <p:cNvPr id="147462" name="Rectangle 6"/>
          <p:cNvSpPr>
            <a:spLocks noChangeArrowheads="1"/>
          </p:cNvSpPr>
          <p:nvPr/>
        </p:nvSpPr>
        <p:spPr bwMode="auto">
          <a:xfrm>
            <a:off x="1403350" y="2924175"/>
            <a:ext cx="1081088" cy="504825"/>
          </a:xfrm>
          <a:prstGeom prst="rect">
            <a:avLst/>
          </a:prstGeom>
          <a:solidFill>
            <a:schemeClr val="accent1"/>
          </a:solidFill>
          <a:ln w="9525">
            <a:solidFill>
              <a:schemeClr val="tx1"/>
            </a:solidFill>
            <a:miter lim="800000"/>
            <a:headEnd/>
            <a:tailEnd/>
          </a:ln>
        </p:spPr>
        <p:txBody>
          <a:bodyPr wrap="none" anchor="ctr"/>
          <a:lstStyle/>
          <a:p>
            <a:pPr algn="ctr"/>
            <a:r>
              <a:rPr lang="en-US" altLang="ru-RU" sz="2400" b="1">
                <a:solidFill>
                  <a:srgbClr val="FFFFFF"/>
                </a:solidFill>
                <a:latin typeface="Tahoma" pitchFamily="34" charset="0"/>
              </a:rPr>
              <a:t>A</a:t>
            </a:r>
            <a:endParaRPr lang="ru-RU" altLang="ru-RU" sz="2400" b="1">
              <a:solidFill>
                <a:srgbClr val="FFFFFF"/>
              </a:solidFill>
              <a:latin typeface="Tahoma" pitchFamily="34" charset="0"/>
            </a:endParaRPr>
          </a:p>
        </p:txBody>
      </p:sp>
      <p:sp>
        <p:nvSpPr>
          <p:cNvPr id="147463" name="Text Box 7"/>
          <p:cNvSpPr txBox="1">
            <a:spLocks noChangeArrowheads="1"/>
          </p:cNvSpPr>
          <p:nvPr/>
        </p:nvSpPr>
        <p:spPr bwMode="auto">
          <a:xfrm>
            <a:off x="1619250" y="3789363"/>
            <a:ext cx="1008063" cy="400050"/>
          </a:xfrm>
          <a:prstGeom prst="rect">
            <a:avLst/>
          </a:prstGeom>
          <a:noFill/>
          <a:ln w="9525">
            <a:noFill/>
            <a:miter lim="800000"/>
            <a:headEnd/>
            <a:tailEnd/>
          </a:ln>
        </p:spPr>
        <p:txBody>
          <a:bodyPr>
            <a:spAutoFit/>
          </a:bodyPr>
          <a:lstStyle/>
          <a:p>
            <a:pPr>
              <a:spcBef>
                <a:spcPct val="50000"/>
              </a:spcBef>
            </a:pPr>
            <a:r>
              <a:rPr lang="en-US" altLang="ru-RU" sz="2000" b="1">
                <a:solidFill>
                  <a:srgbClr val="FFFFFF"/>
                </a:solidFill>
                <a:latin typeface="Tahoma" pitchFamily="34" charset="0"/>
              </a:rPr>
              <a:t>20</a:t>
            </a:r>
            <a:r>
              <a:rPr lang="ru-RU" altLang="ru-RU" sz="2000" b="1">
                <a:solidFill>
                  <a:srgbClr val="FFFFFF"/>
                </a:solidFill>
                <a:latin typeface="Tahoma" pitchFamily="34" charset="0"/>
              </a:rPr>
              <a:t>18</a:t>
            </a:r>
          </a:p>
        </p:txBody>
      </p:sp>
      <p:sp>
        <p:nvSpPr>
          <p:cNvPr id="147464" name="Rectangle 8"/>
          <p:cNvSpPr>
            <a:spLocks noChangeArrowheads="1"/>
          </p:cNvSpPr>
          <p:nvPr/>
        </p:nvSpPr>
        <p:spPr bwMode="auto">
          <a:xfrm>
            <a:off x="5076825" y="1196975"/>
            <a:ext cx="1081088" cy="504825"/>
          </a:xfrm>
          <a:prstGeom prst="rect">
            <a:avLst/>
          </a:prstGeom>
          <a:solidFill>
            <a:schemeClr val="accent1"/>
          </a:solidFill>
          <a:ln w="9525">
            <a:solidFill>
              <a:schemeClr val="tx1"/>
            </a:solidFill>
            <a:miter lim="800000"/>
            <a:headEnd/>
            <a:tailEnd/>
          </a:ln>
        </p:spPr>
        <p:txBody>
          <a:bodyPr wrap="none" anchor="ctr"/>
          <a:lstStyle/>
          <a:p>
            <a:pPr algn="ctr"/>
            <a:r>
              <a:rPr lang="en-US" altLang="ru-RU" sz="2400" b="1">
                <a:solidFill>
                  <a:srgbClr val="FFFFFF"/>
                </a:solidFill>
                <a:latin typeface="Tahoma" pitchFamily="34" charset="0"/>
              </a:rPr>
              <a:t>B</a:t>
            </a:r>
            <a:endParaRPr lang="ru-RU" altLang="ru-RU" sz="2400" b="1">
              <a:solidFill>
                <a:srgbClr val="FFFFFF"/>
              </a:solidFill>
              <a:latin typeface="Tahoma" pitchFamily="34" charset="0"/>
            </a:endParaRPr>
          </a:p>
        </p:txBody>
      </p:sp>
      <p:sp>
        <p:nvSpPr>
          <p:cNvPr id="147465" name="Text Box 9"/>
          <p:cNvSpPr txBox="1">
            <a:spLocks noChangeArrowheads="1"/>
          </p:cNvSpPr>
          <p:nvPr/>
        </p:nvSpPr>
        <p:spPr bwMode="auto">
          <a:xfrm>
            <a:off x="5148263" y="3789363"/>
            <a:ext cx="1439862" cy="400050"/>
          </a:xfrm>
          <a:prstGeom prst="rect">
            <a:avLst/>
          </a:prstGeom>
          <a:noFill/>
          <a:ln w="9525">
            <a:noFill/>
            <a:miter lim="800000"/>
            <a:headEnd/>
            <a:tailEnd/>
          </a:ln>
        </p:spPr>
        <p:txBody>
          <a:bodyPr>
            <a:spAutoFit/>
          </a:bodyPr>
          <a:lstStyle/>
          <a:p>
            <a:pPr>
              <a:spcBef>
                <a:spcPct val="50000"/>
              </a:spcBef>
            </a:pPr>
            <a:r>
              <a:rPr lang="en-US" altLang="ru-RU" sz="2000" b="1">
                <a:solidFill>
                  <a:srgbClr val="FFFFFF"/>
                </a:solidFill>
                <a:latin typeface="Tahoma" pitchFamily="34" charset="0"/>
              </a:rPr>
              <a:t>20</a:t>
            </a:r>
            <a:r>
              <a:rPr lang="ru-RU" altLang="ru-RU" sz="2000" b="1">
                <a:solidFill>
                  <a:srgbClr val="FFFFFF"/>
                </a:solidFill>
                <a:latin typeface="Tahoma" pitchFamily="34" charset="0"/>
              </a:rPr>
              <a:t>18</a:t>
            </a:r>
            <a:r>
              <a:rPr lang="en-US" altLang="ru-RU" sz="2000" b="1">
                <a:solidFill>
                  <a:srgbClr val="FFFFFF"/>
                </a:solidFill>
                <a:latin typeface="Tahoma" pitchFamily="34" charset="0"/>
              </a:rPr>
              <a:t> + N</a:t>
            </a:r>
            <a:endParaRPr lang="ru-RU" altLang="ru-RU" sz="2000" b="1">
              <a:solidFill>
                <a:srgbClr val="FFFFFF"/>
              </a:solidFill>
              <a:latin typeface="Tahoma" pitchFamily="34" charset="0"/>
            </a:endParaRPr>
          </a:p>
        </p:txBody>
      </p:sp>
      <p:sp>
        <p:nvSpPr>
          <p:cNvPr id="147466" name="Text Box 10"/>
          <p:cNvSpPr txBox="1">
            <a:spLocks noChangeArrowheads="1"/>
          </p:cNvSpPr>
          <p:nvPr/>
        </p:nvSpPr>
        <p:spPr bwMode="auto">
          <a:xfrm>
            <a:off x="6875463" y="3573463"/>
            <a:ext cx="865187" cy="461962"/>
          </a:xfrm>
          <a:prstGeom prst="rect">
            <a:avLst/>
          </a:prstGeom>
          <a:noFill/>
          <a:ln w="9525">
            <a:noFill/>
            <a:miter lim="800000"/>
            <a:headEnd/>
            <a:tailEnd/>
          </a:ln>
        </p:spPr>
        <p:txBody>
          <a:bodyPr>
            <a:spAutoFit/>
          </a:bodyPr>
          <a:lstStyle/>
          <a:p>
            <a:pPr>
              <a:spcBef>
                <a:spcPct val="50000"/>
              </a:spcBef>
            </a:pPr>
            <a:r>
              <a:rPr lang="en-US" altLang="ru-RU" sz="2400" b="1">
                <a:solidFill>
                  <a:srgbClr val="FFFFFF"/>
                </a:solidFill>
                <a:latin typeface="Tahoma" pitchFamily="34" charset="0"/>
              </a:rPr>
              <a:t>T</a:t>
            </a:r>
            <a:endParaRPr lang="ru-RU" altLang="ru-RU" sz="2400" b="1">
              <a:solidFill>
                <a:srgbClr val="FFFFFF"/>
              </a:solidFill>
              <a:latin typeface="Tahoma" pitchFamily="34" charset="0"/>
            </a:endParaRPr>
          </a:p>
        </p:txBody>
      </p:sp>
      <p:sp>
        <p:nvSpPr>
          <p:cNvPr id="147467" name="Text Box 11"/>
          <p:cNvSpPr txBox="1">
            <a:spLocks noChangeArrowheads="1"/>
          </p:cNvSpPr>
          <p:nvPr/>
        </p:nvSpPr>
        <p:spPr bwMode="auto">
          <a:xfrm>
            <a:off x="684213" y="914400"/>
            <a:ext cx="792162" cy="523875"/>
          </a:xfrm>
          <a:prstGeom prst="rect">
            <a:avLst/>
          </a:prstGeom>
          <a:noFill/>
          <a:ln w="9525">
            <a:noFill/>
            <a:miter lim="800000"/>
            <a:headEnd/>
            <a:tailEnd/>
          </a:ln>
        </p:spPr>
        <p:txBody>
          <a:bodyPr>
            <a:spAutoFit/>
          </a:bodyPr>
          <a:lstStyle/>
          <a:p>
            <a:pPr>
              <a:spcBef>
                <a:spcPct val="50000"/>
              </a:spcBef>
            </a:pPr>
            <a:r>
              <a:rPr lang="en-US" altLang="ru-RU" sz="2800" b="1">
                <a:solidFill>
                  <a:srgbClr val="FFFFFF"/>
                </a:solidFill>
                <a:latin typeface="Tahoma" pitchFamily="34" charset="0"/>
              </a:rPr>
              <a:t>$</a:t>
            </a:r>
            <a:endParaRPr lang="ru-RU" altLang="ru-RU" sz="2800" b="1">
              <a:solidFill>
                <a:srgbClr val="FFFFFF"/>
              </a:solidFill>
              <a:latin typeface="Tahoma" pitchFamily="34" charset="0"/>
            </a:endParaRPr>
          </a:p>
        </p:txBody>
      </p:sp>
      <p:sp>
        <p:nvSpPr>
          <p:cNvPr id="147468" name="Freeform 12"/>
          <p:cNvSpPr>
            <a:spLocks/>
          </p:cNvSpPr>
          <p:nvPr/>
        </p:nvSpPr>
        <p:spPr bwMode="auto">
          <a:xfrm rot="-711389">
            <a:off x="2347913" y="1641475"/>
            <a:ext cx="2879725" cy="1368425"/>
          </a:xfrm>
          <a:custGeom>
            <a:avLst/>
            <a:gdLst>
              <a:gd name="T0" fmla="*/ 0 w 1723"/>
              <a:gd name="T1" fmla="*/ 2147483647 h 816"/>
              <a:gd name="T2" fmla="*/ 2147483647 w 1723"/>
              <a:gd name="T3" fmla="*/ 2147483647 h 816"/>
              <a:gd name="T4" fmla="*/ 2147483647 w 1723"/>
              <a:gd name="T5" fmla="*/ 2147483647 h 816"/>
              <a:gd name="T6" fmla="*/ 2147483647 w 1723"/>
              <a:gd name="T7" fmla="*/ 0 h 816"/>
              <a:gd name="T8" fmla="*/ 0 60000 65536"/>
              <a:gd name="T9" fmla="*/ 0 60000 65536"/>
              <a:gd name="T10" fmla="*/ 0 60000 65536"/>
              <a:gd name="T11" fmla="*/ 0 60000 65536"/>
              <a:gd name="T12" fmla="*/ 0 w 1723"/>
              <a:gd name="T13" fmla="*/ 0 h 816"/>
              <a:gd name="T14" fmla="*/ 1723 w 1723"/>
              <a:gd name="T15" fmla="*/ 816 h 816"/>
            </a:gdLst>
            <a:ahLst/>
            <a:cxnLst>
              <a:cxn ang="T8">
                <a:pos x="T0" y="T1"/>
              </a:cxn>
              <a:cxn ang="T9">
                <a:pos x="T2" y="T3"/>
              </a:cxn>
              <a:cxn ang="T10">
                <a:pos x="T4" y="T5"/>
              </a:cxn>
              <a:cxn ang="T11">
                <a:pos x="T6" y="T7"/>
              </a:cxn>
            </a:cxnLst>
            <a:rect l="T12" t="T13" r="T14" b="T15"/>
            <a:pathLst>
              <a:path w="1723" h="816">
                <a:moveTo>
                  <a:pt x="0" y="816"/>
                </a:moveTo>
                <a:cubicBezTo>
                  <a:pt x="215" y="495"/>
                  <a:pt x="431" y="174"/>
                  <a:pt x="635" y="136"/>
                </a:cubicBezTo>
                <a:cubicBezTo>
                  <a:pt x="839" y="98"/>
                  <a:pt x="1043" y="613"/>
                  <a:pt x="1224" y="590"/>
                </a:cubicBezTo>
                <a:cubicBezTo>
                  <a:pt x="1405" y="567"/>
                  <a:pt x="1640" y="98"/>
                  <a:pt x="1723" y="0"/>
                </a:cubicBezTo>
              </a:path>
            </a:pathLst>
          </a:custGeom>
          <a:noFill/>
          <a:ln w="38100">
            <a:solidFill>
              <a:schemeClr val="tx1"/>
            </a:solidFill>
            <a:round/>
            <a:headEnd/>
            <a:tailEnd/>
          </a:ln>
        </p:spPr>
        <p:txBody>
          <a:bodyPr/>
          <a:lstStyle/>
          <a:p>
            <a:pPr eaLnBrk="0" hangingPunct="0"/>
            <a:endParaRPr lang="ru-RU">
              <a:solidFill>
                <a:srgbClr val="FFFFFF"/>
              </a:solidFill>
            </a:endParaRPr>
          </a:p>
        </p:txBody>
      </p:sp>
      <p:sp>
        <p:nvSpPr>
          <p:cNvPr id="147469" name="Text Box 13"/>
          <p:cNvSpPr txBox="1">
            <a:spLocks noChangeArrowheads="1"/>
          </p:cNvSpPr>
          <p:nvPr/>
        </p:nvSpPr>
        <p:spPr bwMode="auto">
          <a:xfrm>
            <a:off x="3203575" y="1484313"/>
            <a:ext cx="792163" cy="461962"/>
          </a:xfrm>
          <a:prstGeom prst="rect">
            <a:avLst/>
          </a:prstGeom>
          <a:noFill/>
          <a:ln w="9525">
            <a:noFill/>
            <a:miter lim="800000"/>
            <a:headEnd/>
            <a:tailEnd/>
          </a:ln>
        </p:spPr>
        <p:txBody>
          <a:bodyPr>
            <a:spAutoFit/>
          </a:bodyPr>
          <a:lstStyle/>
          <a:p>
            <a:pPr>
              <a:spcBef>
                <a:spcPct val="50000"/>
              </a:spcBef>
            </a:pPr>
            <a:r>
              <a:rPr lang="en-US" altLang="ru-RU" sz="2400" b="1">
                <a:solidFill>
                  <a:srgbClr val="FFFFFF"/>
                </a:solidFill>
                <a:latin typeface="Tahoma" pitchFamily="34" charset="0"/>
              </a:rPr>
              <a:t>C</a:t>
            </a:r>
            <a:endParaRPr lang="ru-RU" altLang="ru-RU" sz="2400" b="1">
              <a:solidFill>
                <a:srgbClr val="FFFFFF"/>
              </a:solidFill>
              <a:latin typeface="Tahoma" pitchFamily="34" charset="0"/>
            </a:endParaRPr>
          </a:p>
        </p:txBody>
      </p:sp>
      <p:sp>
        <p:nvSpPr>
          <p:cNvPr id="2" name="Дата 1"/>
          <p:cNvSpPr>
            <a:spLocks noGrp="1"/>
          </p:cNvSpPr>
          <p:nvPr>
            <p:ph type="dt" sz="quarter" idx="10"/>
          </p:nvPr>
        </p:nvSpPr>
        <p:spPr/>
        <p:txBody>
          <a:bodyPr/>
          <a:lstStyle/>
          <a:p>
            <a:pPr>
              <a:defRPr/>
            </a:pPr>
            <a:fld id="{41250D35-AC57-4D09-958E-C22562CBCDC7}" type="datetime1">
              <a:rPr lang="ru-RU"/>
              <a:pPr>
                <a:defRPr/>
              </a:pPr>
              <a:t>21.09.2018</a:t>
            </a:fld>
            <a:endParaRPr lang="ru-RU"/>
          </a:p>
        </p:txBody>
      </p:sp>
      <p:sp>
        <p:nvSpPr>
          <p:cNvPr id="3" name="Нижний колонтитул 2"/>
          <p:cNvSpPr>
            <a:spLocks noGrp="1"/>
          </p:cNvSpPr>
          <p:nvPr>
            <p:ph type="ftr" sz="quarter" idx="11"/>
          </p:nvPr>
        </p:nvSpPr>
        <p:spPr/>
        <p:txBody>
          <a:bodyPr/>
          <a:lstStyle/>
          <a:p>
            <a:pPr>
              <a:defRPr/>
            </a:pPr>
            <a:r>
              <a:rPr lang="ru-RU" dirty="0" smtClean="0"/>
              <a:t>проф. МАРШЕВ В. И. (МГУ)</a:t>
            </a:r>
            <a:endParaRPr lang="ru-RU" dirty="0"/>
          </a:p>
        </p:txBody>
      </p:sp>
      <p:sp>
        <p:nvSpPr>
          <p:cNvPr id="4" name="Номер слайда 3"/>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F3E3DDF1-8F01-4B12-8A3A-85290D509DBE}" type="slidenum">
              <a:rPr lang="ru-RU" altLang="ru-RU" sz="1000" smtClean="0">
                <a:solidFill>
                  <a:srgbClr val="FFFFFF"/>
                </a:solidFill>
              </a:rPr>
              <a:pPr>
                <a:spcBef>
                  <a:spcPct val="0"/>
                </a:spcBef>
                <a:buClrTx/>
                <a:buSzTx/>
                <a:buFontTx/>
                <a:buNone/>
                <a:defRPr/>
              </a:pPr>
              <a:t>47</a:t>
            </a:fld>
            <a:endParaRPr lang="ru-RU" altLang="ru-RU" sz="1000" smtClean="0">
              <a:solidFill>
                <a:srgbClr val="FFFFFF"/>
              </a:solidFill>
            </a:endParaRPr>
          </a:p>
        </p:txBody>
      </p:sp>
    </p:spTree>
    <p:extLst>
      <p:ext uri="{BB962C8B-B14F-4D97-AF65-F5344CB8AC3E}">
        <p14:creationId xmlns:p14="http://schemas.microsoft.com/office/powerpoint/2010/main" val="16857344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47458"/>
                                        </p:tgtEl>
                                        <p:attrNameLst>
                                          <p:attrName>style.visibility</p:attrName>
                                        </p:attrNameLst>
                                      </p:cBhvr>
                                      <p:to>
                                        <p:strVal val="visible"/>
                                      </p:to>
                                    </p:set>
                                    <p:anim calcmode="lin" valueType="num">
                                      <p:cBhvr additive="base">
                                        <p:cTn id="7" dur="500" fill="hold"/>
                                        <p:tgtEl>
                                          <p:spTgt spid="147458"/>
                                        </p:tgtEl>
                                        <p:attrNameLst>
                                          <p:attrName>ppt_x</p:attrName>
                                        </p:attrNameLst>
                                      </p:cBhvr>
                                      <p:tavLst>
                                        <p:tav tm="0">
                                          <p:val>
                                            <p:strVal val="1+#ppt_w/2"/>
                                          </p:val>
                                        </p:tav>
                                        <p:tav tm="100000">
                                          <p:val>
                                            <p:strVal val="#ppt_x"/>
                                          </p:val>
                                        </p:tav>
                                      </p:tavLst>
                                    </p:anim>
                                    <p:anim calcmode="lin" valueType="num">
                                      <p:cBhvr additive="base">
                                        <p:cTn id="8" dur="500" fill="hold"/>
                                        <p:tgtEl>
                                          <p:spTgt spid="14745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7460"/>
                                        </p:tgtEl>
                                        <p:attrNameLst>
                                          <p:attrName>style.visibility</p:attrName>
                                        </p:attrNameLst>
                                      </p:cBhvr>
                                      <p:to>
                                        <p:strVal val="visible"/>
                                      </p:to>
                                    </p:set>
                                    <p:anim calcmode="lin" valueType="num">
                                      <p:cBhvr additive="base">
                                        <p:cTn id="13" dur="500" fill="hold"/>
                                        <p:tgtEl>
                                          <p:spTgt spid="147460"/>
                                        </p:tgtEl>
                                        <p:attrNameLst>
                                          <p:attrName>ppt_x</p:attrName>
                                        </p:attrNameLst>
                                      </p:cBhvr>
                                      <p:tavLst>
                                        <p:tav tm="0">
                                          <p:val>
                                            <p:strVal val="0-#ppt_w/2"/>
                                          </p:val>
                                        </p:tav>
                                        <p:tav tm="100000">
                                          <p:val>
                                            <p:strVal val="#ppt_x"/>
                                          </p:val>
                                        </p:tav>
                                      </p:tavLst>
                                    </p:anim>
                                    <p:anim calcmode="lin" valueType="num">
                                      <p:cBhvr additive="base">
                                        <p:cTn id="14" dur="500" fill="hold"/>
                                        <p:tgtEl>
                                          <p:spTgt spid="14746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147467"/>
                                        </p:tgtEl>
                                        <p:attrNameLst>
                                          <p:attrName>style.visibility</p:attrName>
                                        </p:attrNameLst>
                                      </p:cBhvr>
                                      <p:to>
                                        <p:strVal val="visible"/>
                                      </p:to>
                                    </p:set>
                                    <p:anim calcmode="lin" valueType="num">
                                      <p:cBhvr additive="base">
                                        <p:cTn id="19" dur="500" fill="hold"/>
                                        <p:tgtEl>
                                          <p:spTgt spid="147467"/>
                                        </p:tgtEl>
                                        <p:attrNameLst>
                                          <p:attrName>ppt_x</p:attrName>
                                        </p:attrNameLst>
                                      </p:cBhvr>
                                      <p:tavLst>
                                        <p:tav tm="0">
                                          <p:val>
                                            <p:strVal val="#ppt_x"/>
                                          </p:val>
                                        </p:tav>
                                        <p:tav tm="100000">
                                          <p:val>
                                            <p:strVal val="#ppt_x"/>
                                          </p:val>
                                        </p:tav>
                                      </p:tavLst>
                                    </p:anim>
                                    <p:anim calcmode="lin" valueType="num">
                                      <p:cBhvr additive="base">
                                        <p:cTn id="20" dur="500" fill="hold"/>
                                        <p:tgtEl>
                                          <p:spTgt spid="147467"/>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7461"/>
                                        </p:tgtEl>
                                        <p:attrNameLst>
                                          <p:attrName>style.visibility</p:attrName>
                                        </p:attrNameLst>
                                      </p:cBhvr>
                                      <p:to>
                                        <p:strVal val="visible"/>
                                      </p:to>
                                    </p:set>
                                    <p:anim calcmode="lin" valueType="num">
                                      <p:cBhvr additive="base">
                                        <p:cTn id="25" dur="500" fill="hold"/>
                                        <p:tgtEl>
                                          <p:spTgt spid="147461"/>
                                        </p:tgtEl>
                                        <p:attrNameLst>
                                          <p:attrName>ppt_x</p:attrName>
                                        </p:attrNameLst>
                                      </p:cBhvr>
                                      <p:tavLst>
                                        <p:tav tm="0">
                                          <p:val>
                                            <p:strVal val="#ppt_x"/>
                                          </p:val>
                                        </p:tav>
                                        <p:tav tm="100000">
                                          <p:val>
                                            <p:strVal val="#ppt_x"/>
                                          </p:val>
                                        </p:tav>
                                      </p:tavLst>
                                    </p:anim>
                                    <p:anim calcmode="lin" valueType="num">
                                      <p:cBhvr additive="base">
                                        <p:cTn id="26" dur="500" fill="hold"/>
                                        <p:tgtEl>
                                          <p:spTgt spid="147461"/>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47466"/>
                                        </p:tgtEl>
                                        <p:attrNameLst>
                                          <p:attrName>style.visibility</p:attrName>
                                        </p:attrNameLst>
                                      </p:cBhvr>
                                      <p:to>
                                        <p:strVal val="visible"/>
                                      </p:to>
                                    </p:set>
                                    <p:anim calcmode="lin" valueType="num">
                                      <p:cBhvr additive="base">
                                        <p:cTn id="31" dur="500" fill="hold"/>
                                        <p:tgtEl>
                                          <p:spTgt spid="147466"/>
                                        </p:tgtEl>
                                        <p:attrNameLst>
                                          <p:attrName>ppt_x</p:attrName>
                                        </p:attrNameLst>
                                      </p:cBhvr>
                                      <p:tavLst>
                                        <p:tav tm="0">
                                          <p:val>
                                            <p:strVal val="1+#ppt_w/2"/>
                                          </p:val>
                                        </p:tav>
                                        <p:tav tm="100000">
                                          <p:val>
                                            <p:strVal val="#ppt_x"/>
                                          </p:val>
                                        </p:tav>
                                      </p:tavLst>
                                    </p:anim>
                                    <p:anim calcmode="lin" valueType="num">
                                      <p:cBhvr additive="base">
                                        <p:cTn id="32" dur="500" fill="hold"/>
                                        <p:tgtEl>
                                          <p:spTgt spid="147466"/>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47462"/>
                                        </p:tgtEl>
                                        <p:attrNameLst>
                                          <p:attrName>style.visibility</p:attrName>
                                        </p:attrNameLst>
                                      </p:cBhvr>
                                      <p:to>
                                        <p:strVal val="visible"/>
                                      </p:to>
                                    </p:set>
                                    <p:anim calcmode="lin" valueType="num">
                                      <p:cBhvr additive="base">
                                        <p:cTn id="37" dur="500" fill="hold"/>
                                        <p:tgtEl>
                                          <p:spTgt spid="147462"/>
                                        </p:tgtEl>
                                        <p:attrNameLst>
                                          <p:attrName>ppt_x</p:attrName>
                                        </p:attrNameLst>
                                      </p:cBhvr>
                                      <p:tavLst>
                                        <p:tav tm="0">
                                          <p:val>
                                            <p:strVal val="0-#ppt_w/2"/>
                                          </p:val>
                                        </p:tav>
                                        <p:tav tm="100000">
                                          <p:val>
                                            <p:strVal val="#ppt_x"/>
                                          </p:val>
                                        </p:tav>
                                      </p:tavLst>
                                    </p:anim>
                                    <p:anim calcmode="lin" valueType="num">
                                      <p:cBhvr additive="base">
                                        <p:cTn id="38" dur="500" fill="hold"/>
                                        <p:tgtEl>
                                          <p:spTgt spid="147462"/>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47463"/>
                                        </p:tgtEl>
                                        <p:attrNameLst>
                                          <p:attrName>style.visibility</p:attrName>
                                        </p:attrNameLst>
                                      </p:cBhvr>
                                      <p:to>
                                        <p:strVal val="visible"/>
                                      </p:to>
                                    </p:set>
                                    <p:anim calcmode="lin" valueType="num">
                                      <p:cBhvr additive="base">
                                        <p:cTn id="43" dur="500" fill="hold"/>
                                        <p:tgtEl>
                                          <p:spTgt spid="147463"/>
                                        </p:tgtEl>
                                        <p:attrNameLst>
                                          <p:attrName>ppt_x</p:attrName>
                                        </p:attrNameLst>
                                      </p:cBhvr>
                                      <p:tavLst>
                                        <p:tav tm="0">
                                          <p:val>
                                            <p:strVal val="0-#ppt_w/2"/>
                                          </p:val>
                                        </p:tav>
                                        <p:tav tm="100000">
                                          <p:val>
                                            <p:strVal val="#ppt_x"/>
                                          </p:val>
                                        </p:tav>
                                      </p:tavLst>
                                    </p:anim>
                                    <p:anim calcmode="lin" valueType="num">
                                      <p:cBhvr additive="base">
                                        <p:cTn id="44" dur="500" fill="hold"/>
                                        <p:tgtEl>
                                          <p:spTgt spid="147463"/>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147464"/>
                                        </p:tgtEl>
                                        <p:attrNameLst>
                                          <p:attrName>style.visibility</p:attrName>
                                        </p:attrNameLst>
                                      </p:cBhvr>
                                      <p:to>
                                        <p:strVal val="visible"/>
                                      </p:to>
                                    </p:set>
                                    <p:anim calcmode="lin" valueType="num">
                                      <p:cBhvr additive="base">
                                        <p:cTn id="49" dur="500" fill="hold"/>
                                        <p:tgtEl>
                                          <p:spTgt spid="147464"/>
                                        </p:tgtEl>
                                        <p:attrNameLst>
                                          <p:attrName>ppt_x</p:attrName>
                                        </p:attrNameLst>
                                      </p:cBhvr>
                                      <p:tavLst>
                                        <p:tav tm="0">
                                          <p:val>
                                            <p:strVal val="1+#ppt_w/2"/>
                                          </p:val>
                                        </p:tav>
                                        <p:tav tm="100000">
                                          <p:val>
                                            <p:strVal val="#ppt_x"/>
                                          </p:val>
                                        </p:tav>
                                      </p:tavLst>
                                    </p:anim>
                                    <p:anim calcmode="lin" valueType="num">
                                      <p:cBhvr additive="base">
                                        <p:cTn id="50" dur="500" fill="hold"/>
                                        <p:tgtEl>
                                          <p:spTgt spid="147464"/>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147465"/>
                                        </p:tgtEl>
                                        <p:attrNameLst>
                                          <p:attrName>style.visibility</p:attrName>
                                        </p:attrNameLst>
                                      </p:cBhvr>
                                      <p:to>
                                        <p:strVal val="visible"/>
                                      </p:to>
                                    </p:set>
                                    <p:anim calcmode="lin" valueType="num">
                                      <p:cBhvr additive="base">
                                        <p:cTn id="55" dur="500" fill="hold"/>
                                        <p:tgtEl>
                                          <p:spTgt spid="147465"/>
                                        </p:tgtEl>
                                        <p:attrNameLst>
                                          <p:attrName>ppt_x</p:attrName>
                                        </p:attrNameLst>
                                      </p:cBhvr>
                                      <p:tavLst>
                                        <p:tav tm="0">
                                          <p:val>
                                            <p:strVal val="1+#ppt_w/2"/>
                                          </p:val>
                                        </p:tav>
                                        <p:tav tm="100000">
                                          <p:val>
                                            <p:strVal val="#ppt_x"/>
                                          </p:val>
                                        </p:tav>
                                      </p:tavLst>
                                    </p:anim>
                                    <p:anim calcmode="lin" valueType="num">
                                      <p:cBhvr additive="base">
                                        <p:cTn id="56" dur="500" fill="hold"/>
                                        <p:tgtEl>
                                          <p:spTgt spid="147465"/>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147468"/>
                                        </p:tgtEl>
                                        <p:attrNameLst>
                                          <p:attrName>style.visibility</p:attrName>
                                        </p:attrNameLst>
                                      </p:cBhvr>
                                      <p:to>
                                        <p:strVal val="visible"/>
                                      </p:to>
                                    </p:set>
                                    <p:anim calcmode="lin" valueType="num">
                                      <p:cBhvr additive="base">
                                        <p:cTn id="61" dur="500" fill="hold"/>
                                        <p:tgtEl>
                                          <p:spTgt spid="147468"/>
                                        </p:tgtEl>
                                        <p:attrNameLst>
                                          <p:attrName>ppt_x</p:attrName>
                                        </p:attrNameLst>
                                      </p:cBhvr>
                                      <p:tavLst>
                                        <p:tav tm="0">
                                          <p:val>
                                            <p:strVal val="1+#ppt_w/2"/>
                                          </p:val>
                                        </p:tav>
                                        <p:tav tm="100000">
                                          <p:val>
                                            <p:strVal val="#ppt_x"/>
                                          </p:val>
                                        </p:tav>
                                      </p:tavLst>
                                    </p:anim>
                                    <p:anim calcmode="lin" valueType="num">
                                      <p:cBhvr additive="base">
                                        <p:cTn id="62" dur="500" fill="hold"/>
                                        <p:tgtEl>
                                          <p:spTgt spid="147468"/>
                                        </p:tgtEl>
                                        <p:attrNameLst>
                                          <p:attrName>ppt_y</p:attrName>
                                        </p:attrNameLst>
                                      </p:cBhvr>
                                      <p:tavLst>
                                        <p:tav tm="0">
                                          <p:val>
                                            <p:strVal val="#ppt_y"/>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47469"/>
                                        </p:tgtEl>
                                        <p:attrNameLst>
                                          <p:attrName>style.visibility</p:attrName>
                                        </p:attrNameLst>
                                      </p:cBhvr>
                                      <p:to>
                                        <p:strVal val="visible"/>
                                      </p:to>
                                    </p:set>
                                    <p:anim calcmode="lin" valueType="num">
                                      <p:cBhvr additive="base">
                                        <p:cTn id="67" dur="500" fill="hold"/>
                                        <p:tgtEl>
                                          <p:spTgt spid="147469"/>
                                        </p:tgtEl>
                                        <p:attrNameLst>
                                          <p:attrName>ppt_x</p:attrName>
                                        </p:attrNameLst>
                                      </p:cBhvr>
                                      <p:tavLst>
                                        <p:tav tm="0">
                                          <p:val>
                                            <p:strVal val="0-#ppt_w/2"/>
                                          </p:val>
                                        </p:tav>
                                        <p:tav tm="100000">
                                          <p:val>
                                            <p:strVal val="#ppt_x"/>
                                          </p:val>
                                        </p:tav>
                                      </p:tavLst>
                                    </p:anim>
                                    <p:anim calcmode="lin" valueType="num">
                                      <p:cBhvr additive="base">
                                        <p:cTn id="68" dur="500" fill="hold"/>
                                        <p:tgtEl>
                                          <p:spTgt spid="147469"/>
                                        </p:tgtEl>
                                        <p:attrNameLst>
                                          <p:attrName>ppt_y</p:attrName>
                                        </p:attrNameLst>
                                      </p:cBhvr>
                                      <p:tavLst>
                                        <p:tav tm="0">
                                          <p:val>
                                            <p:strVal val="#ppt_y"/>
                                          </p:val>
                                        </p:tav>
                                        <p:tav tm="100000">
                                          <p:val>
                                            <p:strVal val="#ppt_y"/>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47459">
                                            <p:txEl>
                                              <p:pRg st="0" end="0"/>
                                            </p:txEl>
                                          </p:spTgt>
                                        </p:tgtEl>
                                        <p:attrNameLst>
                                          <p:attrName>style.visibility</p:attrName>
                                        </p:attrNameLst>
                                      </p:cBhvr>
                                      <p:to>
                                        <p:strVal val="visible"/>
                                      </p:to>
                                    </p:set>
                                    <p:anim calcmode="lin" valueType="num">
                                      <p:cBhvr additive="base">
                                        <p:cTn id="73" dur="500" fill="hold"/>
                                        <p:tgtEl>
                                          <p:spTgt spid="147459">
                                            <p:txEl>
                                              <p:pRg st="0" end="0"/>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1474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75" fill="hold" nodeType="clickPar">
                      <p:stCondLst>
                        <p:cond delay="indefinite"/>
                      </p:stCondLst>
                      <p:childTnLst>
                        <p:par>
                          <p:cTn id="76" fill="hold" nodeType="withGroup">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147459">
                                            <p:txEl>
                                              <p:pRg st="1" end="1"/>
                                            </p:txEl>
                                          </p:spTgt>
                                        </p:tgtEl>
                                        <p:attrNameLst>
                                          <p:attrName>style.visibility</p:attrName>
                                        </p:attrNameLst>
                                      </p:cBhvr>
                                      <p:to>
                                        <p:strVal val="visible"/>
                                      </p:to>
                                    </p:set>
                                    <p:anim calcmode="lin" valueType="num">
                                      <p:cBhvr additive="base">
                                        <p:cTn id="79" dur="500" fill="hold"/>
                                        <p:tgtEl>
                                          <p:spTgt spid="147459">
                                            <p:txEl>
                                              <p:pRg st="1" end="1"/>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14745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81" fill="hold" nodeType="clickPar">
                      <p:stCondLst>
                        <p:cond delay="indefinite"/>
                      </p:stCondLst>
                      <p:childTnLst>
                        <p:par>
                          <p:cTn id="82" fill="hold" nodeType="withGroup">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147459">
                                            <p:txEl>
                                              <p:pRg st="2" end="2"/>
                                            </p:txEl>
                                          </p:spTgt>
                                        </p:tgtEl>
                                        <p:attrNameLst>
                                          <p:attrName>style.visibility</p:attrName>
                                        </p:attrNameLst>
                                      </p:cBhvr>
                                      <p:to>
                                        <p:strVal val="visible"/>
                                      </p:to>
                                    </p:set>
                                    <p:anim calcmode="lin" valueType="num">
                                      <p:cBhvr additive="base">
                                        <p:cTn id="85" dur="500" fill="hold"/>
                                        <p:tgtEl>
                                          <p:spTgt spid="147459">
                                            <p:txEl>
                                              <p:pRg st="2" end="2"/>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14745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8" grpId="0" autoUpdateAnimBg="0"/>
      <p:bldP spid="147459" grpId="0" build="p" autoUpdateAnimBg="0"/>
      <p:bldP spid="147460" grpId="0" animBg="1"/>
      <p:bldP spid="147461" grpId="0" animBg="1"/>
      <p:bldP spid="147462" grpId="0" animBg="1" autoUpdateAnimBg="0"/>
      <p:bldP spid="147463" grpId="0" autoUpdateAnimBg="0"/>
      <p:bldP spid="147464" grpId="0" animBg="1" autoUpdateAnimBg="0"/>
      <p:bldP spid="147465" grpId="0" autoUpdateAnimBg="0"/>
      <p:bldP spid="147466" grpId="0" autoUpdateAnimBg="0"/>
      <p:bldP spid="147467" grpId="0" autoUpdateAnimBg="0"/>
      <p:bldP spid="147468" grpId="0" animBg="1"/>
      <p:bldP spid="147469" grpId="0"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06530" name="Rectangle 2"/>
          <p:cNvSpPr>
            <a:spLocks noGrp="1" noChangeArrowheads="1"/>
          </p:cNvSpPr>
          <p:nvPr>
            <p:ph type="title"/>
          </p:nvPr>
        </p:nvSpPr>
        <p:spPr>
          <a:xfrm>
            <a:off x="323850" y="277813"/>
            <a:ext cx="8362950" cy="847725"/>
          </a:xfrm>
        </p:spPr>
        <p:txBody>
          <a:bodyPr/>
          <a:lstStyle/>
          <a:p>
            <a:pPr eaLnBrk="1" hangingPunct="1">
              <a:defRPr/>
            </a:pPr>
            <a:r>
              <a:rPr lang="ru-RU" sz="3600" b="1" dirty="0" smtClean="0">
                <a:solidFill>
                  <a:schemeClr val="tx1"/>
                </a:solidFill>
                <a:latin typeface="+mn-lt"/>
              </a:rPr>
              <a:t>О подготовке менеджеров</a:t>
            </a:r>
            <a:r>
              <a:rPr lang="en-US" sz="3600" b="1" dirty="0" smtClean="0">
                <a:solidFill>
                  <a:schemeClr val="tx1"/>
                </a:solidFill>
                <a:latin typeface="+mn-lt"/>
              </a:rPr>
              <a:t>- 1</a:t>
            </a:r>
            <a:endParaRPr lang="ru-RU" sz="3200" b="1" dirty="0" smtClean="0">
              <a:latin typeface="+mn-lt"/>
            </a:endParaRPr>
          </a:p>
        </p:txBody>
      </p:sp>
      <p:sp>
        <p:nvSpPr>
          <p:cNvPr id="406531" name="Rectangle 3"/>
          <p:cNvSpPr>
            <a:spLocks noGrp="1" noChangeArrowheads="1"/>
          </p:cNvSpPr>
          <p:nvPr>
            <p:ph type="body" idx="1"/>
          </p:nvPr>
        </p:nvSpPr>
        <p:spPr>
          <a:xfrm>
            <a:off x="0" y="1196975"/>
            <a:ext cx="9144000" cy="4929188"/>
          </a:xfrm>
        </p:spPr>
        <p:txBody>
          <a:bodyPr/>
          <a:lstStyle/>
          <a:p>
            <a:pPr eaLnBrk="1" hangingPunct="1">
              <a:lnSpc>
                <a:spcPct val="80000"/>
              </a:lnSpc>
              <a:buFont typeface="Wingdings" pitchFamily="2" charset="2"/>
              <a:buNone/>
              <a:defRPr/>
            </a:pPr>
            <a:endParaRPr lang="ru-RU" sz="2800" dirty="0" smtClean="0"/>
          </a:p>
          <a:p>
            <a:pPr eaLnBrk="1" hangingPunct="1">
              <a:lnSpc>
                <a:spcPct val="80000"/>
              </a:lnSpc>
              <a:buFont typeface="Wingdings" pitchFamily="2" charset="2"/>
              <a:buNone/>
              <a:defRPr/>
            </a:pPr>
            <a:r>
              <a:rPr lang="ru-RU" sz="2800" dirty="0" smtClean="0"/>
              <a:t>Царь </a:t>
            </a:r>
            <a:r>
              <a:rPr lang="ru-RU" sz="2800" dirty="0" err="1" smtClean="0"/>
              <a:t>Ахтой</a:t>
            </a:r>
            <a:r>
              <a:rPr lang="ru-RU" sz="2800" dirty="0" smtClean="0"/>
              <a:t> </a:t>
            </a:r>
            <a:r>
              <a:rPr lang="en-US" sz="2800" dirty="0" smtClean="0"/>
              <a:t>III</a:t>
            </a:r>
            <a:r>
              <a:rPr lang="ru-RU" sz="2800" dirty="0" smtClean="0"/>
              <a:t> (</a:t>
            </a:r>
            <a:r>
              <a:rPr lang="az-Latn-AZ" sz="2800" dirty="0" smtClean="0"/>
              <a:t>XX</a:t>
            </a:r>
            <a:r>
              <a:rPr lang="en-US" sz="2800" dirty="0" smtClean="0"/>
              <a:t>I</a:t>
            </a:r>
            <a:r>
              <a:rPr lang="az-Latn-AZ" sz="2800" dirty="0" smtClean="0"/>
              <a:t> </a:t>
            </a:r>
            <a:r>
              <a:rPr lang="ru-RU" sz="2800" dirty="0" smtClean="0"/>
              <a:t>в. до н.э.) настаивал на необходимости обучения людей, привлекаемых к управлению, постоянного пополнения их знаний:</a:t>
            </a:r>
          </a:p>
          <a:p>
            <a:pPr eaLnBrk="1" hangingPunct="1">
              <a:lnSpc>
                <a:spcPct val="80000"/>
              </a:lnSpc>
              <a:defRPr/>
            </a:pPr>
            <a:r>
              <a:rPr lang="ru-RU" sz="2800" dirty="0" smtClean="0"/>
              <a:t>«Создается мудрость знанием.… Разворачивай свитки свои, следуй премудрости, тот, кто обучается, станет искусным».</a:t>
            </a:r>
          </a:p>
          <a:p>
            <a:pPr eaLnBrk="1" hangingPunct="1">
              <a:lnSpc>
                <a:spcPct val="80000"/>
              </a:lnSpc>
              <a:defRPr/>
            </a:pPr>
            <a:r>
              <a:rPr lang="ru-RU" sz="2800" dirty="0" smtClean="0"/>
              <a:t> В другом месте подчеркивалось: «Пусть скажут люди: «нет ничего, чего ты не знаешь» (= Александр </a:t>
            </a:r>
            <a:r>
              <a:rPr lang="en-US" sz="2800" dirty="0" smtClean="0"/>
              <a:t>III)</a:t>
            </a:r>
            <a:endParaRPr lang="ru-RU" sz="2800" dirty="0" smtClean="0"/>
          </a:p>
        </p:txBody>
      </p:sp>
      <p:sp>
        <p:nvSpPr>
          <p:cNvPr id="6" name="Дата 5"/>
          <p:cNvSpPr>
            <a:spLocks noGrp="1"/>
          </p:cNvSpPr>
          <p:nvPr>
            <p:ph type="dt" sz="quarter" idx="10"/>
          </p:nvPr>
        </p:nvSpPr>
        <p:spPr/>
        <p:txBody>
          <a:bodyPr/>
          <a:lstStyle/>
          <a:p>
            <a:pPr>
              <a:defRPr/>
            </a:pPr>
            <a:fld id="{246D06C0-25AC-4133-9E44-120810DE0A2C}"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34637A4B-7D78-4EBE-A5D0-4760697315D4}" type="slidenum">
              <a:rPr lang="ru-RU" altLang="ru-RU" sz="1000" smtClean="0">
                <a:solidFill>
                  <a:srgbClr val="FFFFFF"/>
                </a:solidFill>
              </a:rPr>
              <a:pPr>
                <a:spcBef>
                  <a:spcPct val="0"/>
                </a:spcBef>
                <a:buClrTx/>
                <a:buSzTx/>
                <a:buFontTx/>
                <a:buNone/>
                <a:defRPr/>
              </a:pPr>
              <a:t>48</a:t>
            </a:fld>
            <a:endParaRPr lang="ru-RU" altLang="ru-RU" sz="1000" smtClean="0">
              <a:solidFill>
                <a:srgbClr val="FFFFFF"/>
              </a:solidFill>
            </a:endParaRPr>
          </a:p>
        </p:txBody>
      </p:sp>
    </p:spTree>
    <p:extLst>
      <p:ext uri="{BB962C8B-B14F-4D97-AF65-F5344CB8AC3E}">
        <p14:creationId xmlns:p14="http://schemas.microsoft.com/office/powerpoint/2010/main" val="420542346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6530"/>
                                        </p:tgtEl>
                                        <p:attrNameLst>
                                          <p:attrName>style.visibility</p:attrName>
                                        </p:attrNameLst>
                                      </p:cBhvr>
                                      <p:to>
                                        <p:strVal val="visible"/>
                                      </p:to>
                                    </p:set>
                                    <p:anim calcmode="lin" valueType="num">
                                      <p:cBhvr additive="base">
                                        <p:cTn id="7" dur="1000" fill="hold"/>
                                        <p:tgtEl>
                                          <p:spTgt spid="406530"/>
                                        </p:tgtEl>
                                        <p:attrNameLst>
                                          <p:attrName>ppt_x</p:attrName>
                                        </p:attrNameLst>
                                      </p:cBhvr>
                                      <p:tavLst>
                                        <p:tav tm="0">
                                          <p:val>
                                            <p:strVal val="#ppt_x"/>
                                          </p:val>
                                        </p:tav>
                                        <p:tav tm="100000">
                                          <p:val>
                                            <p:strVal val="#ppt_x"/>
                                          </p:val>
                                        </p:tav>
                                      </p:tavLst>
                                    </p:anim>
                                    <p:anim calcmode="lin" valueType="num">
                                      <p:cBhvr additive="base">
                                        <p:cTn id="8" dur="1000" fill="hold"/>
                                        <p:tgtEl>
                                          <p:spTgt spid="40653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6531">
                                            <p:txEl>
                                              <p:pRg st="1" end="1"/>
                                            </p:txEl>
                                          </p:spTgt>
                                        </p:tgtEl>
                                        <p:attrNameLst>
                                          <p:attrName>style.visibility</p:attrName>
                                        </p:attrNameLst>
                                      </p:cBhvr>
                                      <p:to>
                                        <p:strVal val="visible"/>
                                      </p:to>
                                    </p:set>
                                    <p:anim calcmode="lin" valueType="num">
                                      <p:cBhvr additive="base">
                                        <p:cTn id="13" dur="2000" fill="hold"/>
                                        <p:tgtEl>
                                          <p:spTgt spid="406531">
                                            <p:txEl>
                                              <p:pRg st="1" end="1"/>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065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06531">
                                            <p:txEl>
                                              <p:pRg st="2" end="2"/>
                                            </p:txEl>
                                          </p:spTgt>
                                        </p:tgtEl>
                                        <p:attrNameLst>
                                          <p:attrName>style.visibility</p:attrName>
                                        </p:attrNameLst>
                                      </p:cBhvr>
                                      <p:to>
                                        <p:strVal val="visible"/>
                                      </p:to>
                                    </p:set>
                                    <p:anim calcmode="lin" valueType="num">
                                      <p:cBhvr additive="base">
                                        <p:cTn id="19" dur="2000" fill="hold"/>
                                        <p:tgtEl>
                                          <p:spTgt spid="406531">
                                            <p:txEl>
                                              <p:pRg st="2" end="2"/>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0653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06531">
                                            <p:txEl>
                                              <p:pRg st="3" end="3"/>
                                            </p:txEl>
                                          </p:spTgt>
                                        </p:tgtEl>
                                        <p:attrNameLst>
                                          <p:attrName>style.visibility</p:attrName>
                                        </p:attrNameLst>
                                      </p:cBhvr>
                                      <p:to>
                                        <p:strVal val="visible"/>
                                      </p:to>
                                    </p:set>
                                    <p:anim calcmode="lin" valueType="num">
                                      <p:cBhvr additive="base">
                                        <p:cTn id="25" dur="2000" fill="hold"/>
                                        <p:tgtEl>
                                          <p:spTgt spid="406531">
                                            <p:txEl>
                                              <p:pRg st="3" end="3"/>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0653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530" grpId="0"/>
      <p:bldP spid="406531"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06530" name="Rectangle 2"/>
          <p:cNvSpPr>
            <a:spLocks noGrp="1" noChangeArrowheads="1"/>
          </p:cNvSpPr>
          <p:nvPr>
            <p:ph type="title"/>
          </p:nvPr>
        </p:nvSpPr>
        <p:spPr>
          <a:xfrm>
            <a:off x="457200" y="277813"/>
            <a:ext cx="8229600" cy="919162"/>
          </a:xfrm>
        </p:spPr>
        <p:txBody>
          <a:bodyPr/>
          <a:lstStyle/>
          <a:p>
            <a:pPr eaLnBrk="1" hangingPunct="1">
              <a:defRPr/>
            </a:pPr>
            <a:r>
              <a:rPr lang="ru-RU" sz="3600" b="1" dirty="0">
                <a:solidFill>
                  <a:srgbClr val="FFFFFF"/>
                </a:solidFill>
                <a:latin typeface="Verdana"/>
              </a:rPr>
              <a:t>О подготовке </a:t>
            </a:r>
            <a:r>
              <a:rPr lang="ru-RU" sz="3600" b="1" dirty="0" smtClean="0">
                <a:solidFill>
                  <a:srgbClr val="FFFFFF"/>
                </a:solidFill>
                <a:latin typeface="Verdana"/>
              </a:rPr>
              <a:t>менеджеров </a:t>
            </a:r>
            <a:r>
              <a:rPr lang="en-US" sz="3600" b="1" dirty="0" smtClean="0">
                <a:solidFill>
                  <a:srgbClr val="FFFFFF"/>
                </a:solidFill>
                <a:latin typeface="Verdana"/>
              </a:rPr>
              <a:t>- </a:t>
            </a:r>
            <a:r>
              <a:rPr lang="ru-RU" sz="3600" b="1" dirty="0" smtClean="0">
                <a:solidFill>
                  <a:srgbClr val="FFFFFF"/>
                </a:solidFill>
                <a:latin typeface="Verdana"/>
              </a:rPr>
              <a:t>2</a:t>
            </a:r>
            <a:endParaRPr lang="ru-RU" sz="3200" b="1" dirty="0" smtClean="0">
              <a:latin typeface="+mn-lt"/>
            </a:endParaRPr>
          </a:p>
        </p:txBody>
      </p:sp>
      <p:sp>
        <p:nvSpPr>
          <p:cNvPr id="406531" name="Rectangle 3"/>
          <p:cNvSpPr>
            <a:spLocks noGrp="1" noChangeArrowheads="1"/>
          </p:cNvSpPr>
          <p:nvPr>
            <p:ph type="body" idx="1"/>
          </p:nvPr>
        </p:nvSpPr>
        <p:spPr>
          <a:xfrm>
            <a:off x="0" y="1341438"/>
            <a:ext cx="9144000" cy="4784725"/>
          </a:xfrm>
        </p:spPr>
        <p:txBody>
          <a:bodyPr/>
          <a:lstStyle/>
          <a:p>
            <a:pPr marL="609600" indent="-609600" eaLnBrk="1" hangingPunct="1">
              <a:lnSpc>
                <a:spcPct val="90000"/>
              </a:lnSpc>
              <a:buFont typeface="Wingdings" pitchFamily="2" charset="2"/>
              <a:buNone/>
              <a:defRPr/>
            </a:pPr>
            <a:r>
              <a:rPr lang="ru-RU" sz="2800" dirty="0" smtClean="0"/>
              <a:t>Обучались только дети жрецов, управляющих, чиновников, </a:t>
            </a:r>
            <a:r>
              <a:rPr lang="ru-RU" sz="2800" dirty="0" err="1" smtClean="0"/>
              <a:t>военноначальников</a:t>
            </a:r>
            <a:r>
              <a:rPr lang="ru-RU" sz="2800" dirty="0" smtClean="0"/>
              <a:t>, капитанов кораблей и других высокопоставленных лиц</a:t>
            </a:r>
            <a:endParaRPr lang="en-US" sz="2800" dirty="0" smtClean="0"/>
          </a:p>
          <a:p>
            <a:pPr marL="609600" indent="-609600" eaLnBrk="1" hangingPunct="1">
              <a:lnSpc>
                <a:spcPct val="90000"/>
              </a:lnSpc>
              <a:buFont typeface="Wingdings" pitchFamily="2" charset="2"/>
              <a:buNone/>
              <a:defRPr/>
            </a:pPr>
            <a:r>
              <a:rPr lang="ru-RU" sz="2800" b="1" dirty="0" smtClean="0"/>
              <a:t>Обучение древнему письму </a:t>
            </a:r>
            <a:r>
              <a:rPr lang="ru-RU" sz="2800" dirty="0" smtClean="0"/>
              <a:t>происходило в специальных школах, в т. наз. </a:t>
            </a:r>
            <a:r>
              <a:rPr lang="ru-RU" sz="2800" b="1" dirty="0" smtClean="0"/>
              <a:t>«Домах учения писанию». </a:t>
            </a:r>
            <a:r>
              <a:rPr lang="ru-RU" sz="2800" dirty="0" smtClean="0"/>
              <a:t>Попасть туда было заветной мечтой представителей среднего класса</a:t>
            </a:r>
            <a:endParaRPr lang="en-US" sz="2800" dirty="0" smtClean="0"/>
          </a:p>
          <a:p>
            <a:pPr marL="609600" indent="-609600" eaLnBrk="1" hangingPunct="1">
              <a:lnSpc>
                <a:spcPct val="90000"/>
              </a:lnSpc>
              <a:buFont typeface="Wingdings" pitchFamily="2" charset="2"/>
              <a:buNone/>
              <a:defRPr/>
            </a:pPr>
            <a:r>
              <a:rPr lang="ru-RU" sz="2800" dirty="0" smtClean="0"/>
              <a:t>Научиться грамоте означало выбиться в люди, стать государственным чиновником</a:t>
            </a:r>
          </a:p>
        </p:txBody>
      </p:sp>
      <p:sp>
        <p:nvSpPr>
          <p:cNvPr id="6" name="Дата 5"/>
          <p:cNvSpPr>
            <a:spLocks noGrp="1"/>
          </p:cNvSpPr>
          <p:nvPr>
            <p:ph type="dt" sz="quarter" idx="10"/>
          </p:nvPr>
        </p:nvSpPr>
        <p:spPr/>
        <p:txBody>
          <a:bodyPr/>
          <a:lstStyle/>
          <a:p>
            <a:pPr>
              <a:defRPr/>
            </a:pPr>
            <a:fld id="{246D06C0-25AC-4133-9E44-120810DE0A2C}"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217F2550-AABF-480B-BC77-FB7A9FE244E0}" type="slidenum">
              <a:rPr lang="ru-RU" altLang="ru-RU" sz="1000" smtClean="0">
                <a:solidFill>
                  <a:srgbClr val="FFFFFF"/>
                </a:solidFill>
              </a:rPr>
              <a:pPr>
                <a:spcBef>
                  <a:spcPct val="0"/>
                </a:spcBef>
                <a:buClrTx/>
                <a:buSzTx/>
                <a:buFontTx/>
                <a:buNone/>
                <a:defRPr/>
              </a:pPr>
              <a:t>49</a:t>
            </a:fld>
            <a:endParaRPr lang="ru-RU" altLang="ru-RU" sz="1000" smtClean="0">
              <a:solidFill>
                <a:srgbClr val="FFFFFF"/>
              </a:solidFill>
            </a:endParaRPr>
          </a:p>
        </p:txBody>
      </p:sp>
    </p:spTree>
    <p:extLst>
      <p:ext uri="{BB962C8B-B14F-4D97-AF65-F5344CB8AC3E}">
        <p14:creationId xmlns:p14="http://schemas.microsoft.com/office/powerpoint/2010/main" val="350080676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6530"/>
                                        </p:tgtEl>
                                        <p:attrNameLst>
                                          <p:attrName>style.visibility</p:attrName>
                                        </p:attrNameLst>
                                      </p:cBhvr>
                                      <p:to>
                                        <p:strVal val="visible"/>
                                      </p:to>
                                    </p:set>
                                    <p:anim calcmode="lin" valueType="num">
                                      <p:cBhvr additive="base">
                                        <p:cTn id="7" dur="1000" fill="hold"/>
                                        <p:tgtEl>
                                          <p:spTgt spid="406530"/>
                                        </p:tgtEl>
                                        <p:attrNameLst>
                                          <p:attrName>ppt_x</p:attrName>
                                        </p:attrNameLst>
                                      </p:cBhvr>
                                      <p:tavLst>
                                        <p:tav tm="0">
                                          <p:val>
                                            <p:strVal val="#ppt_x"/>
                                          </p:val>
                                        </p:tav>
                                        <p:tav tm="100000">
                                          <p:val>
                                            <p:strVal val="#ppt_x"/>
                                          </p:val>
                                        </p:tav>
                                      </p:tavLst>
                                    </p:anim>
                                    <p:anim calcmode="lin" valueType="num">
                                      <p:cBhvr additive="base">
                                        <p:cTn id="8" dur="1000" fill="hold"/>
                                        <p:tgtEl>
                                          <p:spTgt spid="40653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6531">
                                            <p:txEl>
                                              <p:pRg st="0" end="0"/>
                                            </p:txEl>
                                          </p:spTgt>
                                        </p:tgtEl>
                                        <p:attrNameLst>
                                          <p:attrName>style.visibility</p:attrName>
                                        </p:attrNameLst>
                                      </p:cBhvr>
                                      <p:to>
                                        <p:strVal val="visible"/>
                                      </p:to>
                                    </p:set>
                                    <p:anim calcmode="lin" valueType="num">
                                      <p:cBhvr additive="base">
                                        <p:cTn id="13" dur="2000" fill="hold"/>
                                        <p:tgtEl>
                                          <p:spTgt spid="406531">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065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06531">
                                            <p:txEl>
                                              <p:pRg st="1" end="1"/>
                                            </p:txEl>
                                          </p:spTgt>
                                        </p:tgtEl>
                                        <p:attrNameLst>
                                          <p:attrName>style.visibility</p:attrName>
                                        </p:attrNameLst>
                                      </p:cBhvr>
                                      <p:to>
                                        <p:strVal val="visible"/>
                                      </p:to>
                                    </p:set>
                                    <p:anim calcmode="lin" valueType="num">
                                      <p:cBhvr additive="base">
                                        <p:cTn id="19" dur="2000" fill="hold"/>
                                        <p:tgtEl>
                                          <p:spTgt spid="406531">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065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06531">
                                            <p:txEl>
                                              <p:pRg st="2" end="2"/>
                                            </p:txEl>
                                          </p:spTgt>
                                        </p:tgtEl>
                                        <p:attrNameLst>
                                          <p:attrName>style.visibility</p:attrName>
                                        </p:attrNameLst>
                                      </p:cBhvr>
                                      <p:to>
                                        <p:strVal val="visible"/>
                                      </p:to>
                                    </p:set>
                                    <p:anim calcmode="lin" valueType="num">
                                      <p:cBhvr additive="base">
                                        <p:cTn id="25" dur="2000" fill="hold"/>
                                        <p:tgtEl>
                                          <p:spTgt spid="406531">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0653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530" grpId="0"/>
      <p:bldP spid="40653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0"/>
            <a:ext cx="8229600" cy="846138"/>
          </a:xfrm>
        </p:spPr>
        <p:txBody>
          <a:bodyPr/>
          <a:lstStyle/>
          <a:p>
            <a:pPr>
              <a:defRPr/>
            </a:pPr>
            <a:r>
              <a:rPr lang="ru-RU" sz="3600" b="1" dirty="0" smtClean="0"/>
              <a:t>Истоки</a:t>
            </a:r>
            <a:endParaRPr lang="ru-RU" sz="3600" b="1" dirty="0"/>
          </a:p>
        </p:txBody>
      </p:sp>
      <p:sp>
        <p:nvSpPr>
          <p:cNvPr id="3" name="Объект 2"/>
          <p:cNvSpPr>
            <a:spLocks noGrp="1"/>
          </p:cNvSpPr>
          <p:nvPr>
            <p:ph idx="1"/>
          </p:nvPr>
        </p:nvSpPr>
        <p:spPr>
          <a:xfrm>
            <a:off x="107950" y="836712"/>
            <a:ext cx="8928100" cy="5294213"/>
          </a:xfrm>
        </p:spPr>
        <p:txBody>
          <a:bodyPr/>
          <a:lstStyle/>
          <a:p>
            <a:pPr>
              <a:defRPr/>
            </a:pPr>
            <a:r>
              <a:rPr lang="ru-RU" sz="2800" dirty="0" smtClean="0"/>
              <a:t>«Для чего листать летопись былых знаний об управлении?» или </a:t>
            </a:r>
          </a:p>
          <a:p>
            <a:pPr>
              <a:defRPr/>
            </a:pPr>
            <a:r>
              <a:rPr lang="ru-RU" sz="2800" dirty="0" smtClean="0"/>
              <a:t>«Почему мы должны оглядываться в прошлое и изучать настоящее для того, чтобы подготовиться к будущему?» </a:t>
            </a:r>
          </a:p>
          <a:p>
            <a:pPr>
              <a:defRPr/>
            </a:pPr>
            <a:r>
              <a:rPr lang="ru-RU" sz="2800" dirty="0" smtClean="0"/>
              <a:t>Ответ весьма прост: «Да потому, что в принципе больше некуда-то и смотреть»! </a:t>
            </a:r>
          </a:p>
          <a:p>
            <a:pPr>
              <a:defRPr/>
            </a:pPr>
            <a:r>
              <a:rPr lang="ru-RU" sz="2800" dirty="0" smtClean="0"/>
              <a:t>Но КТО, на ЧТО И КАК надо смотреть на </a:t>
            </a:r>
            <a:r>
              <a:rPr lang="ru-RU" sz="2800" b="1" dirty="0" smtClean="0"/>
              <a:t>прошлое </a:t>
            </a:r>
            <a:r>
              <a:rPr lang="ru-RU" sz="2800" dirty="0" err="1" smtClean="0"/>
              <a:t>УМысли</a:t>
            </a:r>
            <a:r>
              <a:rPr lang="ru-RU" sz="2800" dirty="0" smtClean="0"/>
              <a:t>, пытаясь получить ответ на главный вопрос в </a:t>
            </a:r>
            <a:r>
              <a:rPr lang="ru-RU" sz="2800" dirty="0" err="1" smtClean="0"/>
              <a:t>ИУМе</a:t>
            </a:r>
            <a:r>
              <a:rPr lang="ru-RU" sz="2800" dirty="0" smtClean="0"/>
              <a:t> (как науке):</a:t>
            </a:r>
          </a:p>
          <a:p>
            <a:pPr algn="ctr">
              <a:defRPr/>
            </a:pPr>
            <a:r>
              <a:rPr lang="ru-RU" sz="2800" b="1" dirty="0" smtClean="0"/>
              <a:t>ПОЧЕМУ???</a:t>
            </a:r>
          </a:p>
          <a:p>
            <a:pPr>
              <a:defRPr/>
            </a:pPr>
            <a:endParaRPr lang="ru-RU" sz="2800" dirty="0"/>
          </a:p>
        </p:txBody>
      </p:sp>
      <p:sp>
        <p:nvSpPr>
          <p:cNvPr id="4" name="Дата 3"/>
          <p:cNvSpPr>
            <a:spLocks noGrp="1"/>
          </p:cNvSpPr>
          <p:nvPr>
            <p:ph type="dt" sz="quarter" idx="10"/>
          </p:nvPr>
        </p:nvSpPr>
        <p:spPr/>
        <p:txBody>
          <a:bodyPr/>
          <a:lstStyle/>
          <a:p>
            <a:pPr>
              <a:defRPr/>
            </a:pPr>
            <a:fld id="{8D02D944-C10C-4F0A-A015-51A0855197DA}" type="datetime1">
              <a:rPr lang="ru-RU" smtClean="0">
                <a:solidFill>
                  <a:srgbClr val="FFFFFF"/>
                </a:solidFill>
              </a:rPr>
              <a:pPr>
                <a:defRPr/>
              </a:pPr>
              <a:t>21.09.2018</a:t>
            </a:fld>
            <a:endParaRPr lang="ru-RU">
              <a:solidFill>
                <a:srgbClr val="FFFFFF"/>
              </a:solidFill>
            </a:endParaRPr>
          </a:p>
        </p:txBody>
      </p:sp>
      <p:sp>
        <p:nvSpPr>
          <p:cNvPr id="5" name="Нижний колонтитул 4"/>
          <p:cNvSpPr>
            <a:spLocks noGrp="1"/>
          </p:cNvSpPr>
          <p:nvPr>
            <p:ph type="ftr" sz="quarter" idx="11"/>
          </p:nvPr>
        </p:nvSpPr>
        <p:spPr/>
        <p:txBody>
          <a:bodyPr/>
          <a:lstStyle/>
          <a:p>
            <a:pPr>
              <a:defRPr/>
            </a:pPr>
            <a:r>
              <a:rPr lang="ru-RU" smtClean="0">
                <a:solidFill>
                  <a:srgbClr val="FFFFFF"/>
                </a:solidFill>
              </a:rPr>
              <a:t>проф. МАРШЕВ В. И. (МГУ)</a:t>
            </a:r>
            <a:endParaRPr lang="ru-RU">
              <a:solidFill>
                <a:srgbClr val="FFFFFF"/>
              </a:solidFill>
            </a:endParaRPr>
          </a:p>
        </p:txBody>
      </p:sp>
      <p:sp>
        <p:nvSpPr>
          <p:cNvPr id="6" name="Номер слайда 5"/>
          <p:cNvSpPr>
            <a:spLocks noGrp="1"/>
          </p:cNvSpPr>
          <p:nvPr>
            <p:ph type="sldNum" sz="quarter" idx="12"/>
          </p:nvPr>
        </p:nvSpPr>
        <p:spPr/>
        <p:txBody>
          <a:bodyPr/>
          <a:lstStyle/>
          <a:p>
            <a:pPr>
              <a:defRPr/>
            </a:pPr>
            <a:fld id="{1F970F83-0272-408C-B76A-523C6C4F9D08}" type="slidenum">
              <a:rPr lang="ru-RU" smtClean="0">
                <a:solidFill>
                  <a:srgbClr val="FFFFFF"/>
                </a:solidFill>
              </a:rPr>
              <a:pPr>
                <a:defRPr/>
              </a:pPr>
              <a:t>5</a:t>
            </a:fld>
            <a:endParaRPr lang="ru-RU">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08578" name="Rectangle 2"/>
          <p:cNvSpPr>
            <a:spLocks noGrp="1" noChangeArrowheads="1"/>
          </p:cNvSpPr>
          <p:nvPr>
            <p:ph type="title"/>
          </p:nvPr>
        </p:nvSpPr>
        <p:spPr/>
        <p:txBody>
          <a:bodyPr/>
          <a:lstStyle/>
          <a:p>
            <a:pPr eaLnBrk="1" hangingPunct="1">
              <a:defRPr/>
            </a:pPr>
            <a:r>
              <a:rPr lang="ru-RU" sz="3600" b="1" dirty="0">
                <a:solidFill>
                  <a:srgbClr val="FFFFFF"/>
                </a:solidFill>
                <a:latin typeface="Verdana"/>
              </a:rPr>
              <a:t>О подготовке </a:t>
            </a:r>
            <a:r>
              <a:rPr lang="ru-RU" sz="3600" b="1" dirty="0" smtClean="0">
                <a:solidFill>
                  <a:srgbClr val="FFFFFF"/>
                </a:solidFill>
                <a:latin typeface="Verdana"/>
              </a:rPr>
              <a:t>менеджеров </a:t>
            </a:r>
            <a:r>
              <a:rPr lang="en-US" sz="3600" b="1" dirty="0" smtClean="0">
                <a:solidFill>
                  <a:srgbClr val="FFFFFF"/>
                </a:solidFill>
                <a:latin typeface="Verdana"/>
              </a:rPr>
              <a:t>- </a:t>
            </a:r>
            <a:r>
              <a:rPr lang="ru-RU" sz="3600" b="1" dirty="0" smtClean="0">
                <a:solidFill>
                  <a:srgbClr val="FFFFFF"/>
                </a:solidFill>
                <a:latin typeface="Verdana"/>
              </a:rPr>
              <a:t>3</a:t>
            </a:r>
            <a:endParaRPr lang="ru-RU" sz="3200" b="1" dirty="0" smtClean="0">
              <a:latin typeface="+mn-lt"/>
            </a:endParaRPr>
          </a:p>
        </p:txBody>
      </p:sp>
      <p:sp>
        <p:nvSpPr>
          <p:cNvPr id="408579" name="Rectangle 3"/>
          <p:cNvSpPr>
            <a:spLocks noGrp="1" noChangeArrowheads="1"/>
          </p:cNvSpPr>
          <p:nvPr>
            <p:ph type="body" idx="1"/>
          </p:nvPr>
        </p:nvSpPr>
        <p:spPr>
          <a:xfrm>
            <a:off x="0" y="1285875"/>
            <a:ext cx="9251950" cy="4845050"/>
          </a:xfrm>
        </p:spPr>
        <p:txBody>
          <a:bodyPr/>
          <a:lstStyle/>
          <a:p>
            <a:pPr marL="609600" indent="-609600" eaLnBrk="1" hangingPunct="1">
              <a:lnSpc>
                <a:spcPct val="80000"/>
              </a:lnSpc>
              <a:defRPr/>
            </a:pPr>
            <a:r>
              <a:rPr lang="ru-RU" sz="2800" dirty="0" smtClean="0"/>
              <a:t>В древнеегипетских папирусах с поучениями писцам, составленных на грани </a:t>
            </a:r>
            <a:r>
              <a:rPr lang="en-US" sz="2800" dirty="0" smtClean="0"/>
              <a:t>I</a:t>
            </a:r>
            <a:r>
              <a:rPr lang="ru-RU" sz="2800" dirty="0" smtClean="0"/>
              <a:t> и </a:t>
            </a:r>
            <a:r>
              <a:rPr lang="en-US" sz="2800" dirty="0" smtClean="0"/>
              <a:t>II</a:t>
            </a:r>
            <a:r>
              <a:rPr lang="ru-RU" sz="2800" dirty="0" smtClean="0"/>
              <a:t> тысячелетий до н.э., говорилось, что, </a:t>
            </a:r>
            <a:r>
              <a:rPr lang="ru-RU" sz="2800" b="1" dirty="0" smtClean="0"/>
              <a:t>сделавшись писцом</a:t>
            </a:r>
            <a:r>
              <a:rPr lang="ru-RU" sz="2800" dirty="0" smtClean="0"/>
              <a:t>, «</a:t>
            </a:r>
            <a:r>
              <a:rPr lang="ru-RU" sz="2800" b="1" dirty="0" smtClean="0"/>
              <a:t>ты будешь управлять населением всей земли</a:t>
            </a:r>
            <a:r>
              <a:rPr lang="ru-RU" sz="2800" dirty="0" smtClean="0"/>
              <a:t>».</a:t>
            </a:r>
            <a:r>
              <a:rPr lang="ru-RU" sz="2800" b="1" dirty="0" smtClean="0"/>
              <a:t> </a:t>
            </a:r>
            <a:endParaRPr lang="en-US" sz="2800" b="1" dirty="0" smtClean="0"/>
          </a:p>
          <a:p>
            <a:pPr marL="609600" indent="-609600" eaLnBrk="1" hangingPunct="1">
              <a:lnSpc>
                <a:spcPct val="80000"/>
              </a:lnSpc>
              <a:defRPr/>
            </a:pPr>
            <a:endParaRPr lang="ru-RU" sz="2800" b="1" dirty="0" smtClean="0"/>
          </a:p>
          <a:p>
            <a:pPr marL="609600" indent="-609600" eaLnBrk="1" hangingPunct="1">
              <a:lnSpc>
                <a:spcPct val="80000"/>
              </a:lnSpc>
              <a:defRPr/>
            </a:pPr>
            <a:r>
              <a:rPr lang="ru-RU" sz="2800" dirty="0" smtClean="0"/>
              <a:t>Подчеркивалось, что писец «управляет работами всякими, которые в земле есть», что должность освобождает от подати, защищает от тяжелого труда, удаляет от мотыги и хлопот, позволяет не быть «под владыками многими и под начальниками многочисленными».</a:t>
            </a:r>
          </a:p>
          <a:p>
            <a:pPr marL="609600" indent="-609600" eaLnBrk="1" hangingPunct="1">
              <a:lnSpc>
                <a:spcPct val="80000"/>
              </a:lnSpc>
              <a:defRPr/>
            </a:pPr>
            <a:r>
              <a:rPr lang="ru-RU" sz="2800" b="1" dirty="0" smtClean="0"/>
              <a:t>В России – дьяк!</a:t>
            </a:r>
          </a:p>
        </p:txBody>
      </p:sp>
      <p:sp>
        <p:nvSpPr>
          <p:cNvPr id="6" name="Дата 5"/>
          <p:cNvSpPr>
            <a:spLocks noGrp="1"/>
          </p:cNvSpPr>
          <p:nvPr>
            <p:ph type="dt" sz="quarter" idx="10"/>
          </p:nvPr>
        </p:nvSpPr>
        <p:spPr/>
        <p:txBody>
          <a:bodyPr/>
          <a:lstStyle/>
          <a:p>
            <a:pPr>
              <a:defRPr/>
            </a:pPr>
            <a:fld id="{D0DF5C2E-949A-40C2-AC31-84DA69EE9E34}"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22D2533D-1BE0-48F9-8327-07BD9CBAD5F3}" type="slidenum">
              <a:rPr lang="ru-RU" altLang="ru-RU" sz="1000" smtClean="0">
                <a:solidFill>
                  <a:srgbClr val="FFFFFF"/>
                </a:solidFill>
              </a:rPr>
              <a:pPr>
                <a:spcBef>
                  <a:spcPct val="0"/>
                </a:spcBef>
                <a:buClrTx/>
                <a:buSzTx/>
                <a:buFontTx/>
                <a:buNone/>
                <a:defRPr/>
              </a:pPr>
              <a:t>50</a:t>
            </a:fld>
            <a:endParaRPr lang="ru-RU" altLang="ru-RU" sz="1000" smtClean="0">
              <a:solidFill>
                <a:srgbClr val="FFFFFF"/>
              </a:solidFill>
            </a:endParaRPr>
          </a:p>
        </p:txBody>
      </p:sp>
    </p:spTree>
    <p:extLst>
      <p:ext uri="{BB962C8B-B14F-4D97-AF65-F5344CB8AC3E}">
        <p14:creationId xmlns:p14="http://schemas.microsoft.com/office/powerpoint/2010/main" val="373673329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8578"/>
                                        </p:tgtEl>
                                        <p:attrNameLst>
                                          <p:attrName>style.visibility</p:attrName>
                                        </p:attrNameLst>
                                      </p:cBhvr>
                                      <p:to>
                                        <p:strVal val="visible"/>
                                      </p:to>
                                    </p:set>
                                    <p:anim calcmode="lin" valueType="num">
                                      <p:cBhvr additive="base">
                                        <p:cTn id="7" dur="1000" fill="hold"/>
                                        <p:tgtEl>
                                          <p:spTgt spid="408578"/>
                                        </p:tgtEl>
                                        <p:attrNameLst>
                                          <p:attrName>ppt_x</p:attrName>
                                        </p:attrNameLst>
                                      </p:cBhvr>
                                      <p:tavLst>
                                        <p:tav tm="0">
                                          <p:val>
                                            <p:strVal val="#ppt_x"/>
                                          </p:val>
                                        </p:tav>
                                        <p:tav tm="100000">
                                          <p:val>
                                            <p:strVal val="#ppt_x"/>
                                          </p:val>
                                        </p:tav>
                                      </p:tavLst>
                                    </p:anim>
                                    <p:anim calcmode="lin" valueType="num">
                                      <p:cBhvr additive="base">
                                        <p:cTn id="8" dur="1000" fill="hold"/>
                                        <p:tgtEl>
                                          <p:spTgt spid="40857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8579">
                                            <p:txEl>
                                              <p:pRg st="0" end="0"/>
                                            </p:txEl>
                                          </p:spTgt>
                                        </p:tgtEl>
                                        <p:attrNameLst>
                                          <p:attrName>style.visibility</p:attrName>
                                        </p:attrNameLst>
                                      </p:cBhvr>
                                      <p:to>
                                        <p:strVal val="visible"/>
                                      </p:to>
                                    </p:set>
                                    <p:anim calcmode="lin" valueType="num">
                                      <p:cBhvr additive="base">
                                        <p:cTn id="13" dur="2000" fill="hold"/>
                                        <p:tgtEl>
                                          <p:spTgt spid="408579">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085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08579">
                                            <p:txEl>
                                              <p:pRg st="2" end="2"/>
                                            </p:txEl>
                                          </p:spTgt>
                                        </p:tgtEl>
                                        <p:attrNameLst>
                                          <p:attrName>style.visibility</p:attrName>
                                        </p:attrNameLst>
                                      </p:cBhvr>
                                      <p:to>
                                        <p:strVal val="visible"/>
                                      </p:to>
                                    </p:set>
                                    <p:anim calcmode="lin" valueType="num">
                                      <p:cBhvr additive="base">
                                        <p:cTn id="19" dur="2000" fill="hold"/>
                                        <p:tgtEl>
                                          <p:spTgt spid="408579">
                                            <p:txEl>
                                              <p:pRg st="2" end="2"/>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0857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08579">
                                            <p:txEl>
                                              <p:pRg st="3" end="3"/>
                                            </p:txEl>
                                          </p:spTgt>
                                        </p:tgtEl>
                                        <p:attrNameLst>
                                          <p:attrName>style.visibility</p:attrName>
                                        </p:attrNameLst>
                                      </p:cBhvr>
                                      <p:to>
                                        <p:strVal val="visible"/>
                                      </p:to>
                                    </p:set>
                                    <p:anim calcmode="lin" valueType="num">
                                      <p:cBhvr additive="base">
                                        <p:cTn id="25" dur="2000" fill="hold"/>
                                        <p:tgtEl>
                                          <p:spTgt spid="408579">
                                            <p:txEl>
                                              <p:pRg st="3" end="3"/>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0857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8578" grpId="0"/>
      <p:bldP spid="408579"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16770" name="Rectangle 2"/>
          <p:cNvSpPr>
            <a:spLocks noGrp="1" noChangeArrowheads="1"/>
          </p:cNvSpPr>
          <p:nvPr>
            <p:ph type="title"/>
          </p:nvPr>
        </p:nvSpPr>
        <p:spPr>
          <a:xfrm>
            <a:off x="457200" y="277813"/>
            <a:ext cx="8229600" cy="990600"/>
          </a:xfrm>
        </p:spPr>
        <p:txBody>
          <a:bodyPr/>
          <a:lstStyle/>
          <a:p>
            <a:pPr eaLnBrk="1" hangingPunct="1">
              <a:defRPr/>
            </a:pPr>
            <a:r>
              <a:rPr lang="ru-RU" sz="3600" b="1" dirty="0">
                <a:solidFill>
                  <a:srgbClr val="FFFFFF"/>
                </a:solidFill>
                <a:latin typeface="Verdana"/>
              </a:rPr>
              <a:t>О подготовке </a:t>
            </a:r>
            <a:r>
              <a:rPr lang="ru-RU" sz="3600" b="1" dirty="0" smtClean="0">
                <a:solidFill>
                  <a:srgbClr val="FFFFFF"/>
                </a:solidFill>
                <a:latin typeface="Verdana"/>
              </a:rPr>
              <a:t>менеджеров </a:t>
            </a:r>
            <a:r>
              <a:rPr lang="en-US" sz="3600" b="1" dirty="0" smtClean="0">
                <a:solidFill>
                  <a:srgbClr val="FFFFFF"/>
                </a:solidFill>
                <a:latin typeface="Verdana"/>
              </a:rPr>
              <a:t>- </a:t>
            </a:r>
            <a:r>
              <a:rPr lang="ru-RU" sz="3600" b="1" dirty="0" smtClean="0">
                <a:solidFill>
                  <a:srgbClr val="FFFFFF"/>
                </a:solidFill>
                <a:latin typeface="Verdana"/>
              </a:rPr>
              <a:t>4</a:t>
            </a:r>
            <a:endParaRPr lang="ru-RU" sz="3200" b="1" dirty="0" smtClean="0">
              <a:latin typeface="+mn-lt"/>
            </a:endParaRPr>
          </a:p>
        </p:txBody>
      </p:sp>
      <p:sp>
        <p:nvSpPr>
          <p:cNvPr id="416771" name="Rectangle 3"/>
          <p:cNvSpPr>
            <a:spLocks noGrp="1" noChangeArrowheads="1"/>
          </p:cNvSpPr>
          <p:nvPr>
            <p:ph type="body" idx="1"/>
          </p:nvPr>
        </p:nvSpPr>
        <p:spPr>
          <a:xfrm>
            <a:off x="0" y="1341438"/>
            <a:ext cx="8686800" cy="4789487"/>
          </a:xfrm>
        </p:spPr>
        <p:txBody>
          <a:bodyPr/>
          <a:lstStyle/>
          <a:p>
            <a:pPr marL="609600" indent="-609600" algn="ctr" eaLnBrk="1" hangingPunct="1">
              <a:buFont typeface="Wingdings" pitchFamily="2" charset="2"/>
              <a:buNone/>
              <a:defRPr/>
            </a:pPr>
            <a:r>
              <a:rPr lang="ru-RU" dirty="0" err="1" smtClean="0"/>
              <a:t>Шэнь</a:t>
            </a:r>
            <a:r>
              <a:rPr lang="ru-RU" dirty="0" smtClean="0"/>
              <a:t> </a:t>
            </a:r>
            <a:r>
              <a:rPr lang="ru-RU" dirty="0" err="1" smtClean="0"/>
              <a:t>Пу</a:t>
            </a:r>
            <a:r>
              <a:rPr lang="ru-RU" dirty="0" smtClean="0"/>
              <a:t>-хай (400-337 г. до н.э.), </a:t>
            </a:r>
          </a:p>
          <a:p>
            <a:pPr marL="609600" indent="-609600" algn="ctr" eaLnBrk="1" hangingPunct="1">
              <a:buFont typeface="Wingdings" pitchFamily="2" charset="2"/>
              <a:buNone/>
              <a:defRPr/>
            </a:pPr>
            <a:r>
              <a:rPr lang="ru-RU" dirty="0" smtClean="0"/>
              <a:t> министр царства </a:t>
            </a:r>
            <a:r>
              <a:rPr lang="ru-RU" dirty="0" err="1" smtClean="0"/>
              <a:t>Хань</a:t>
            </a:r>
            <a:r>
              <a:rPr lang="ru-RU" dirty="0" smtClean="0"/>
              <a:t>, </a:t>
            </a:r>
          </a:p>
          <a:p>
            <a:pPr marL="609600" indent="-609600" algn="ctr" eaLnBrk="1" hangingPunct="1">
              <a:buFont typeface="Wingdings" pitchFamily="2" charset="2"/>
              <a:buNone/>
              <a:defRPr/>
            </a:pPr>
            <a:r>
              <a:rPr lang="ru-RU" dirty="0" smtClean="0"/>
              <a:t>автор трактата «</a:t>
            </a:r>
            <a:r>
              <a:rPr lang="ru-RU" dirty="0" err="1" smtClean="0"/>
              <a:t>Шэнь-цзы</a:t>
            </a:r>
            <a:r>
              <a:rPr lang="ru-RU" dirty="0" smtClean="0"/>
              <a:t>»: </a:t>
            </a:r>
          </a:p>
          <a:p>
            <a:pPr marL="609600" indent="-609600" eaLnBrk="1" hangingPunct="1">
              <a:defRPr/>
            </a:pPr>
            <a:r>
              <a:rPr lang="ru-RU" dirty="0" smtClean="0"/>
              <a:t>По мнению мыслителя, чтобы стать мудрым правителем, необходимо овладеть технологией власти. </a:t>
            </a:r>
          </a:p>
          <a:p>
            <a:pPr marL="609600" indent="-609600" eaLnBrk="1" hangingPunct="1">
              <a:defRPr/>
            </a:pPr>
            <a:r>
              <a:rPr lang="ru-RU" dirty="0" smtClean="0"/>
              <a:t>Первое условие здесь – выдержка, непроницаемость, скрытность. </a:t>
            </a:r>
          </a:p>
        </p:txBody>
      </p:sp>
      <p:sp>
        <p:nvSpPr>
          <p:cNvPr id="6" name="Дата 5"/>
          <p:cNvSpPr>
            <a:spLocks noGrp="1"/>
          </p:cNvSpPr>
          <p:nvPr>
            <p:ph type="dt" sz="quarter" idx="10"/>
          </p:nvPr>
        </p:nvSpPr>
        <p:spPr/>
        <p:txBody>
          <a:bodyPr/>
          <a:lstStyle/>
          <a:p>
            <a:pPr>
              <a:defRPr/>
            </a:pPr>
            <a:fld id="{660C0A23-E76F-4E7E-B475-10E69C1BE30E}"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CC0135E7-4037-45CD-937E-0633688D0C44}" type="slidenum">
              <a:rPr lang="ru-RU" altLang="ru-RU" sz="1000" smtClean="0">
                <a:solidFill>
                  <a:srgbClr val="FFFFFF"/>
                </a:solidFill>
              </a:rPr>
              <a:pPr>
                <a:spcBef>
                  <a:spcPct val="0"/>
                </a:spcBef>
                <a:buClrTx/>
                <a:buSzTx/>
                <a:buFontTx/>
                <a:buNone/>
                <a:defRPr/>
              </a:pPr>
              <a:t>51</a:t>
            </a:fld>
            <a:endParaRPr lang="ru-RU" altLang="ru-RU" sz="1000" smtClean="0">
              <a:solidFill>
                <a:srgbClr val="FFFFFF"/>
              </a:solidFill>
            </a:endParaRPr>
          </a:p>
        </p:txBody>
      </p:sp>
    </p:spTree>
    <p:extLst>
      <p:ext uri="{BB962C8B-B14F-4D97-AF65-F5344CB8AC3E}">
        <p14:creationId xmlns:p14="http://schemas.microsoft.com/office/powerpoint/2010/main" val="371183349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6770"/>
                                        </p:tgtEl>
                                        <p:attrNameLst>
                                          <p:attrName>style.visibility</p:attrName>
                                        </p:attrNameLst>
                                      </p:cBhvr>
                                      <p:to>
                                        <p:strVal val="visible"/>
                                      </p:to>
                                    </p:set>
                                    <p:anim calcmode="lin" valueType="num">
                                      <p:cBhvr additive="base">
                                        <p:cTn id="7" dur="1000" fill="hold"/>
                                        <p:tgtEl>
                                          <p:spTgt spid="416770"/>
                                        </p:tgtEl>
                                        <p:attrNameLst>
                                          <p:attrName>ppt_x</p:attrName>
                                        </p:attrNameLst>
                                      </p:cBhvr>
                                      <p:tavLst>
                                        <p:tav tm="0">
                                          <p:val>
                                            <p:strVal val="#ppt_x"/>
                                          </p:val>
                                        </p:tav>
                                        <p:tav tm="100000">
                                          <p:val>
                                            <p:strVal val="#ppt_x"/>
                                          </p:val>
                                        </p:tav>
                                      </p:tavLst>
                                    </p:anim>
                                    <p:anim calcmode="lin" valueType="num">
                                      <p:cBhvr additive="base">
                                        <p:cTn id="8" dur="1000" fill="hold"/>
                                        <p:tgtEl>
                                          <p:spTgt spid="41677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16771">
                                            <p:txEl>
                                              <p:pRg st="0" end="0"/>
                                            </p:txEl>
                                          </p:spTgt>
                                        </p:tgtEl>
                                        <p:attrNameLst>
                                          <p:attrName>style.visibility</p:attrName>
                                        </p:attrNameLst>
                                      </p:cBhvr>
                                      <p:to>
                                        <p:strVal val="visible"/>
                                      </p:to>
                                    </p:set>
                                    <p:anim calcmode="lin" valueType="num">
                                      <p:cBhvr additive="base">
                                        <p:cTn id="13" dur="2000" fill="hold"/>
                                        <p:tgtEl>
                                          <p:spTgt spid="416771">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167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16771">
                                            <p:txEl>
                                              <p:pRg st="1" end="1"/>
                                            </p:txEl>
                                          </p:spTgt>
                                        </p:tgtEl>
                                        <p:attrNameLst>
                                          <p:attrName>style.visibility</p:attrName>
                                        </p:attrNameLst>
                                      </p:cBhvr>
                                      <p:to>
                                        <p:strVal val="visible"/>
                                      </p:to>
                                    </p:set>
                                    <p:anim calcmode="lin" valueType="num">
                                      <p:cBhvr additive="base">
                                        <p:cTn id="19" dur="2000" fill="hold"/>
                                        <p:tgtEl>
                                          <p:spTgt spid="416771">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167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16771">
                                            <p:txEl>
                                              <p:pRg st="2" end="2"/>
                                            </p:txEl>
                                          </p:spTgt>
                                        </p:tgtEl>
                                        <p:attrNameLst>
                                          <p:attrName>style.visibility</p:attrName>
                                        </p:attrNameLst>
                                      </p:cBhvr>
                                      <p:to>
                                        <p:strVal val="visible"/>
                                      </p:to>
                                    </p:set>
                                    <p:anim calcmode="lin" valueType="num">
                                      <p:cBhvr additive="base">
                                        <p:cTn id="25" dur="2000" fill="hold"/>
                                        <p:tgtEl>
                                          <p:spTgt spid="416771">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167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16771">
                                            <p:txEl>
                                              <p:pRg st="3" end="3"/>
                                            </p:txEl>
                                          </p:spTgt>
                                        </p:tgtEl>
                                        <p:attrNameLst>
                                          <p:attrName>style.visibility</p:attrName>
                                        </p:attrNameLst>
                                      </p:cBhvr>
                                      <p:to>
                                        <p:strVal val="visible"/>
                                      </p:to>
                                    </p:set>
                                    <p:anim calcmode="lin" valueType="num">
                                      <p:cBhvr additive="base">
                                        <p:cTn id="31" dur="2000" fill="hold"/>
                                        <p:tgtEl>
                                          <p:spTgt spid="416771">
                                            <p:txEl>
                                              <p:pRg st="3" end="3"/>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4167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16771">
                                            <p:txEl>
                                              <p:pRg st="4" end="4"/>
                                            </p:txEl>
                                          </p:spTgt>
                                        </p:tgtEl>
                                        <p:attrNameLst>
                                          <p:attrName>style.visibility</p:attrName>
                                        </p:attrNameLst>
                                      </p:cBhvr>
                                      <p:to>
                                        <p:strVal val="visible"/>
                                      </p:to>
                                    </p:set>
                                    <p:anim calcmode="lin" valueType="num">
                                      <p:cBhvr additive="base">
                                        <p:cTn id="37" dur="2000" fill="hold"/>
                                        <p:tgtEl>
                                          <p:spTgt spid="416771">
                                            <p:txEl>
                                              <p:pRg st="4" end="4"/>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41677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6770" grpId="0"/>
      <p:bldP spid="416771"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18818" name="Rectangle 2"/>
          <p:cNvSpPr>
            <a:spLocks noGrp="1" noChangeArrowheads="1"/>
          </p:cNvSpPr>
          <p:nvPr>
            <p:ph type="title"/>
          </p:nvPr>
        </p:nvSpPr>
        <p:spPr>
          <a:xfrm>
            <a:off x="457200" y="277813"/>
            <a:ext cx="8229600" cy="919162"/>
          </a:xfrm>
        </p:spPr>
        <p:txBody>
          <a:bodyPr/>
          <a:lstStyle/>
          <a:p>
            <a:pPr eaLnBrk="1" hangingPunct="1">
              <a:defRPr/>
            </a:pPr>
            <a:r>
              <a:rPr lang="ru-RU" sz="3600" b="1" dirty="0">
                <a:solidFill>
                  <a:srgbClr val="FFFFFF"/>
                </a:solidFill>
                <a:latin typeface="Verdana"/>
              </a:rPr>
              <a:t>О подготовке </a:t>
            </a:r>
            <a:r>
              <a:rPr lang="ru-RU" sz="3600" b="1" dirty="0" smtClean="0">
                <a:solidFill>
                  <a:srgbClr val="FFFFFF"/>
                </a:solidFill>
                <a:latin typeface="Verdana"/>
              </a:rPr>
              <a:t>менеджеров </a:t>
            </a:r>
            <a:r>
              <a:rPr lang="en-US" sz="3600" b="1" dirty="0" smtClean="0">
                <a:solidFill>
                  <a:srgbClr val="FFFFFF"/>
                </a:solidFill>
                <a:latin typeface="Verdana"/>
              </a:rPr>
              <a:t>- </a:t>
            </a:r>
            <a:r>
              <a:rPr lang="ru-RU" sz="3600" b="1" dirty="0" smtClean="0">
                <a:solidFill>
                  <a:srgbClr val="FFFFFF"/>
                </a:solidFill>
                <a:latin typeface="Verdana"/>
              </a:rPr>
              <a:t>5</a:t>
            </a:r>
            <a:endParaRPr lang="ru-RU" sz="3200" b="1" dirty="0" smtClean="0">
              <a:latin typeface="+mn-lt"/>
            </a:endParaRPr>
          </a:p>
        </p:txBody>
      </p:sp>
      <p:sp>
        <p:nvSpPr>
          <p:cNvPr id="418819" name="Rectangle 3"/>
          <p:cNvSpPr>
            <a:spLocks noGrp="1" noChangeArrowheads="1"/>
          </p:cNvSpPr>
          <p:nvPr>
            <p:ph type="body" idx="1"/>
          </p:nvPr>
        </p:nvSpPr>
        <p:spPr>
          <a:xfrm>
            <a:off x="250825" y="1268413"/>
            <a:ext cx="8713788" cy="4862512"/>
          </a:xfrm>
        </p:spPr>
        <p:txBody>
          <a:bodyPr/>
          <a:lstStyle/>
          <a:p>
            <a:pPr eaLnBrk="1" hangingPunct="1">
              <a:lnSpc>
                <a:spcPct val="80000"/>
              </a:lnSpc>
              <a:defRPr/>
            </a:pPr>
            <a:r>
              <a:rPr lang="ru-RU" sz="2800" dirty="0" smtClean="0"/>
              <a:t>Второе и главное – это </a:t>
            </a:r>
            <a:r>
              <a:rPr lang="ru-RU" sz="2800" b="1" dirty="0" err="1" smtClean="0"/>
              <a:t>недеяние</a:t>
            </a:r>
            <a:r>
              <a:rPr lang="ru-RU" sz="2800" dirty="0" smtClean="0"/>
              <a:t>, т.е. внешняя непроницаемость и даже пассивность, за которыми скрывается информационная насыщенность и активная готовность, способность в любой момент вмешаться и дать нужное указание.</a:t>
            </a:r>
          </a:p>
          <a:p>
            <a:pPr eaLnBrk="1" hangingPunct="1">
              <a:lnSpc>
                <a:spcPct val="80000"/>
              </a:lnSpc>
              <a:defRPr/>
            </a:pPr>
            <a:r>
              <a:rPr lang="ru-RU" sz="2800" dirty="0" smtClean="0"/>
              <a:t>«Умный правитель может надеть на себя личину глупости, проявить неуверенность, робость… Он скрывает свои мотивы и демонстрирует миру </a:t>
            </a:r>
            <a:r>
              <a:rPr lang="ru-RU" sz="2800" dirty="0" err="1" smtClean="0"/>
              <a:t>недеяние</a:t>
            </a:r>
            <a:r>
              <a:rPr lang="ru-RU" sz="2800" dirty="0" smtClean="0"/>
              <a:t>. И тогда ближние любят его, а дальние стремятся к нему».</a:t>
            </a:r>
          </a:p>
        </p:txBody>
      </p:sp>
      <p:sp>
        <p:nvSpPr>
          <p:cNvPr id="6" name="Дата 5"/>
          <p:cNvSpPr>
            <a:spLocks noGrp="1"/>
          </p:cNvSpPr>
          <p:nvPr>
            <p:ph type="dt" sz="quarter" idx="10"/>
          </p:nvPr>
        </p:nvSpPr>
        <p:spPr/>
        <p:txBody>
          <a:bodyPr/>
          <a:lstStyle/>
          <a:p>
            <a:pPr>
              <a:defRPr/>
            </a:pPr>
            <a:fld id="{8BBBCAA3-E753-4A71-A7DE-B27B1E2BAAAD}"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5B88632E-7CB7-4ED3-82EC-C2F1A461213F}" type="slidenum">
              <a:rPr lang="ru-RU" altLang="ru-RU" sz="1000" smtClean="0">
                <a:solidFill>
                  <a:srgbClr val="FFFFFF"/>
                </a:solidFill>
              </a:rPr>
              <a:pPr>
                <a:spcBef>
                  <a:spcPct val="0"/>
                </a:spcBef>
                <a:buClrTx/>
                <a:buSzTx/>
                <a:buFontTx/>
                <a:buNone/>
                <a:defRPr/>
              </a:pPr>
              <a:t>52</a:t>
            </a:fld>
            <a:endParaRPr lang="ru-RU" altLang="ru-RU" sz="1000" smtClean="0">
              <a:solidFill>
                <a:srgbClr val="FFFFFF"/>
              </a:solidFill>
            </a:endParaRPr>
          </a:p>
        </p:txBody>
      </p:sp>
    </p:spTree>
    <p:extLst>
      <p:ext uri="{BB962C8B-B14F-4D97-AF65-F5344CB8AC3E}">
        <p14:creationId xmlns:p14="http://schemas.microsoft.com/office/powerpoint/2010/main" val="138332013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8818"/>
                                        </p:tgtEl>
                                        <p:attrNameLst>
                                          <p:attrName>style.visibility</p:attrName>
                                        </p:attrNameLst>
                                      </p:cBhvr>
                                      <p:to>
                                        <p:strVal val="visible"/>
                                      </p:to>
                                    </p:set>
                                    <p:anim calcmode="lin" valueType="num">
                                      <p:cBhvr additive="base">
                                        <p:cTn id="7" dur="1000" fill="hold"/>
                                        <p:tgtEl>
                                          <p:spTgt spid="418818"/>
                                        </p:tgtEl>
                                        <p:attrNameLst>
                                          <p:attrName>ppt_x</p:attrName>
                                        </p:attrNameLst>
                                      </p:cBhvr>
                                      <p:tavLst>
                                        <p:tav tm="0">
                                          <p:val>
                                            <p:strVal val="#ppt_x"/>
                                          </p:val>
                                        </p:tav>
                                        <p:tav tm="100000">
                                          <p:val>
                                            <p:strVal val="#ppt_x"/>
                                          </p:val>
                                        </p:tav>
                                      </p:tavLst>
                                    </p:anim>
                                    <p:anim calcmode="lin" valueType="num">
                                      <p:cBhvr additive="base">
                                        <p:cTn id="8" dur="1000" fill="hold"/>
                                        <p:tgtEl>
                                          <p:spTgt spid="41881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18819">
                                            <p:txEl>
                                              <p:pRg st="0" end="0"/>
                                            </p:txEl>
                                          </p:spTgt>
                                        </p:tgtEl>
                                        <p:attrNameLst>
                                          <p:attrName>style.visibility</p:attrName>
                                        </p:attrNameLst>
                                      </p:cBhvr>
                                      <p:to>
                                        <p:strVal val="visible"/>
                                      </p:to>
                                    </p:set>
                                    <p:anim calcmode="lin" valueType="num">
                                      <p:cBhvr additive="base">
                                        <p:cTn id="13" dur="2000" fill="hold"/>
                                        <p:tgtEl>
                                          <p:spTgt spid="418819">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188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18819">
                                            <p:txEl>
                                              <p:pRg st="1" end="1"/>
                                            </p:txEl>
                                          </p:spTgt>
                                        </p:tgtEl>
                                        <p:attrNameLst>
                                          <p:attrName>style.visibility</p:attrName>
                                        </p:attrNameLst>
                                      </p:cBhvr>
                                      <p:to>
                                        <p:strVal val="visible"/>
                                      </p:to>
                                    </p:set>
                                    <p:anim calcmode="lin" valueType="num">
                                      <p:cBhvr additive="base">
                                        <p:cTn id="19" dur="2000" fill="hold"/>
                                        <p:tgtEl>
                                          <p:spTgt spid="418819">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1881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8818" grpId="0"/>
      <p:bldP spid="418819"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20866" name="Rectangle 2"/>
          <p:cNvSpPr>
            <a:spLocks noGrp="1" noChangeArrowheads="1"/>
          </p:cNvSpPr>
          <p:nvPr>
            <p:ph type="title"/>
          </p:nvPr>
        </p:nvSpPr>
        <p:spPr>
          <a:xfrm>
            <a:off x="179388" y="260350"/>
            <a:ext cx="8713787" cy="1139825"/>
          </a:xfrm>
        </p:spPr>
        <p:txBody>
          <a:bodyPr/>
          <a:lstStyle/>
          <a:p>
            <a:pPr eaLnBrk="1" hangingPunct="1">
              <a:defRPr/>
            </a:pPr>
            <a:r>
              <a:rPr lang="ru-RU" sz="3600" b="1" dirty="0">
                <a:solidFill>
                  <a:srgbClr val="FFFFFF"/>
                </a:solidFill>
                <a:latin typeface="Verdana"/>
              </a:rPr>
              <a:t>О подготовке </a:t>
            </a:r>
            <a:r>
              <a:rPr lang="ru-RU" sz="3600" b="1" dirty="0" smtClean="0">
                <a:solidFill>
                  <a:srgbClr val="FFFFFF"/>
                </a:solidFill>
                <a:latin typeface="Verdana"/>
              </a:rPr>
              <a:t>менеджеров </a:t>
            </a:r>
            <a:r>
              <a:rPr lang="en-US" sz="3600" b="1" dirty="0" smtClean="0">
                <a:solidFill>
                  <a:srgbClr val="FFFFFF"/>
                </a:solidFill>
                <a:latin typeface="Verdana"/>
              </a:rPr>
              <a:t>- </a:t>
            </a:r>
            <a:r>
              <a:rPr lang="ru-RU" sz="3600" b="1" dirty="0" smtClean="0">
                <a:solidFill>
                  <a:srgbClr val="FFFFFF"/>
                </a:solidFill>
                <a:latin typeface="Verdana"/>
              </a:rPr>
              <a:t>6</a:t>
            </a:r>
            <a:endParaRPr lang="ru-RU" sz="3200" b="1" dirty="0" smtClean="0">
              <a:latin typeface="+mn-lt"/>
            </a:endParaRPr>
          </a:p>
        </p:txBody>
      </p:sp>
      <p:sp>
        <p:nvSpPr>
          <p:cNvPr id="420867" name="Rectangle 3"/>
          <p:cNvSpPr>
            <a:spLocks noGrp="1" noChangeArrowheads="1"/>
          </p:cNvSpPr>
          <p:nvPr>
            <p:ph type="body" idx="1"/>
          </p:nvPr>
        </p:nvSpPr>
        <p:spPr>
          <a:xfrm>
            <a:off x="250825" y="1268413"/>
            <a:ext cx="8785225" cy="4862512"/>
          </a:xfrm>
        </p:spPr>
        <p:txBody>
          <a:bodyPr/>
          <a:lstStyle/>
          <a:p>
            <a:pPr eaLnBrk="1" hangingPunct="1">
              <a:buFont typeface="Wingdings" pitchFamily="2" charset="2"/>
              <a:buNone/>
              <a:defRPr/>
            </a:pPr>
            <a:r>
              <a:rPr lang="ru-RU" dirty="0" smtClean="0"/>
              <a:t>   По мнению </a:t>
            </a:r>
            <a:r>
              <a:rPr lang="ru-RU" dirty="0" err="1" smtClean="0"/>
              <a:t>Шэнь</a:t>
            </a:r>
            <a:r>
              <a:rPr lang="ru-RU" dirty="0" smtClean="0"/>
              <a:t> </a:t>
            </a:r>
            <a:r>
              <a:rPr lang="ru-RU" dirty="0" err="1" smtClean="0"/>
              <a:t>Пу</a:t>
            </a:r>
            <a:r>
              <a:rPr lang="ru-RU" dirty="0" smtClean="0"/>
              <a:t>-хая при подборе кандидата и назначении на должность следует руководствоваться тремя критериями: </a:t>
            </a:r>
          </a:p>
          <a:p>
            <a:pPr marL="514350" indent="-514350" eaLnBrk="1" hangingPunct="1">
              <a:buFont typeface="+mj-lt"/>
              <a:buAutoNum type="arabicPeriod"/>
              <a:defRPr/>
            </a:pPr>
            <a:r>
              <a:rPr lang="ru-RU" dirty="0" smtClean="0"/>
              <a:t>способностью  и компетенцией кандидата, </a:t>
            </a:r>
          </a:p>
          <a:p>
            <a:pPr marL="514350" indent="-514350" eaLnBrk="1" hangingPunct="1">
              <a:buFont typeface="+mj-lt"/>
              <a:buAutoNum type="arabicPeriod"/>
              <a:defRPr/>
            </a:pPr>
            <a:r>
              <a:rPr lang="ru-RU" dirty="0" smtClean="0"/>
              <a:t>его достижениями в прошлом, </a:t>
            </a:r>
          </a:p>
          <a:p>
            <a:pPr marL="514350" indent="-514350" eaLnBrk="1" hangingPunct="1">
              <a:buFont typeface="+mj-lt"/>
              <a:buAutoNum type="arabicPeriod"/>
              <a:defRPr/>
            </a:pPr>
            <a:r>
              <a:rPr lang="ru-RU" dirty="0" smtClean="0"/>
              <a:t>старшинством </a:t>
            </a:r>
          </a:p>
        </p:txBody>
      </p:sp>
      <p:sp>
        <p:nvSpPr>
          <p:cNvPr id="6" name="Дата 5"/>
          <p:cNvSpPr>
            <a:spLocks noGrp="1"/>
          </p:cNvSpPr>
          <p:nvPr>
            <p:ph type="dt" sz="quarter" idx="10"/>
          </p:nvPr>
        </p:nvSpPr>
        <p:spPr/>
        <p:txBody>
          <a:bodyPr/>
          <a:lstStyle/>
          <a:p>
            <a:pPr>
              <a:defRPr/>
            </a:pPr>
            <a:fld id="{AD7BD13C-2CF2-49DC-8667-F6F7AEF03760}"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D36D6C8B-3A70-4990-9D65-8226D4B603DB}" type="slidenum">
              <a:rPr lang="ru-RU" altLang="ru-RU" sz="1000" smtClean="0">
                <a:solidFill>
                  <a:srgbClr val="FFFFFF"/>
                </a:solidFill>
              </a:rPr>
              <a:pPr>
                <a:spcBef>
                  <a:spcPct val="0"/>
                </a:spcBef>
                <a:buClrTx/>
                <a:buSzTx/>
                <a:buFontTx/>
                <a:buNone/>
                <a:defRPr/>
              </a:pPr>
              <a:t>53</a:t>
            </a:fld>
            <a:endParaRPr lang="ru-RU" altLang="ru-RU" sz="1000" smtClean="0">
              <a:solidFill>
                <a:srgbClr val="FFFFFF"/>
              </a:solidFill>
            </a:endParaRPr>
          </a:p>
        </p:txBody>
      </p:sp>
    </p:spTree>
    <p:extLst>
      <p:ext uri="{BB962C8B-B14F-4D97-AF65-F5344CB8AC3E}">
        <p14:creationId xmlns:p14="http://schemas.microsoft.com/office/powerpoint/2010/main" val="357686923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20866"/>
                                        </p:tgtEl>
                                        <p:attrNameLst>
                                          <p:attrName>style.visibility</p:attrName>
                                        </p:attrNameLst>
                                      </p:cBhvr>
                                      <p:to>
                                        <p:strVal val="visible"/>
                                      </p:to>
                                    </p:set>
                                    <p:anim calcmode="lin" valueType="num">
                                      <p:cBhvr additive="base">
                                        <p:cTn id="7" dur="1000" fill="hold"/>
                                        <p:tgtEl>
                                          <p:spTgt spid="420866"/>
                                        </p:tgtEl>
                                        <p:attrNameLst>
                                          <p:attrName>ppt_x</p:attrName>
                                        </p:attrNameLst>
                                      </p:cBhvr>
                                      <p:tavLst>
                                        <p:tav tm="0">
                                          <p:val>
                                            <p:strVal val="#ppt_x"/>
                                          </p:val>
                                        </p:tav>
                                        <p:tav tm="100000">
                                          <p:val>
                                            <p:strVal val="#ppt_x"/>
                                          </p:val>
                                        </p:tav>
                                      </p:tavLst>
                                    </p:anim>
                                    <p:anim calcmode="lin" valueType="num">
                                      <p:cBhvr additive="base">
                                        <p:cTn id="8" dur="1000" fill="hold"/>
                                        <p:tgtEl>
                                          <p:spTgt spid="42086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20867">
                                            <p:txEl>
                                              <p:pRg st="0" end="0"/>
                                            </p:txEl>
                                          </p:spTgt>
                                        </p:tgtEl>
                                        <p:attrNameLst>
                                          <p:attrName>style.visibility</p:attrName>
                                        </p:attrNameLst>
                                      </p:cBhvr>
                                      <p:to>
                                        <p:strVal val="visible"/>
                                      </p:to>
                                    </p:set>
                                    <p:anim calcmode="lin" valueType="num">
                                      <p:cBhvr additive="base">
                                        <p:cTn id="13" dur="2000" fill="hold"/>
                                        <p:tgtEl>
                                          <p:spTgt spid="420867">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208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20867">
                                            <p:txEl>
                                              <p:pRg st="1" end="1"/>
                                            </p:txEl>
                                          </p:spTgt>
                                        </p:tgtEl>
                                        <p:attrNameLst>
                                          <p:attrName>style.visibility</p:attrName>
                                        </p:attrNameLst>
                                      </p:cBhvr>
                                      <p:to>
                                        <p:strVal val="visible"/>
                                      </p:to>
                                    </p:set>
                                    <p:anim calcmode="lin" valueType="num">
                                      <p:cBhvr additive="base">
                                        <p:cTn id="19" dur="2000" fill="hold"/>
                                        <p:tgtEl>
                                          <p:spTgt spid="420867">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208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20867">
                                            <p:txEl>
                                              <p:pRg st="2" end="2"/>
                                            </p:txEl>
                                          </p:spTgt>
                                        </p:tgtEl>
                                        <p:attrNameLst>
                                          <p:attrName>style.visibility</p:attrName>
                                        </p:attrNameLst>
                                      </p:cBhvr>
                                      <p:to>
                                        <p:strVal val="visible"/>
                                      </p:to>
                                    </p:set>
                                    <p:anim calcmode="lin" valueType="num">
                                      <p:cBhvr additive="base">
                                        <p:cTn id="25" dur="2000" fill="hold"/>
                                        <p:tgtEl>
                                          <p:spTgt spid="420867">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208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20867">
                                            <p:txEl>
                                              <p:pRg st="3" end="3"/>
                                            </p:txEl>
                                          </p:spTgt>
                                        </p:tgtEl>
                                        <p:attrNameLst>
                                          <p:attrName>style.visibility</p:attrName>
                                        </p:attrNameLst>
                                      </p:cBhvr>
                                      <p:to>
                                        <p:strVal val="visible"/>
                                      </p:to>
                                    </p:set>
                                    <p:anim calcmode="lin" valueType="num">
                                      <p:cBhvr additive="base">
                                        <p:cTn id="31" dur="2000" fill="hold"/>
                                        <p:tgtEl>
                                          <p:spTgt spid="420867">
                                            <p:txEl>
                                              <p:pRg st="3" end="3"/>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42086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866" grpId="0"/>
      <p:bldP spid="420867"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12674" name="Rectangle 2"/>
          <p:cNvSpPr>
            <a:spLocks noGrp="1" noChangeArrowheads="1"/>
          </p:cNvSpPr>
          <p:nvPr>
            <p:ph type="title"/>
          </p:nvPr>
        </p:nvSpPr>
        <p:spPr/>
        <p:txBody>
          <a:bodyPr/>
          <a:lstStyle/>
          <a:p>
            <a:pPr eaLnBrk="1" hangingPunct="1">
              <a:defRPr/>
            </a:pPr>
            <a:r>
              <a:rPr lang="ru-RU" sz="3600" b="1" dirty="0">
                <a:solidFill>
                  <a:srgbClr val="FFFFFF"/>
                </a:solidFill>
                <a:latin typeface="Verdana"/>
              </a:rPr>
              <a:t>О подготовке </a:t>
            </a:r>
            <a:r>
              <a:rPr lang="ru-RU" sz="3600" b="1" dirty="0" smtClean="0">
                <a:solidFill>
                  <a:srgbClr val="FFFFFF"/>
                </a:solidFill>
                <a:latin typeface="Verdana"/>
              </a:rPr>
              <a:t>менеджеров </a:t>
            </a:r>
            <a:r>
              <a:rPr lang="en-US" sz="3600" b="1" dirty="0" smtClean="0">
                <a:solidFill>
                  <a:srgbClr val="FFFFFF"/>
                </a:solidFill>
                <a:latin typeface="Verdana"/>
              </a:rPr>
              <a:t>- </a:t>
            </a:r>
            <a:r>
              <a:rPr lang="ru-RU" sz="3600" b="1" dirty="0" smtClean="0">
                <a:solidFill>
                  <a:srgbClr val="FFFFFF"/>
                </a:solidFill>
                <a:latin typeface="Verdana"/>
              </a:rPr>
              <a:t>7</a:t>
            </a:r>
            <a:endParaRPr lang="ru-RU" sz="3200" b="1" dirty="0" smtClean="0">
              <a:latin typeface="+mn-lt"/>
            </a:endParaRPr>
          </a:p>
        </p:txBody>
      </p:sp>
      <p:sp>
        <p:nvSpPr>
          <p:cNvPr id="412675" name="Rectangle 3"/>
          <p:cNvSpPr>
            <a:spLocks noGrp="1" noChangeArrowheads="1"/>
          </p:cNvSpPr>
          <p:nvPr>
            <p:ph type="body" idx="1"/>
          </p:nvPr>
        </p:nvSpPr>
        <p:spPr>
          <a:xfrm>
            <a:off x="250825" y="1196975"/>
            <a:ext cx="8435975" cy="4933950"/>
          </a:xfrm>
        </p:spPr>
        <p:txBody>
          <a:bodyPr/>
          <a:lstStyle/>
          <a:p>
            <a:pPr marL="609600" indent="-609600" eaLnBrk="1" hangingPunct="1">
              <a:defRPr/>
            </a:pPr>
            <a:r>
              <a:rPr lang="ru-RU" dirty="0" smtClean="0"/>
              <a:t>Легист </a:t>
            </a:r>
            <a:r>
              <a:rPr lang="ru-RU" dirty="0" err="1" smtClean="0"/>
              <a:t>Шан</a:t>
            </a:r>
            <a:r>
              <a:rPr lang="ru-RU" dirty="0" smtClean="0"/>
              <a:t> Ян (390-338 гг. до н.э.) сформулировал гениальную стратегическую идею, пригодную для всех времен и народов, и прообраз </a:t>
            </a:r>
            <a:r>
              <a:rPr lang="ru-RU" b="1" dirty="0" smtClean="0"/>
              <a:t>мудрого правителя</a:t>
            </a:r>
            <a:r>
              <a:rPr lang="ru-RU" dirty="0" smtClean="0"/>
              <a:t>: </a:t>
            </a:r>
          </a:p>
          <a:p>
            <a:pPr marL="609600" indent="-609600" eaLnBrk="1" hangingPunct="1">
              <a:defRPr/>
            </a:pPr>
            <a:r>
              <a:rPr lang="ru-RU" dirty="0" smtClean="0"/>
              <a:t>«</a:t>
            </a:r>
            <a:r>
              <a:rPr lang="ru-RU" dirty="0" err="1" smtClean="0"/>
              <a:t>Совершенномудрый</a:t>
            </a:r>
            <a:r>
              <a:rPr lang="ru-RU" dirty="0" smtClean="0"/>
              <a:t> правитель добивается сосредоточения всех усилий народа на </a:t>
            </a:r>
            <a:r>
              <a:rPr lang="ru-RU" b="1" dirty="0" smtClean="0"/>
              <a:t>Едином</a:t>
            </a:r>
            <a:r>
              <a:rPr lang="ru-RU" dirty="0" smtClean="0"/>
              <a:t>, дабы объединить его помыслы. </a:t>
            </a:r>
          </a:p>
        </p:txBody>
      </p:sp>
      <p:sp>
        <p:nvSpPr>
          <p:cNvPr id="6" name="Дата 5"/>
          <p:cNvSpPr>
            <a:spLocks noGrp="1"/>
          </p:cNvSpPr>
          <p:nvPr>
            <p:ph type="dt" sz="quarter" idx="10"/>
          </p:nvPr>
        </p:nvSpPr>
        <p:spPr/>
        <p:txBody>
          <a:bodyPr/>
          <a:lstStyle/>
          <a:p>
            <a:pPr>
              <a:defRPr/>
            </a:pPr>
            <a:fld id="{0143E83D-7392-4EE4-B30C-DE94319E181A}"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6C6C3CAF-EDD0-4B09-9277-C6648BA2B8BF}" type="slidenum">
              <a:rPr lang="ru-RU" altLang="ru-RU" sz="1000" smtClean="0">
                <a:solidFill>
                  <a:srgbClr val="FFFFFF"/>
                </a:solidFill>
              </a:rPr>
              <a:pPr>
                <a:spcBef>
                  <a:spcPct val="0"/>
                </a:spcBef>
                <a:buClrTx/>
                <a:buSzTx/>
                <a:buFontTx/>
                <a:buNone/>
                <a:defRPr/>
              </a:pPr>
              <a:t>54</a:t>
            </a:fld>
            <a:endParaRPr lang="ru-RU" altLang="ru-RU" sz="1000" smtClean="0">
              <a:solidFill>
                <a:srgbClr val="FFFFFF"/>
              </a:solidFill>
            </a:endParaRPr>
          </a:p>
        </p:txBody>
      </p:sp>
    </p:spTree>
    <p:extLst>
      <p:ext uri="{BB962C8B-B14F-4D97-AF65-F5344CB8AC3E}">
        <p14:creationId xmlns:p14="http://schemas.microsoft.com/office/powerpoint/2010/main" val="262858865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2674"/>
                                        </p:tgtEl>
                                        <p:attrNameLst>
                                          <p:attrName>style.visibility</p:attrName>
                                        </p:attrNameLst>
                                      </p:cBhvr>
                                      <p:to>
                                        <p:strVal val="visible"/>
                                      </p:to>
                                    </p:set>
                                    <p:anim calcmode="lin" valueType="num">
                                      <p:cBhvr additive="base">
                                        <p:cTn id="7" dur="1000" fill="hold"/>
                                        <p:tgtEl>
                                          <p:spTgt spid="412674"/>
                                        </p:tgtEl>
                                        <p:attrNameLst>
                                          <p:attrName>ppt_x</p:attrName>
                                        </p:attrNameLst>
                                      </p:cBhvr>
                                      <p:tavLst>
                                        <p:tav tm="0">
                                          <p:val>
                                            <p:strVal val="#ppt_x"/>
                                          </p:val>
                                        </p:tav>
                                        <p:tav tm="100000">
                                          <p:val>
                                            <p:strVal val="#ppt_x"/>
                                          </p:val>
                                        </p:tav>
                                      </p:tavLst>
                                    </p:anim>
                                    <p:anim calcmode="lin" valueType="num">
                                      <p:cBhvr additive="base">
                                        <p:cTn id="8" dur="1000" fill="hold"/>
                                        <p:tgtEl>
                                          <p:spTgt spid="41267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12675">
                                            <p:txEl>
                                              <p:pRg st="0" end="0"/>
                                            </p:txEl>
                                          </p:spTgt>
                                        </p:tgtEl>
                                        <p:attrNameLst>
                                          <p:attrName>style.visibility</p:attrName>
                                        </p:attrNameLst>
                                      </p:cBhvr>
                                      <p:to>
                                        <p:strVal val="visible"/>
                                      </p:to>
                                    </p:set>
                                    <p:anim calcmode="lin" valueType="num">
                                      <p:cBhvr additive="base">
                                        <p:cTn id="13" dur="2000" fill="hold"/>
                                        <p:tgtEl>
                                          <p:spTgt spid="412675">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1267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12675">
                                            <p:txEl>
                                              <p:pRg st="1" end="1"/>
                                            </p:txEl>
                                          </p:spTgt>
                                        </p:tgtEl>
                                        <p:attrNameLst>
                                          <p:attrName>style.visibility</p:attrName>
                                        </p:attrNameLst>
                                      </p:cBhvr>
                                      <p:to>
                                        <p:strVal val="visible"/>
                                      </p:to>
                                    </p:set>
                                    <p:anim calcmode="lin" valueType="num">
                                      <p:cBhvr additive="base">
                                        <p:cTn id="19" dur="2000" fill="hold"/>
                                        <p:tgtEl>
                                          <p:spTgt spid="412675">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1267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674" grpId="0"/>
      <p:bldP spid="412675"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14722" name="Rectangle 2"/>
          <p:cNvSpPr>
            <a:spLocks noGrp="1" noChangeArrowheads="1"/>
          </p:cNvSpPr>
          <p:nvPr>
            <p:ph type="title"/>
          </p:nvPr>
        </p:nvSpPr>
        <p:spPr>
          <a:xfrm>
            <a:off x="457200" y="277813"/>
            <a:ext cx="8229600" cy="847725"/>
          </a:xfrm>
        </p:spPr>
        <p:txBody>
          <a:bodyPr/>
          <a:lstStyle/>
          <a:p>
            <a:pPr eaLnBrk="1" hangingPunct="1">
              <a:defRPr/>
            </a:pPr>
            <a:r>
              <a:rPr lang="ru-RU" sz="3600" b="1" dirty="0">
                <a:solidFill>
                  <a:srgbClr val="FFFFFF"/>
                </a:solidFill>
                <a:latin typeface="Verdana"/>
              </a:rPr>
              <a:t>О подготовке </a:t>
            </a:r>
            <a:r>
              <a:rPr lang="ru-RU" sz="3600" b="1" dirty="0" smtClean="0">
                <a:solidFill>
                  <a:srgbClr val="FFFFFF"/>
                </a:solidFill>
                <a:latin typeface="Verdana"/>
              </a:rPr>
              <a:t>менеджеров - 8</a:t>
            </a:r>
            <a:endParaRPr lang="ru-RU" sz="3200" b="1" dirty="0" smtClean="0">
              <a:latin typeface="+mn-lt"/>
            </a:endParaRPr>
          </a:p>
        </p:txBody>
      </p:sp>
      <p:sp>
        <p:nvSpPr>
          <p:cNvPr id="414723" name="Rectangle 3"/>
          <p:cNvSpPr>
            <a:spLocks noGrp="1" noChangeArrowheads="1"/>
          </p:cNvSpPr>
          <p:nvPr>
            <p:ph type="body" idx="1"/>
          </p:nvPr>
        </p:nvSpPr>
        <p:spPr>
          <a:xfrm>
            <a:off x="0" y="1052513"/>
            <a:ext cx="9144000" cy="5078412"/>
          </a:xfrm>
        </p:spPr>
        <p:txBody>
          <a:bodyPr/>
          <a:lstStyle/>
          <a:p>
            <a:pPr eaLnBrk="1" hangingPunct="1">
              <a:lnSpc>
                <a:spcPct val="80000"/>
              </a:lnSpc>
              <a:defRPr/>
            </a:pPr>
            <a:r>
              <a:rPr lang="ru-RU" sz="2800" dirty="0" smtClean="0"/>
              <a:t>Государство, добившееся сосредоточения всех усилий народа на Едином хотя бы на </a:t>
            </a:r>
            <a:r>
              <a:rPr lang="ru-RU" sz="2800" b="1" dirty="0" smtClean="0"/>
              <a:t>один год</a:t>
            </a:r>
            <a:r>
              <a:rPr lang="ru-RU" sz="2800" dirty="0" smtClean="0"/>
              <a:t>, будет могущественно </a:t>
            </a:r>
            <a:r>
              <a:rPr lang="ru-RU" sz="2800" b="1" dirty="0" smtClean="0"/>
              <a:t>десять лет </a:t>
            </a:r>
          </a:p>
          <a:p>
            <a:pPr eaLnBrk="1" hangingPunct="1">
              <a:lnSpc>
                <a:spcPct val="80000"/>
              </a:lnSpc>
              <a:defRPr/>
            </a:pPr>
            <a:r>
              <a:rPr lang="ru-RU" sz="2800" dirty="0" smtClean="0"/>
              <a:t>Государство, добившееся сосредоточения всех усилий народа на Едином на </a:t>
            </a:r>
            <a:r>
              <a:rPr lang="ru-RU" sz="2800" b="1" dirty="0" smtClean="0"/>
              <a:t>десять лет</a:t>
            </a:r>
            <a:r>
              <a:rPr lang="ru-RU" sz="2800" dirty="0" smtClean="0"/>
              <a:t>, будет могущественно </a:t>
            </a:r>
            <a:r>
              <a:rPr lang="ru-RU" sz="2800" b="1" dirty="0" smtClean="0"/>
              <a:t>сто лет </a:t>
            </a:r>
          </a:p>
          <a:p>
            <a:pPr eaLnBrk="1" hangingPunct="1">
              <a:lnSpc>
                <a:spcPct val="80000"/>
              </a:lnSpc>
              <a:defRPr/>
            </a:pPr>
            <a:r>
              <a:rPr lang="ru-RU" sz="2800" dirty="0" smtClean="0"/>
              <a:t>Государство добившееся сосредоточения всех усилий народа на Едином на </a:t>
            </a:r>
            <a:r>
              <a:rPr lang="ru-RU" sz="2800" b="1" dirty="0" smtClean="0"/>
              <a:t>сто лет</a:t>
            </a:r>
            <a:r>
              <a:rPr lang="ru-RU" sz="2800" dirty="0" smtClean="0"/>
              <a:t>, будет могущественно </a:t>
            </a:r>
            <a:r>
              <a:rPr lang="ru-RU" sz="2800" b="1" dirty="0" smtClean="0"/>
              <a:t>тысячу лет</a:t>
            </a:r>
          </a:p>
          <a:p>
            <a:pPr eaLnBrk="1" hangingPunct="1">
              <a:lnSpc>
                <a:spcPct val="80000"/>
              </a:lnSpc>
              <a:defRPr/>
            </a:pPr>
            <a:r>
              <a:rPr lang="ru-RU" sz="2800" dirty="0" smtClean="0"/>
              <a:t> А тот, кто могущественен </a:t>
            </a:r>
            <a:r>
              <a:rPr lang="ru-RU" sz="2800" b="1" dirty="0" smtClean="0"/>
              <a:t>тысячу лет</a:t>
            </a:r>
            <a:r>
              <a:rPr lang="ru-RU" sz="2800" dirty="0" smtClean="0"/>
              <a:t>, добьётся </a:t>
            </a:r>
            <a:r>
              <a:rPr lang="ru-RU" sz="2800" b="1" dirty="0" smtClean="0"/>
              <a:t>владычества в Поднебесной</a:t>
            </a:r>
            <a:r>
              <a:rPr lang="ru-RU" sz="2800" dirty="0" smtClean="0"/>
              <a:t>».</a:t>
            </a:r>
          </a:p>
          <a:p>
            <a:pPr eaLnBrk="1" hangingPunct="1">
              <a:lnSpc>
                <a:spcPct val="80000"/>
              </a:lnSpc>
              <a:defRPr/>
            </a:pPr>
            <a:r>
              <a:rPr lang="ru-RU" sz="2800" dirty="0" smtClean="0"/>
              <a:t>«Легко народом править, если он одною общей страстью увлечен» </a:t>
            </a:r>
          </a:p>
          <a:p>
            <a:pPr eaLnBrk="1" hangingPunct="1">
              <a:lnSpc>
                <a:spcPct val="80000"/>
              </a:lnSpc>
              <a:defRPr/>
            </a:pPr>
            <a:r>
              <a:rPr lang="ru-RU" sz="2800" dirty="0" smtClean="0"/>
              <a:t>(Лермонтов, Измаил-Бей, 1832г. =18 лет) </a:t>
            </a:r>
          </a:p>
        </p:txBody>
      </p:sp>
      <p:sp>
        <p:nvSpPr>
          <p:cNvPr id="6" name="Дата 5"/>
          <p:cNvSpPr>
            <a:spLocks noGrp="1"/>
          </p:cNvSpPr>
          <p:nvPr>
            <p:ph type="dt" sz="quarter" idx="10"/>
          </p:nvPr>
        </p:nvSpPr>
        <p:spPr/>
        <p:txBody>
          <a:bodyPr/>
          <a:lstStyle/>
          <a:p>
            <a:pPr>
              <a:defRPr/>
            </a:pPr>
            <a:fld id="{4EF7A52D-D44C-4EB9-9A15-CBA6964A2A99}"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7C92C0A8-68C0-41BB-B645-DAE7567B6BC4}" type="slidenum">
              <a:rPr lang="ru-RU" altLang="ru-RU" sz="1000" smtClean="0">
                <a:solidFill>
                  <a:srgbClr val="FFFFFF"/>
                </a:solidFill>
              </a:rPr>
              <a:pPr>
                <a:spcBef>
                  <a:spcPct val="0"/>
                </a:spcBef>
                <a:buClrTx/>
                <a:buSzTx/>
                <a:buFontTx/>
                <a:buNone/>
                <a:defRPr/>
              </a:pPr>
              <a:t>55</a:t>
            </a:fld>
            <a:endParaRPr lang="ru-RU" altLang="ru-RU" sz="1000" smtClean="0">
              <a:solidFill>
                <a:srgbClr val="FFFFFF"/>
              </a:solidFill>
            </a:endParaRPr>
          </a:p>
        </p:txBody>
      </p:sp>
    </p:spTree>
    <p:extLst>
      <p:ext uri="{BB962C8B-B14F-4D97-AF65-F5344CB8AC3E}">
        <p14:creationId xmlns:p14="http://schemas.microsoft.com/office/powerpoint/2010/main" val="203835014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4722"/>
                                        </p:tgtEl>
                                        <p:attrNameLst>
                                          <p:attrName>style.visibility</p:attrName>
                                        </p:attrNameLst>
                                      </p:cBhvr>
                                      <p:to>
                                        <p:strVal val="visible"/>
                                      </p:to>
                                    </p:set>
                                    <p:anim calcmode="lin" valueType="num">
                                      <p:cBhvr additive="base">
                                        <p:cTn id="7" dur="1000" fill="hold"/>
                                        <p:tgtEl>
                                          <p:spTgt spid="414722"/>
                                        </p:tgtEl>
                                        <p:attrNameLst>
                                          <p:attrName>ppt_x</p:attrName>
                                        </p:attrNameLst>
                                      </p:cBhvr>
                                      <p:tavLst>
                                        <p:tav tm="0">
                                          <p:val>
                                            <p:strVal val="#ppt_x"/>
                                          </p:val>
                                        </p:tav>
                                        <p:tav tm="100000">
                                          <p:val>
                                            <p:strVal val="#ppt_x"/>
                                          </p:val>
                                        </p:tav>
                                      </p:tavLst>
                                    </p:anim>
                                    <p:anim calcmode="lin" valueType="num">
                                      <p:cBhvr additive="base">
                                        <p:cTn id="8" dur="1000" fill="hold"/>
                                        <p:tgtEl>
                                          <p:spTgt spid="41472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14723">
                                            <p:txEl>
                                              <p:pRg st="0" end="0"/>
                                            </p:txEl>
                                          </p:spTgt>
                                        </p:tgtEl>
                                        <p:attrNameLst>
                                          <p:attrName>style.visibility</p:attrName>
                                        </p:attrNameLst>
                                      </p:cBhvr>
                                      <p:to>
                                        <p:strVal val="visible"/>
                                      </p:to>
                                    </p:set>
                                    <p:anim calcmode="lin" valueType="num">
                                      <p:cBhvr additive="base">
                                        <p:cTn id="13" dur="2000" fill="hold"/>
                                        <p:tgtEl>
                                          <p:spTgt spid="414723">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147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14723">
                                            <p:txEl>
                                              <p:pRg st="1" end="1"/>
                                            </p:txEl>
                                          </p:spTgt>
                                        </p:tgtEl>
                                        <p:attrNameLst>
                                          <p:attrName>style.visibility</p:attrName>
                                        </p:attrNameLst>
                                      </p:cBhvr>
                                      <p:to>
                                        <p:strVal val="visible"/>
                                      </p:to>
                                    </p:set>
                                    <p:anim calcmode="lin" valueType="num">
                                      <p:cBhvr additive="base">
                                        <p:cTn id="19" dur="2000" fill="hold"/>
                                        <p:tgtEl>
                                          <p:spTgt spid="414723">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1472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14723">
                                            <p:txEl>
                                              <p:pRg st="2" end="2"/>
                                            </p:txEl>
                                          </p:spTgt>
                                        </p:tgtEl>
                                        <p:attrNameLst>
                                          <p:attrName>style.visibility</p:attrName>
                                        </p:attrNameLst>
                                      </p:cBhvr>
                                      <p:to>
                                        <p:strVal val="visible"/>
                                      </p:to>
                                    </p:set>
                                    <p:anim calcmode="lin" valueType="num">
                                      <p:cBhvr additive="base">
                                        <p:cTn id="25" dur="2000" fill="hold"/>
                                        <p:tgtEl>
                                          <p:spTgt spid="414723">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1472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14723">
                                            <p:txEl>
                                              <p:pRg st="3" end="3"/>
                                            </p:txEl>
                                          </p:spTgt>
                                        </p:tgtEl>
                                        <p:attrNameLst>
                                          <p:attrName>style.visibility</p:attrName>
                                        </p:attrNameLst>
                                      </p:cBhvr>
                                      <p:to>
                                        <p:strVal val="visible"/>
                                      </p:to>
                                    </p:set>
                                    <p:anim calcmode="lin" valueType="num">
                                      <p:cBhvr additive="base">
                                        <p:cTn id="31" dur="2000" fill="hold"/>
                                        <p:tgtEl>
                                          <p:spTgt spid="414723">
                                            <p:txEl>
                                              <p:pRg st="3" end="3"/>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41472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14723">
                                            <p:txEl>
                                              <p:pRg st="4" end="4"/>
                                            </p:txEl>
                                          </p:spTgt>
                                        </p:tgtEl>
                                        <p:attrNameLst>
                                          <p:attrName>style.visibility</p:attrName>
                                        </p:attrNameLst>
                                      </p:cBhvr>
                                      <p:to>
                                        <p:strVal val="visible"/>
                                      </p:to>
                                    </p:set>
                                    <p:anim calcmode="lin" valueType="num">
                                      <p:cBhvr additive="base">
                                        <p:cTn id="37" dur="2000" fill="hold"/>
                                        <p:tgtEl>
                                          <p:spTgt spid="414723">
                                            <p:txEl>
                                              <p:pRg st="4" end="4"/>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41472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14723">
                                            <p:txEl>
                                              <p:pRg st="5" end="5"/>
                                            </p:txEl>
                                          </p:spTgt>
                                        </p:tgtEl>
                                        <p:attrNameLst>
                                          <p:attrName>style.visibility</p:attrName>
                                        </p:attrNameLst>
                                      </p:cBhvr>
                                      <p:to>
                                        <p:strVal val="visible"/>
                                      </p:to>
                                    </p:set>
                                    <p:anim calcmode="lin" valueType="num">
                                      <p:cBhvr additive="base">
                                        <p:cTn id="43" dur="2000" fill="hold"/>
                                        <p:tgtEl>
                                          <p:spTgt spid="414723">
                                            <p:txEl>
                                              <p:pRg st="5" end="5"/>
                                            </p:txEl>
                                          </p:spTgt>
                                        </p:tgtEl>
                                        <p:attrNameLst>
                                          <p:attrName>ppt_x</p:attrName>
                                        </p:attrNameLst>
                                      </p:cBhvr>
                                      <p:tavLst>
                                        <p:tav tm="0">
                                          <p:val>
                                            <p:strVal val="#ppt_x"/>
                                          </p:val>
                                        </p:tav>
                                        <p:tav tm="100000">
                                          <p:val>
                                            <p:strVal val="#ppt_x"/>
                                          </p:val>
                                        </p:tav>
                                      </p:tavLst>
                                    </p:anim>
                                    <p:anim calcmode="lin" valueType="num">
                                      <p:cBhvr additive="base">
                                        <p:cTn id="44" dur="2000" fill="hold"/>
                                        <p:tgtEl>
                                          <p:spTgt spid="41472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722" grpId="0"/>
      <p:bldP spid="41472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10626" name="Rectangle 2"/>
          <p:cNvSpPr>
            <a:spLocks noGrp="1" noChangeArrowheads="1"/>
          </p:cNvSpPr>
          <p:nvPr>
            <p:ph type="title"/>
          </p:nvPr>
        </p:nvSpPr>
        <p:spPr/>
        <p:txBody>
          <a:bodyPr/>
          <a:lstStyle/>
          <a:p>
            <a:pPr eaLnBrk="1" hangingPunct="1">
              <a:defRPr/>
            </a:pPr>
            <a:r>
              <a:rPr lang="ru-RU" sz="3600" b="1" dirty="0">
                <a:solidFill>
                  <a:srgbClr val="FFFFFF"/>
                </a:solidFill>
                <a:latin typeface="Verdana"/>
              </a:rPr>
              <a:t>О подготовке </a:t>
            </a:r>
            <a:r>
              <a:rPr lang="ru-RU" sz="3600" b="1" dirty="0" smtClean="0">
                <a:solidFill>
                  <a:srgbClr val="FFFFFF"/>
                </a:solidFill>
                <a:latin typeface="Verdana"/>
              </a:rPr>
              <a:t>менеджеров </a:t>
            </a:r>
            <a:r>
              <a:rPr lang="en-US" sz="3600" b="1" dirty="0" smtClean="0">
                <a:solidFill>
                  <a:srgbClr val="FFFFFF"/>
                </a:solidFill>
                <a:latin typeface="Verdana"/>
              </a:rPr>
              <a:t>- </a:t>
            </a:r>
            <a:r>
              <a:rPr lang="ru-RU" sz="3600" b="1" dirty="0" smtClean="0">
                <a:solidFill>
                  <a:srgbClr val="FFFFFF"/>
                </a:solidFill>
                <a:latin typeface="Verdana"/>
              </a:rPr>
              <a:t>9</a:t>
            </a:r>
            <a:endParaRPr lang="ru-RU" sz="3200" b="1" dirty="0" smtClean="0">
              <a:latin typeface="+mn-lt"/>
            </a:endParaRPr>
          </a:p>
        </p:txBody>
      </p:sp>
      <p:sp>
        <p:nvSpPr>
          <p:cNvPr id="410627" name="Rectangle 3"/>
          <p:cNvSpPr>
            <a:spLocks noGrp="1" noChangeArrowheads="1"/>
          </p:cNvSpPr>
          <p:nvPr>
            <p:ph type="body" idx="1"/>
          </p:nvPr>
        </p:nvSpPr>
        <p:spPr>
          <a:xfrm>
            <a:off x="0" y="1196975"/>
            <a:ext cx="9144000" cy="4933950"/>
          </a:xfrm>
        </p:spPr>
        <p:txBody>
          <a:bodyPr/>
          <a:lstStyle/>
          <a:p>
            <a:pPr eaLnBrk="1" hangingPunct="1">
              <a:defRPr/>
            </a:pPr>
            <a:r>
              <a:rPr lang="ru-RU" dirty="0" smtClean="0"/>
              <a:t>В древних (и последующих) Табелях о рангах отражались статусы, размеры и формы вознаграждения руководителей, начальников, специалистов, рабочих</a:t>
            </a:r>
          </a:p>
          <a:p>
            <a:pPr eaLnBrk="1" hangingPunct="1">
              <a:defRPr/>
            </a:pPr>
            <a:r>
              <a:rPr lang="ru-RU" dirty="0" smtClean="0"/>
              <a:t>В Поучениях, Речениях, Наставлениях, Надписях и других «учебниках» излагались основы руководства хозяйством полиса, характеристики различных видов работ и требования к работникам </a:t>
            </a:r>
          </a:p>
        </p:txBody>
      </p:sp>
      <p:sp>
        <p:nvSpPr>
          <p:cNvPr id="6" name="Дата 5"/>
          <p:cNvSpPr>
            <a:spLocks noGrp="1"/>
          </p:cNvSpPr>
          <p:nvPr>
            <p:ph type="dt" sz="quarter" idx="10"/>
          </p:nvPr>
        </p:nvSpPr>
        <p:spPr/>
        <p:txBody>
          <a:bodyPr/>
          <a:lstStyle/>
          <a:p>
            <a:pPr>
              <a:defRPr/>
            </a:pPr>
            <a:fld id="{7EC8BB52-F786-43C4-8232-F1236B2F0F44}"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353E471D-3385-40DE-8391-2658202A4E30}" type="slidenum">
              <a:rPr lang="ru-RU" altLang="ru-RU" sz="1000" smtClean="0">
                <a:solidFill>
                  <a:srgbClr val="FFFFFF"/>
                </a:solidFill>
              </a:rPr>
              <a:pPr>
                <a:spcBef>
                  <a:spcPct val="0"/>
                </a:spcBef>
                <a:buClrTx/>
                <a:buSzTx/>
                <a:buFontTx/>
                <a:buNone/>
                <a:defRPr/>
              </a:pPr>
              <a:t>56</a:t>
            </a:fld>
            <a:endParaRPr lang="ru-RU" altLang="ru-RU" sz="1000" smtClean="0">
              <a:solidFill>
                <a:srgbClr val="FFFFFF"/>
              </a:solidFill>
            </a:endParaRPr>
          </a:p>
        </p:txBody>
      </p:sp>
    </p:spTree>
    <p:extLst>
      <p:ext uri="{BB962C8B-B14F-4D97-AF65-F5344CB8AC3E}">
        <p14:creationId xmlns:p14="http://schemas.microsoft.com/office/powerpoint/2010/main" val="260066994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0626"/>
                                        </p:tgtEl>
                                        <p:attrNameLst>
                                          <p:attrName>style.visibility</p:attrName>
                                        </p:attrNameLst>
                                      </p:cBhvr>
                                      <p:to>
                                        <p:strVal val="visible"/>
                                      </p:to>
                                    </p:set>
                                    <p:anim calcmode="lin" valueType="num">
                                      <p:cBhvr additive="base">
                                        <p:cTn id="7" dur="1000" fill="hold"/>
                                        <p:tgtEl>
                                          <p:spTgt spid="410626"/>
                                        </p:tgtEl>
                                        <p:attrNameLst>
                                          <p:attrName>ppt_x</p:attrName>
                                        </p:attrNameLst>
                                      </p:cBhvr>
                                      <p:tavLst>
                                        <p:tav tm="0">
                                          <p:val>
                                            <p:strVal val="#ppt_x"/>
                                          </p:val>
                                        </p:tav>
                                        <p:tav tm="100000">
                                          <p:val>
                                            <p:strVal val="#ppt_x"/>
                                          </p:val>
                                        </p:tav>
                                      </p:tavLst>
                                    </p:anim>
                                    <p:anim calcmode="lin" valueType="num">
                                      <p:cBhvr additive="base">
                                        <p:cTn id="8" dur="1000" fill="hold"/>
                                        <p:tgtEl>
                                          <p:spTgt spid="41062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10627">
                                            <p:txEl>
                                              <p:pRg st="0" end="0"/>
                                            </p:txEl>
                                          </p:spTgt>
                                        </p:tgtEl>
                                        <p:attrNameLst>
                                          <p:attrName>style.visibility</p:attrName>
                                        </p:attrNameLst>
                                      </p:cBhvr>
                                      <p:to>
                                        <p:strVal val="visible"/>
                                      </p:to>
                                    </p:set>
                                    <p:anim calcmode="lin" valueType="num">
                                      <p:cBhvr additive="base">
                                        <p:cTn id="13" dur="2000" fill="hold"/>
                                        <p:tgtEl>
                                          <p:spTgt spid="410627">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106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10627">
                                            <p:txEl>
                                              <p:pRg st="1" end="1"/>
                                            </p:txEl>
                                          </p:spTgt>
                                        </p:tgtEl>
                                        <p:attrNameLst>
                                          <p:attrName>style.visibility</p:attrName>
                                        </p:attrNameLst>
                                      </p:cBhvr>
                                      <p:to>
                                        <p:strVal val="visible"/>
                                      </p:to>
                                    </p:set>
                                    <p:anim calcmode="lin" valueType="num">
                                      <p:cBhvr additive="base">
                                        <p:cTn id="19" dur="2000" fill="hold"/>
                                        <p:tgtEl>
                                          <p:spTgt spid="410627">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1062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626" grpId="0"/>
      <p:bldP spid="410627"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29058" name="Rectangle 2"/>
          <p:cNvSpPr>
            <a:spLocks noGrp="1" noChangeArrowheads="1"/>
          </p:cNvSpPr>
          <p:nvPr>
            <p:ph type="title"/>
          </p:nvPr>
        </p:nvSpPr>
        <p:spPr>
          <a:xfrm>
            <a:off x="457200" y="277813"/>
            <a:ext cx="8435975" cy="1139825"/>
          </a:xfrm>
        </p:spPr>
        <p:txBody>
          <a:bodyPr/>
          <a:lstStyle/>
          <a:p>
            <a:pPr eaLnBrk="1" hangingPunct="1">
              <a:defRPr/>
            </a:pPr>
            <a:r>
              <a:rPr lang="ru-RU" sz="3600" b="1" dirty="0">
                <a:solidFill>
                  <a:srgbClr val="FFFFFF"/>
                </a:solidFill>
                <a:latin typeface="Verdana"/>
              </a:rPr>
              <a:t>О подготовке </a:t>
            </a:r>
            <a:r>
              <a:rPr lang="ru-RU" sz="3600" b="1" dirty="0" smtClean="0">
                <a:solidFill>
                  <a:srgbClr val="FFFFFF"/>
                </a:solidFill>
                <a:latin typeface="Verdana"/>
              </a:rPr>
              <a:t>менеджеров </a:t>
            </a:r>
            <a:r>
              <a:rPr lang="en-US" sz="3600" b="1" dirty="0" smtClean="0">
                <a:solidFill>
                  <a:srgbClr val="FFFFFF"/>
                </a:solidFill>
                <a:latin typeface="Verdana"/>
              </a:rPr>
              <a:t>- </a:t>
            </a:r>
            <a:r>
              <a:rPr lang="ru-RU" sz="3600" b="1" dirty="0" smtClean="0">
                <a:solidFill>
                  <a:srgbClr val="FFFFFF"/>
                </a:solidFill>
                <a:latin typeface="Verdana"/>
              </a:rPr>
              <a:t>10</a:t>
            </a:r>
            <a:endParaRPr lang="ru-RU" sz="3600" dirty="0" smtClean="0">
              <a:latin typeface="+mn-lt"/>
            </a:endParaRPr>
          </a:p>
        </p:txBody>
      </p:sp>
      <p:sp>
        <p:nvSpPr>
          <p:cNvPr id="429059" name="Rectangle 3"/>
          <p:cNvSpPr>
            <a:spLocks noGrp="1" noChangeArrowheads="1"/>
          </p:cNvSpPr>
          <p:nvPr>
            <p:ph type="body" idx="1"/>
          </p:nvPr>
        </p:nvSpPr>
        <p:spPr>
          <a:xfrm>
            <a:off x="0" y="1196975"/>
            <a:ext cx="9144000" cy="4933950"/>
          </a:xfrm>
        </p:spPr>
        <p:txBody>
          <a:bodyPr/>
          <a:lstStyle/>
          <a:p>
            <a:pPr eaLnBrk="1" hangingPunct="1">
              <a:buFont typeface="Wingdings" pitchFamily="2" charset="2"/>
              <a:buNone/>
              <a:defRPr/>
            </a:pPr>
            <a:r>
              <a:rPr lang="ru-RU" i="1" dirty="0" smtClean="0"/>
              <a:t>Характеристики и качества </a:t>
            </a:r>
            <a:r>
              <a:rPr lang="ru-RU" dirty="0" smtClean="0"/>
              <a:t>«</a:t>
            </a:r>
            <a:r>
              <a:rPr lang="ru-RU" dirty="0"/>
              <a:t>хорошего </a:t>
            </a:r>
            <a:r>
              <a:rPr lang="ru-RU" dirty="0" smtClean="0"/>
              <a:t>администратора», «хорошего управляющего», «хорошего предпринимателя» получили развитие в трактатах авторов следующих эпох, отражавших потребность и актуальность этих категорий людей в контексте соответствующих конкретно-исторических условий </a:t>
            </a:r>
          </a:p>
        </p:txBody>
      </p:sp>
      <p:sp>
        <p:nvSpPr>
          <p:cNvPr id="6" name="Дата 5"/>
          <p:cNvSpPr>
            <a:spLocks noGrp="1"/>
          </p:cNvSpPr>
          <p:nvPr>
            <p:ph type="dt" sz="quarter" idx="10"/>
          </p:nvPr>
        </p:nvSpPr>
        <p:spPr/>
        <p:txBody>
          <a:bodyPr/>
          <a:lstStyle/>
          <a:p>
            <a:pPr>
              <a:defRPr/>
            </a:pPr>
            <a:fld id="{03578212-D121-4171-9C5C-FD21C1A1B262}"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C8982384-D023-47B9-ADD3-E66067DEB043}" type="slidenum">
              <a:rPr lang="ru-RU" altLang="ru-RU" sz="1000" smtClean="0">
                <a:solidFill>
                  <a:srgbClr val="FFFFFF"/>
                </a:solidFill>
              </a:rPr>
              <a:pPr>
                <a:spcBef>
                  <a:spcPct val="0"/>
                </a:spcBef>
                <a:buClrTx/>
                <a:buSzTx/>
                <a:buFontTx/>
                <a:buNone/>
                <a:defRPr/>
              </a:pPr>
              <a:t>57</a:t>
            </a:fld>
            <a:endParaRPr lang="ru-RU" altLang="ru-RU" sz="1000" smtClean="0">
              <a:solidFill>
                <a:srgbClr val="FFFFFF"/>
              </a:solidFill>
            </a:endParaRPr>
          </a:p>
        </p:txBody>
      </p:sp>
    </p:spTree>
    <p:extLst>
      <p:ext uri="{BB962C8B-B14F-4D97-AF65-F5344CB8AC3E}">
        <p14:creationId xmlns:p14="http://schemas.microsoft.com/office/powerpoint/2010/main" val="320621780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29058"/>
                                        </p:tgtEl>
                                        <p:attrNameLst>
                                          <p:attrName>style.visibility</p:attrName>
                                        </p:attrNameLst>
                                      </p:cBhvr>
                                      <p:to>
                                        <p:strVal val="visible"/>
                                      </p:to>
                                    </p:set>
                                    <p:anim calcmode="lin" valueType="num">
                                      <p:cBhvr additive="base">
                                        <p:cTn id="7" dur="1000" fill="hold"/>
                                        <p:tgtEl>
                                          <p:spTgt spid="429058"/>
                                        </p:tgtEl>
                                        <p:attrNameLst>
                                          <p:attrName>ppt_x</p:attrName>
                                        </p:attrNameLst>
                                      </p:cBhvr>
                                      <p:tavLst>
                                        <p:tav tm="0">
                                          <p:val>
                                            <p:strVal val="#ppt_x"/>
                                          </p:val>
                                        </p:tav>
                                        <p:tav tm="100000">
                                          <p:val>
                                            <p:strVal val="#ppt_x"/>
                                          </p:val>
                                        </p:tav>
                                      </p:tavLst>
                                    </p:anim>
                                    <p:anim calcmode="lin" valueType="num">
                                      <p:cBhvr additive="base">
                                        <p:cTn id="8" dur="1000" fill="hold"/>
                                        <p:tgtEl>
                                          <p:spTgt spid="42905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29059">
                                            <p:txEl>
                                              <p:pRg st="0" end="0"/>
                                            </p:txEl>
                                          </p:spTgt>
                                        </p:tgtEl>
                                        <p:attrNameLst>
                                          <p:attrName>style.visibility</p:attrName>
                                        </p:attrNameLst>
                                      </p:cBhvr>
                                      <p:to>
                                        <p:strVal val="visible"/>
                                      </p:to>
                                    </p:set>
                                    <p:anim calcmode="lin" valueType="num">
                                      <p:cBhvr additive="base">
                                        <p:cTn id="13" dur="2000" fill="hold"/>
                                        <p:tgtEl>
                                          <p:spTgt spid="429059">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2905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9058" grpId="0"/>
      <p:bldP spid="429059"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22914" name="Rectangle 2"/>
          <p:cNvSpPr>
            <a:spLocks noGrp="1" noChangeArrowheads="1"/>
          </p:cNvSpPr>
          <p:nvPr>
            <p:ph type="title"/>
          </p:nvPr>
        </p:nvSpPr>
        <p:spPr>
          <a:xfrm>
            <a:off x="179388" y="277813"/>
            <a:ext cx="8507412" cy="990600"/>
          </a:xfrm>
        </p:spPr>
        <p:txBody>
          <a:bodyPr/>
          <a:lstStyle/>
          <a:p>
            <a:pPr eaLnBrk="1" hangingPunct="1">
              <a:defRPr/>
            </a:pPr>
            <a:r>
              <a:rPr lang="ru-RU" sz="3600" b="1" dirty="0" smtClean="0">
                <a:solidFill>
                  <a:schemeClr val="tx1"/>
                </a:solidFill>
                <a:latin typeface="+mn-lt"/>
              </a:rPr>
              <a:t>Развитие взглядов на  управленческий труд (УТ) – 1</a:t>
            </a:r>
            <a:endParaRPr lang="ru-RU" sz="3200" b="1" dirty="0" smtClean="0">
              <a:latin typeface="+mn-lt"/>
            </a:endParaRPr>
          </a:p>
        </p:txBody>
      </p:sp>
      <p:sp>
        <p:nvSpPr>
          <p:cNvPr id="422915" name="Rectangle 3"/>
          <p:cNvSpPr>
            <a:spLocks noGrp="1" noChangeArrowheads="1"/>
          </p:cNvSpPr>
          <p:nvPr>
            <p:ph type="body" idx="1"/>
          </p:nvPr>
        </p:nvSpPr>
        <p:spPr>
          <a:xfrm>
            <a:off x="107950" y="1412775"/>
            <a:ext cx="8856663" cy="4718149"/>
          </a:xfrm>
        </p:spPr>
        <p:txBody>
          <a:bodyPr/>
          <a:lstStyle/>
          <a:p>
            <a:pPr eaLnBrk="1" hangingPunct="1">
              <a:lnSpc>
                <a:spcPct val="90000"/>
              </a:lnSpc>
              <a:buFont typeface="Wingdings" pitchFamily="2" charset="2"/>
              <a:buNone/>
              <a:defRPr/>
            </a:pPr>
            <a:r>
              <a:rPr lang="ru-RU" sz="2800" dirty="0" smtClean="0"/>
              <a:t>   Р. </a:t>
            </a:r>
            <a:r>
              <a:rPr lang="ru-RU" sz="2800" dirty="0" err="1" smtClean="0"/>
              <a:t>Кантильон</a:t>
            </a:r>
            <a:r>
              <a:rPr lang="ru-RU" sz="2800" dirty="0" smtClean="0"/>
              <a:t> (1680-1734) в трактате «Опыты о природе торговли» сформулировал идею о том, что в деятельности предпринимателя видятся две относительно самостоятельные функции: </a:t>
            </a:r>
          </a:p>
          <a:p>
            <a:pPr marL="514350" indent="-514350" eaLnBrk="1" hangingPunct="1">
              <a:lnSpc>
                <a:spcPct val="90000"/>
              </a:lnSpc>
              <a:buFont typeface="+mj-lt"/>
              <a:buAutoNum type="arabicPeriod"/>
              <a:defRPr/>
            </a:pPr>
            <a:r>
              <a:rPr lang="ru-RU" sz="2800" dirty="0" smtClean="0"/>
              <a:t>Функция капиталиста (или, говоря по-современному, функции собственника средств производства и капитала) и </a:t>
            </a:r>
          </a:p>
          <a:p>
            <a:pPr marL="514350" indent="-514350" eaLnBrk="1" hangingPunct="1">
              <a:lnSpc>
                <a:spcPct val="90000"/>
              </a:lnSpc>
              <a:buFont typeface="+mj-lt"/>
              <a:buAutoNum type="arabicPeriod"/>
              <a:defRPr/>
            </a:pPr>
            <a:r>
              <a:rPr lang="ru-RU" sz="2800" dirty="0" smtClean="0"/>
              <a:t>Функция управленца, менеджера, т.е. человека, принимающего окончательные решения. </a:t>
            </a:r>
          </a:p>
        </p:txBody>
      </p:sp>
      <p:sp>
        <p:nvSpPr>
          <p:cNvPr id="6" name="Дата 5"/>
          <p:cNvSpPr>
            <a:spLocks noGrp="1"/>
          </p:cNvSpPr>
          <p:nvPr>
            <p:ph type="dt" sz="quarter" idx="10"/>
          </p:nvPr>
        </p:nvSpPr>
        <p:spPr/>
        <p:txBody>
          <a:bodyPr/>
          <a:lstStyle/>
          <a:p>
            <a:pPr>
              <a:defRPr/>
            </a:pPr>
            <a:fld id="{469CE420-ED53-4822-BD23-CF000389CA9F}"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BF62DB96-BCD4-4925-A28F-4624EC181997}" type="slidenum">
              <a:rPr lang="ru-RU" altLang="ru-RU" sz="1000" smtClean="0">
                <a:solidFill>
                  <a:srgbClr val="FFFFFF"/>
                </a:solidFill>
              </a:rPr>
              <a:pPr>
                <a:spcBef>
                  <a:spcPct val="0"/>
                </a:spcBef>
                <a:buClrTx/>
                <a:buSzTx/>
                <a:buFontTx/>
                <a:buNone/>
                <a:defRPr/>
              </a:pPr>
              <a:t>58</a:t>
            </a:fld>
            <a:endParaRPr lang="ru-RU" altLang="ru-RU" sz="1000" smtClean="0">
              <a:solidFill>
                <a:srgbClr val="FFFFFF"/>
              </a:solidFill>
            </a:endParaRPr>
          </a:p>
        </p:txBody>
      </p:sp>
    </p:spTree>
    <p:extLst>
      <p:ext uri="{BB962C8B-B14F-4D97-AF65-F5344CB8AC3E}">
        <p14:creationId xmlns:p14="http://schemas.microsoft.com/office/powerpoint/2010/main" val="46064803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22914"/>
                                        </p:tgtEl>
                                        <p:attrNameLst>
                                          <p:attrName>style.visibility</p:attrName>
                                        </p:attrNameLst>
                                      </p:cBhvr>
                                      <p:to>
                                        <p:strVal val="visible"/>
                                      </p:to>
                                    </p:set>
                                    <p:anim calcmode="lin" valueType="num">
                                      <p:cBhvr additive="base">
                                        <p:cTn id="7" dur="1000" fill="hold"/>
                                        <p:tgtEl>
                                          <p:spTgt spid="422914"/>
                                        </p:tgtEl>
                                        <p:attrNameLst>
                                          <p:attrName>ppt_x</p:attrName>
                                        </p:attrNameLst>
                                      </p:cBhvr>
                                      <p:tavLst>
                                        <p:tav tm="0">
                                          <p:val>
                                            <p:strVal val="#ppt_x"/>
                                          </p:val>
                                        </p:tav>
                                        <p:tav tm="100000">
                                          <p:val>
                                            <p:strVal val="#ppt_x"/>
                                          </p:val>
                                        </p:tav>
                                      </p:tavLst>
                                    </p:anim>
                                    <p:anim calcmode="lin" valueType="num">
                                      <p:cBhvr additive="base">
                                        <p:cTn id="8" dur="1000" fill="hold"/>
                                        <p:tgtEl>
                                          <p:spTgt spid="42291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22915">
                                            <p:txEl>
                                              <p:pRg st="0" end="0"/>
                                            </p:txEl>
                                          </p:spTgt>
                                        </p:tgtEl>
                                        <p:attrNameLst>
                                          <p:attrName>style.visibility</p:attrName>
                                        </p:attrNameLst>
                                      </p:cBhvr>
                                      <p:to>
                                        <p:strVal val="visible"/>
                                      </p:to>
                                    </p:set>
                                    <p:anim calcmode="lin" valueType="num">
                                      <p:cBhvr additive="base">
                                        <p:cTn id="13" dur="2000" fill="hold"/>
                                        <p:tgtEl>
                                          <p:spTgt spid="422915">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229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22915">
                                            <p:txEl>
                                              <p:pRg st="1" end="1"/>
                                            </p:txEl>
                                          </p:spTgt>
                                        </p:tgtEl>
                                        <p:attrNameLst>
                                          <p:attrName>style.visibility</p:attrName>
                                        </p:attrNameLst>
                                      </p:cBhvr>
                                      <p:to>
                                        <p:strVal val="visible"/>
                                      </p:to>
                                    </p:set>
                                    <p:anim calcmode="lin" valueType="num">
                                      <p:cBhvr additive="base">
                                        <p:cTn id="19" dur="2000" fill="hold"/>
                                        <p:tgtEl>
                                          <p:spTgt spid="422915">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2291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22915">
                                            <p:txEl>
                                              <p:pRg st="2" end="2"/>
                                            </p:txEl>
                                          </p:spTgt>
                                        </p:tgtEl>
                                        <p:attrNameLst>
                                          <p:attrName>style.visibility</p:attrName>
                                        </p:attrNameLst>
                                      </p:cBhvr>
                                      <p:to>
                                        <p:strVal val="visible"/>
                                      </p:to>
                                    </p:set>
                                    <p:anim calcmode="lin" valueType="num">
                                      <p:cBhvr additive="base">
                                        <p:cTn id="25" dur="2000" fill="hold"/>
                                        <p:tgtEl>
                                          <p:spTgt spid="422915">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2291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914" grpId="0"/>
      <p:bldP spid="422915" grpId="0" build="p"/>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24962" name="Rectangle 2"/>
          <p:cNvSpPr>
            <a:spLocks noGrp="1" noChangeArrowheads="1"/>
          </p:cNvSpPr>
          <p:nvPr>
            <p:ph type="title"/>
          </p:nvPr>
        </p:nvSpPr>
        <p:spPr/>
        <p:txBody>
          <a:bodyPr/>
          <a:lstStyle/>
          <a:p>
            <a:pPr eaLnBrk="1" hangingPunct="1">
              <a:defRPr/>
            </a:pPr>
            <a:r>
              <a:rPr lang="ru-RU" sz="3600" b="1" dirty="0" smtClean="0">
                <a:solidFill>
                  <a:schemeClr val="tx1"/>
                </a:solidFill>
                <a:latin typeface="+mn-lt"/>
              </a:rPr>
              <a:t>Развитие взглядов на </a:t>
            </a:r>
            <a:r>
              <a:rPr lang="ru-RU" sz="3600" b="1" dirty="0">
                <a:solidFill>
                  <a:srgbClr val="FFFFFF"/>
                </a:solidFill>
                <a:latin typeface="Verdana"/>
              </a:rPr>
              <a:t>УТ </a:t>
            </a:r>
            <a:r>
              <a:rPr lang="ru-RU" sz="3600" b="1" dirty="0" smtClean="0">
                <a:solidFill>
                  <a:schemeClr val="tx1"/>
                </a:solidFill>
                <a:latin typeface="+mn-lt"/>
              </a:rPr>
              <a:t>– 2</a:t>
            </a:r>
            <a:endParaRPr lang="ru-RU" sz="3200" b="1" dirty="0" smtClean="0">
              <a:latin typeface="+mn-lt"/>
            </a:endParaRPr>
          </a:p>
        </p:txBody>
      </p:sp>
      <p:sp>
        <p:nvSpPr>
          <p:cNvPr id="424963" name="Rectangle 3"/>
          <p:cNvSpPr>
            <a:spLocks noGrp="1" noChangeArrowheads="1"/>
          </p:cNvSpPr>
          <p:nvPr>
            <p:ph type="body" idx="1"/>
          </p:nvPr>
        </p:nvSpPr>
        <p:spPr>
          <a:xfrm>
            <a:off x="250825" y="1412875"/>
            <a:ext cx="8893175" cy="4718050"/>
          </a:xfrm>
        </p:spPr>
        <p:txBody>
          <a:bodyPr/>
          <a:lstStyle/>
          <a:p>
            <a:pPr marL="609600" indent="-609600" eaLnBrk="1" hangingPunct="1">
              <a:defRPr/>
            </a:pPr>
            <a:r>
              <a:rPr lang="ru-RU" sz="2800" dirty="0" smtClean="0"/>
              <a:t>А. Смит в «</a:t>
            </a:r>
            <a:r>
              <a:rPr lang="ru-RU" sz="2800" dirty="0" err="1" smtClean="0"/>
              <a:t>Иссл</a:t>
            </a:r>
            <a:r>
              <a:rPr lang="ru-RU" sz="2800" dirty="0" smtClean="0"/>
              <a:t>…богатстве народов» (1776) широко употреблял понятие “</a:t>
            </a:r>
            <a:r>
              <a:rPr lang="ru-RU" sz="2800" dirty="0" err="1" smtClean="0"/>
              <a:t>undertaker</a:t>
            </a:r>
            <a:r>
              <a:rPr lang="ru-RU" sz="2800" dirty="0" smtClean="0"/>
              <a:t>” в том же значении, что и французы понятие “</a:t>
            </a:r>
            <a:r>
              <a:rPr lang="ru-RU" sz="2800" dirty="0" err="1" smtClean="0"/>
              <a:t>entr</a:t>
            </a:r>
            <a:r>
              <a:rPr lang="en-US" sz="2800" dirty="0" smtClean="0"/>
              <a:t>e</a:t>
            </a:r>
            <a:r>
              <a:rPr lang="ru-RU" sz="2800" dirty="0" err="1" smtClean="0"/>
              <a:t>preneur</a:t>
            </a:r>
            <a:r>
              <a:rPr lang="ru-RU" sz="2800" dirty="0" smtClean="0"/>
              <a:t>”, т.е. «предприниматель» в значении «собственник предприятия», не выделяя его управленческую функцию.</a:t>
            </a:r>
          </a:p>
          <a:p>
            <a:pPr marL="609600" indent="-609600" eaLnBrk="1" hangingPunct="1">
              <a:defRPr/>
            </a:pPr>
            <a:r>
              <a:rPr lang="ru-RU" sz="2800" dirty="0" smtClean="0"/>
              <a:t>А. Смит сформулировал три важнейших качества </a:t>
            </a:r>
            <a:r>
              <a:rPr lang="en-US" sz="2800" dirty="0" err="1" smtClean="0"/>
              <a:t>undertaker”a</a:t>
            </a:r>
            <a:r>
              <a:rPr lang="ru-RU" sz="2800" dirty="0" smtClean="0"/>
              <a:t>: </a:t>
            </a:r>
          </a:p>
          <a:p>
            <a:pPr marL="609600" indent="-609600" algn="ctr" eaLnBrk="1" hangingPunct="1">
              <a:buFont typeface="Wingdings" pitchFamily="2" charset="2"/>
              <a:buNone/>
              <a:defRPr/>
            </a:pPr>
            <a:r>
              <a:rPr lang="ru-RU" sz="2800" dirty="0" smtClean="0"/>
              <a:t>«порядок, экономия и внимание» </a:t>
            </a:r>
          </a:p>
        </p:txBody>
      </p:sp>
      <p:sp>
        <p:nvSpPr>
          <p:cNvPr id="6" name="Дата 5"/>
          <p:cNvSpPr>
            <a:spLocks noGrp="1"/>
          </p:cNvSpPr>
          <p:nvPr>
            <p:ph type="dt" sz="quarter" idx="10"/>
          </p:nvPr>
        </p:nvSpPr>
        <p:spPr/>
        <p:txBody>
          <a:bodyPr/>
          <a:lstStyle/>
          <a:p>
            <a:pPr>
              <a:defRPr/>
            </a:pPr>
            <a:fld id="{226A0B3D-3D6E-4F50-AF18-3815CE91AE66}"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754E250B-882F-4CF7-A5BB-152A79CD91AE}" type="slidenum">
              <a:rPr lang="ru-RU" altLang="ru-RU" sz="1000" smtClean="0">
                <a:solidFill>
                  <a:srgbClr val="FFFFFF"/>
                </a:solidFill>
              </a:rPr>
              <a:pPr>
                <a:spcBef>
                  <a:spcPct val="0"/>
                </a:spcBef>
                <a:buClrTx/>
                <a:buSzTx/>
                <a:buFontTx/>
                <a:buNone/>
                <a:defRPr/>
              </a:pPr>
              <a:t>59</a:t>
            </a:fld>
            <a:endParaRPr lang="ru-RU" altLang="ru-RU" sz="1000" smtClean="0">
              <a:solidFill>
                <a:srgbClr val="FFFFFF"/>
              </a:solidFill>
            </a:endParaRPr>
          </a:p>
        </p:txBody>
      </p:sp>
    </p:spTree>
    <p:extLst>
      <p:ext uri="{BB962C8B-B14F-4D97-AF65-F5344CB8AC3E}">
        <p14:creationId xmlns:p14="http://schemas.microsoft.com/office/powerpoint/2010/main" val="182435556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424962"/>
                                        </p:tgtEl>
                                        <p:attrNameLst>
                                          <p:attrName>style.visibility</p:attrName>
                                        </p:attrNameLst>
                                      </p:cBhvr>
                                      <p:to>
                                        <p:strVal val="visible"/>
                                      </p:to>
                                    </p:set>
                                    <p:anim calcmode="lin" valueType="num">
                                      <p:cBhvr>
                                        <p:cTn id="7" dur="500" fill="hold"/>
                                        <p:tgtEl>
                                          <p:spTgt spid="424962"/>
                                        </p:tgtEl>
                                        <p:attrNameLst>
                                          <p:attrName>ppt_w</p:attrName>
                                        </p:attrNameLst>
                                      </p:cBhvr>
                                      <p:tavLst>
                                        <p:tav tm="0">
                                          <p:val>
                                            <p:fltVal val="0"/>
                                          </p:val>
                                        </p:tav>
                                        <p:tav tm="100000">
                                          <p:val>
                                            <p:strVal val="#ppt_w"/>
                                          </p:val>
                                        </p:tav>
                                      </p:tavLst>
                                    </p:anim>
                                    <p:anim calcmode="lin" valueType="num">
                                      <p:cBhvr>
                                        <p:cTn id="8" dur="500" fill="hold"/>
                                        <p:tgtEl>
                                          <p:spTgt spid="424962"/>
                                        </p:tgtEl>
                                        <p:attrNameLst>
                                          <p:attrName>ppt_h</p:attrName>
                                        </p:attrNameLst>
                                      </p:cBhvr>
                                      <p:tavLst>
                                        <p:tav tm="0">
                                          <p:val>
                                            <p:fltVal val="0"/>
                                          </p:val>
                                        </p:tav>
                                        <p:tav tm="100000">
                                          <p:val>
                                            <p:strVal val="#ppt_h"/>
                                          </p:val>
                                        </p:tav>
                                      </p:tavLst>
                                    </p:anim>
                                    <p:animEffect transition="in" filter="fade">
                                      <p:cBhvr>
                                        <p:cTn id="9" dur="500"/>
                                        <p:tgtEl>
                                          <p:spTgt spid="42496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 presetClass="entr" presetSubtype="4" fill="hold" grpId="1" nodeType="clickEffect">
                                  <p:stCondLst>
                                    <p:cond delay="0"/>
                                  </p:stCondLst>
                                  <p:childTnLst>
                                    <p:set>
                                      <p:cBhvr>
                                        <p:cTn id="13" dur="1" fill="hold">
                                          <p:stCondLst>
                                            <p:cond delay="0"/>
                                          </p:stCondLst>
                                        </p:cTn>
                                        <p:tgtEl>
                                          <p:spTgt spid="424962"/>
                                        </p:tgtEl>
                                        <p:attrNameLst>
                                          <p:attrName>style.visibility</p:attrName>
                                        </p:attrNameLst>
                                      </p:cBhvr>
                                      <p:to>
                                        <p:strVal val="visible"/>
                                      </p:to>
                                    </p:set>
                                    <p:anim calcmode="lin" valueType="num">
                                      <p:cBhvr additive="base">
                                        <p:cTn id="14" dur="1000" fill="hold"/>
                                        <p:tgtEl>
                                          <p:spTgt spid="424962"/>
                                        </p:tgtEl>
                                        <p:attrNameLst>
                                          <p:attrName>ppt_x</p:attrName>
                                        </p:attrNameLst>
                                      </p:cBhvr>
                                      <p:tavLst>
                                        <p:tav tm="0">
                                          <p:val>
                                            <p:strVal val="#ppt_x"/>
                                          </p:val>
                                        </p:tav>
                                        <p:tav tm="100000">
                                          <p:val>
                                            <p:strVal val="#ppt_x"/>
                                          </p:val>
                                        </p:tav>
                                      </p:tavLst>
                                    </p:anim>
                                    <p:anim calcmode="lin" valueType="num">
                                      <p:cBhvr additive="base">
                                        <p:cTn id="15" dur="1000" fill="hold"/>
                                        <p:tgtEl>
                                          <p:spTgt spid="424962"/>
                                        </p:tgtEl>
                                        <p:attrNameLst>
                                          <p:attrName>ppt_y</p:attrName>
                                        </p:attrNameLst>
                                      </p:cBhvr>
                                      <p:tavLst>
                                        <p:tav tm="0">
                                          <p:val>
                                            <p:strVal val="1+#ppt_h/2"/>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424963">
                                            <p:txEl>
                                              <p:pRg st="0" end="0"/>
                                            </p:txEl>
                                          </p:spTgt>
                                        </p:tgtEl>
                                        <p:attrNameLst>
                                          <p:attrName>style.visibility</p:attrName>
                                        </p:attrNameLst>
                                      </p:cBhvr>
                                      <p:to>
                                        <p:strVal val="visible"/>
                                      </p:to>
                                    </p:set>
                                    <p:anim calcmode="lin" valueType="num">
                                      <p:cBhvr additive="base">
                                        <p:cTn id="20" dur="2000" fill="hold"/>
                                        <p:tgtEl>
                                          <p:spTgt spid="424963">
                                            <p:txEl>
                                              <p:pRg st="0" end="0"/>
                                            </p:txEl>
                                          </p:spTgt>
                                        </p:tgtEl>
                                        <p:attrNameLst>
                                          <p:attrName>ppt_x</p:attrName>
                                        </p:attrNameLst>
                                      </p:cBhvr>
                                      <p:tavLst>
                                        <p:tav tm="0">
                                          <p:val>
                                            <p:strVal val="#ppt_x"/>
                                          </p:val>
                                        </p:tav>
                                        <p:tav tm="100000">
                                          <p:val>
                                            <p:strVal val="#ppt_x"/>
                                          </p:val>
                                        </p:tav>
                                      </p:tavLst>
                                    </p:anim>
                                    <p:anim calcmode="lin" valueType="num">
                                      <p:cBhvr additive="base">
                                        <p:cTn id="21" dur="2000" fill="hold"/>
                                        <p:tgtEl>
                                          <p:spTgt spid="4249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424963">
                                            <p:txEl>
                                              <p:pRg st="1" end="1"/>
                                            </p:txEl>
                                          </p:spTgt>
                                        </p:tgtEl>
                                        <p:attrNameLst>
                                          <p:attrName>style.visibility</p:attrName>
                                        </p:attrNameLst>
                                      </p:cBhvr>
                                      <p:to>
                                        <p:strVal val="visible"/>
                                      </p:to>
                                    </p:set>
                                    <p:anim calcmode="lin" valueType="num">
                                      <p:cBhvr additive="base">
                                        <p:cTn id="26" dur="2000" fill="hold"/>
                                        <p:tgtEl>
                                          <p:spTgt spid="424963">
                                            <p:txEl>
                                              <p:pRg st="1" end="1"/>
                                            </p:txEl>
                                          </p:spTgt>
                                        </p:tgtEl>
                                        <p:attrNameLst>
                                          <p:attrName>ppt_x</p:attrName>
                                        </p:attrNameLst>
                                      </p:cBhvr>
                                      <p:tavLst>
                                        <p:tav tm="0">
                                          <p:val>
                                            <p:strVal val="#ppt_x"/>
                                          </p:val>
                                        </p:tav>
                                        <p:tav tm="100000">
                                          <p:val>
                                            <p:strVal val="#ppt_x"/>
                                          </p:val>
                                        </p:tav>
                                      </p:tavLst>
                                    </p:anim>
                                    <p:anim calcmode="lin" valueType="num">
                                      <p:cBhvr additive="base">
                                        <p:cTn id="27" dur="2000" fill="hold"/>
                                        <p:tgtEl>
                                          <p:spTgt spid="4249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424963">
                                            <p:txEl>
                                              <p:pRg st="2" end="2"/>
                                            </p:txEl>
                                          </p:spTgt>
                                        </p:tgtEl>
                                        <p:attrNameLst>
                                          <p:attrName>style.visibility</p:attrName>
                                        </p:attrNameLst>
                                      </p:cBhvr>
                                      <p:to>
                                        <p:strVal val="visible"/>
                                      </p:to>
                                    </p:set>
                                    <p:anim calcmode="lin" valueType="num">
                                      <p:cBhvr additive="base">
                                        <p:cTn id="32" dur="2000" fill="hold"/>
                                        <p:tgtEl>
                                          <p:spTgt spid="424963">
                                            <p:txEl>
                                              <p:pRg st="2" end="2"/>
                                            </p:txEl>
                                          </p:spTgt>
                                        </p:tgtEl>
                                        <p:attrNameLst>
                                          <p:attrName>ppt_x</p:attrName>
                                        </p:attrNameLst>
                                      </p:cBhvr>
                                      <p:tavLst>
                                        <p:tav tm="0">
                                          <p:val>
                                            <p:strVal val="#ppt_x"/>
                                          </p:val>
                                        </p:tav>
                                        <p:tav tm="100000">
                                          <p:val>
                                            <p:strVal val="#ppt_x"/>
                                          </p:val>
                                        </p:tav>
                                      </p:tavLst>
                                    </p:anim>
                                    <p:anim calcmode="lin" valueType="num">
                                      <p:cBhvr additive="base">
                                        <p:cTn id="33" dur="2000" fill="hold"/>
                                        <p:tgtEl>
                                          <p:spTgt spid="42496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4962" grpId="0"/>
      <p:bldP spid="424962" grpId="1"/>
      <p:bldP spid="42496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txBox="1">
            <a:spLocks noGrp="1"/>
          </p:cNvSpPr>
          <p:nvPr/>
        </p:nvSpPr>
        <p:spPr bwMode="auto">
          <a:xfrm>
            <a:off x="3124200" y="6248400"/>
            <a:ext cx="2895600" cy="457200"/>
          </a:xfrm>
          <a:prstGeom prst="rect">
            <a:avLst/>
          </a:prstGeom>
          <a:noFill/>
          <a:ln>
            <a:miter lim="800000"/>
            <a:headEnd/>
            <a:tailEnd/>
          </a:ln>
        </p:spPr>
        <p:txBody>
          <a:bodyPr/>
          <a:lstStyle/>
          <a:p>
            <a:pPr algn="ctr">
              <a:defRPr/>
            </a:pPr>
            <a:r>
              <a:rPr lang="ru-RU" sz="1000">
                <a:solidFill>
                  <a:srgbClr val="FFFFFF"/>
                </a:solidFill>
                <a:effectLst>
                  <a:outerShdw blurRad="38100" dist="38100" dir="2700000" algn="tl">
                    <a:srgbClr val="000000"/>
                  </a:outerShdw>
                </a:effectLst>
              </a:rPr>
              <a:t>проф. МАРШЕВ В. И. (МГУ)</a:t>
            </a:r>
          </a:p>
        </p:txBody>
      </p:sp>
      <p:sp>
        <p:nvSpPr>
          <p:cNvPr id="690179" name="Rectangle 3"/>
          <p:cNvSpPr>
            <a:spLocks noGrp="1" noChangeArrowheads="1"/>
          </p:cNvSpPr>
          <p:nvPr>
            <p:ph type="body" idx="4294967295"/>
          </p:nvPr>
        </p:nvSpPr>
        <p:spPr>
          <a:xfrm>
            <a:off x="107950" y="188913"/>
            <a:ext cx="9036050" cy="5907087"/>
          </a:xfrm>
        </p:spPr>
        <p:txBody>
          <a:bodyPr/>
          <a:lstStyle/>
          <a:p>
            <a:pPr marL="0" indent="449263" eaLnBrk="1" hangingPunct="1">
              <a:lnSpc>
                <a:spcPct val="115000"/>
              </a:lnSpc>
              <a:spcBef>
                <a:spcPct val="0"/>
              </a:spcBef>
              <a:buClrTx/>
              <a:buSzTx/>
              <a:buFont typeface="Wingdings" pitchFamily="2" charset="2"/>
              <a:buNone/>
            </a:pPr>
            <a:r>
              <a:rPr lang="ru-RU" altLang="ru-RU" sz="2600" smtClean="0">
                <a:solidFill>
                  <a:srgbClr val="FFFFFF"/>
                </a:solidFill>
                <a:effectLst/>
                <a:cs typeface="Times New Roman" pitchFamily="18" charset="0"/>
              </a:rPr>
              <a:t>«Никто, даже самые выдающиеся ученые нашего времени, не знают по настоящему, куда ведет нас Наука. </a:t>
            </a:r>
            <a:endParaRPr lang="en-US" altLang="ru-RU" sz="2600" smtClean="0">
              <a:solidFill>
                <a:srgbClr val="FFFFFF"/>
              </a:solidFill>
              <a:effectLst/>
              <a:cs typeface="Times New Roman" pitchFamily="18" charset="0"/>
            </a:endParaRPr>
          </a:p>
          <a:p>
            <a:pPr marL="0" indent="449263" eaLnBrk="1" hangingPunct="1">
              <a:lnSpc>
                <a:spcPct val="115000"/>
              </a:lnSpc>
              <a:spcBef>
                <a:spcPct val="0"/>
              </a:spcBef>
              <a:buClrTx/>
              <a:buSzTx/>
              <a:buFont typeface="Wingdings" pitchFamily="2" charset="2"/>
              <a:buNone/>
            </a:pPr>
            <a:r>
              <a:rPr lang="ru-RU" altLang="ru-RU" sz="2600" smtClean="0">
                <a:solidFill>
                  <a:srgbClr val="FFFFFF"/>
                </a:solidFill>
                <a:effectLst/>
                <a:cs typeface="Times New Roman" pitchFamily="18" charset="0"/>
              </a:rPr>
              <a:t>Мы сидим в поезде, который, набирая скорость, мчится по рельсам с неизвестным количеством развилок (сиречь – «сценариев» - В.М.) и каждая из которых ведет в неизвестность. </a:t>
            </a:r>
            <a:endParaRPr lang="en-US" altLang="ru-RU" sz="2600" smtClean="0">
              <a:solidFill>
                <a:srgbClr val="FFFFFF"/>
              </a:solidFill>
              <a:effectLst/>
              <a:cs typeface="Times New Roman" pitchFamily="18" charset="0"/>
            </a:endParaRPr>
          </a:p>
          <a:p>
            <a:pPr marL="0" indent="449263" eaLnBrk="1" hangingPunct="1">
              <a:lnSpc>
                <a:spcPct val="115000"/>
              </a:lnSpc>
              <a:spcBef>
                <a:spcPct val="0"/>
              </a:spcBef>
              <a:buClrTx/>
              <a:buSzTx/>
              <a:buFont typeface="Wingdings" pitchFamily="2" charset="2"/>
              <a:buNone/>
            </a:pPr>
            <a:r>
              <a:rPr lang="ru-RU" altLang="ru-RU" sz="2600" smtClean="0">
                <a:solidFill>
                  <a:srgbClr val="FFFFFF"/>
                </a:solidFill>
                <a:effectLst/>
                <a:cs typeface="Times New Roman" pitchFamily="18" charset="0"/>
              </a:rPr>
              <a:t>В кабине машиниста при этом нет ни одного ученого, а стрелочником может стать сам дьявол. Большая часть общества при этом находится в последнем вагоне и глядит назад».</a:t>
            </a:r>
          </a:p>
          <a:p>
            <a:pPr marL="0" indent="449263" eaLnBrk="1" hangingPunct="1">
              <a:lnSpc>
                <a:spcPct val="115000"/>
              </a:lnSpc>
              <a:spcBef>
                <a:spcPct val="0"/>
              </a:spcBef>
              <a:buClrTx/>
              <a:buSzTx/>
              <a:buFont typeface="Wingdings" pitchFamily="2" charset="2"/>
              <a:buNone/>
            </a:pPr>
            <a:r>
              <a:rPr lang="ru-RU" altLang="ru-RU" sz="2400" i="1" smtClean="0">
                <a:solidFill>
                  <a:srgbClr val="FFFFFF"/>
                </a:solidFill>
                <a:effectLst/>
                <a:ea typeface="Verdana" pitchFamily="34" charset="0"/>
                <a:cs typeface="Verdana" pitchFamily="34" charset="0"/>
              </a:rPr>
              <a:t>Рональд Лэнг (1927-1989), шотландский психиатр (основатель течения «антипсихиатрия») и писатель (романы ««Я» и Другие»</a:t>
            </a:r>
            <a:endParaRPr lang="ru-RU" altLang="ru-RU" sz="2400" i="1" smtClean="0">
              <a:solidFill>
                <a:srgbClr val="FFFFFF"/>
              </a:solidFill>
              <a:effectLst/>
              <a:ea typeface="Calibri" pitchFamily="34" charset="0"/>
              <a:cs typeface="Times New Roman" pitchFamily="18" charset="0"/>
            </a:endParaRPr>
          </a:p>
          <a:p>
            <a:pPr marL="0" indent="449263" algn="ctr"/>
            <a:endParaRPr lang="ru-RU" altLang="ru-RU" sz="3600" smtClean="0"/>
          </a:p>
        </p:txBody>
      </p:sp>
      <p:sp>
        <p:nvSpPr>
          <p:cNvPr id="6" name="Дата 5"/>
          <p:cNvSpPr>
            <a:spLocks noGrp="1"/>
          </p:cNvSpPr>
          <p:nvPr>
            <p:ph type="dt" sz="quarter" idx="10"/>
          </p:nvPr>
        </p:nvSpPr>
        <p:spPr/>
        <p:txBody>
          <a:bodyPr/>
          <a:lstStyle/>
          <a:p>
            <a:pPr>
              <a:defRPr/>
            </a:pPr>
            <a:fld id="{5C43554C-3396-48A0-BADC-CD4EC4D35F4C}" type="datetime1">
              <a:rPr lang="ru-RU">
                <a:solidFill>
                  <a:srgbClr val="FFFFFF"/>
                </a:solidFill>
              </a:rPr>
              <a:pPr>
                <a:defRPr/>
              </a:pPr>
              <a:t>21.09.2018</a:t>
            </a:fld>
            <a:endParaRPr lang="ru-RU">
              <a:solidFill>
                <a:srgbClr val="FFFFFF"/>
              </a:solidFill>
            </a:endParaRPr>
          </a:p>
        </p:txBody>
      </p:sp>
      <p:sp>
        <p:nvSpPr>
          <p:cNvPr id="7" name="Номер слайда 6"/>
          <p:cNvSpPr>
            <a:spLocks noGrp="1"/>
          </p:cNvSpPr>
          <p:nvPr>
            <p:ph type="sldNum" sz="quarter" idx="12"/>
          </p:nvPr>
        </p:nvSpPr>
        <p:spPr/>
        <p:txBody>
          <a:bodyPr/>
          <a:lstStyle/>
          <a:p>
            <a:pPr>
              <a:defRPr/>
            </a:pPr>
            <a:fld id="{1D5E50BD-F9A1-4183-876E-D25BFC74C351}" type="slidenum">
              <a:rPr lang="ru-RU" smtClean="0">
                <a:solidFill>
                  <a:srgbClr val="FFFFFF"/>
                </a:solidFill>
              </a:rPr>
              <a:pPr>
                <a:defRPr/>
              </a:pPr>
              <a:t>6</a:t>
            </a:fld>
            <a:endParaRPr lang="ru-RU">
              <a:solidFill>
                <a:srgbClr val="FFFFFF"/>
              </a:solidFill>
            </a:endParaRPr>
          </a:p>
        </p:txBody>
      </p:sp>
      <p:sp>
        <p:nvSpPr>
          <p:cNvPr id="8" name="Нижний колонтитул 7"/>
          <p:cNvSpPr>
            <a:spLocks noGrp="1"/>
          </p:cNvSpPr>
          <p:nvPr>
            <p:ph type="ftr" sz="quarter" idx="11"/>
          </p:nvPr>
        </p:nvSpPr>
        <p:spPr/>
        <p:txBody>
          <a:bodyPr/>
          <a:lstStyle/>
          <a:p>
            <a:pPr>
              <a:defRPr/>
            </a:pPr>
            <a:r>
              <a:rPr lang="ru-RU">
                <a:solidFill>
                  <a:srgbClr val="FFFFFF"/>
                </a:solidFill>
              </a:rPr>
              <a:t>проф. МАРШЕВ В. И. (МГУ)</a:t>
            </a:r>
          </a:p>
        </p:txBody>
      </p:sp>
    </p:spTree>
    <p:extLst>
      <p:ext uri="{BB962C8B-B14F-4D97-AF65-F5344CB8AC3E}">
        <p14:creationId xmlns:p14="http://schemas.microsoft.com/office/powerpoint/2010/main" val="21545150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90179">
                                            <p:txEl>
                                              <p:pRg st="0" end="0"/>
                                            </p:txEl>
                                          </p:spTgt>
                                        </p:tgtEl>
                                        <p:attrNameLst>
                                          <p:attrName>style.visibility</p:attrName>
                                        </p:attrNameLst>
                                      </p:cBhvr>
                                      <p:to>
                                        <p:strVal val="visible"/>
                                      </p:to>
                                    </p:set>
                                    <p:anim calcmode="lin" valueType="num">
                                      <p:cBhvr additive="base">
                                        <p:cTn id="7" dur="500" fill="hold"/>
                                        <p:tgtEl>
                                          <p:spTgt spid="6901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901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90179">
                                            <p:txEl>
                                              <p:pRg st="1" end="1"/>
                                            </p:txEl>
                                          </p:spTgt>
                                        </p:tgtEl>
                                        <p:attrNameLst>
                                          <p:attrName>style.visibility</p:attrName>
                                        </p:attrNameLst>
                                      </p:cBhvr>
                                      <p:to>
                                        <p:strVal val="visible"/>
                                      </p:to>
                                    </p:set>
                                    <p:anim calcmode="lin" valueType="num">
                                      <p:cBhvr additive="base">
                                        <p:cTn id="13" dur="500" fill="hold"/>
                                        <p:tgtEl>
                                          <p:spTgt spid="69017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901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90179">
                                            <p:txEl>
                                              <p:pRg st="2" end="2"/>
                                            </p:txEl>
                                          </p:spTgt>
                                        </p:tgtEl>
                                        <p:attrNameLst>
                                          <p:attrName>style.visibility</p:attrName>
                                        </p:attrNameLst>
                                      </p:cBhvr>
                                      <p:to>
                                        <p:strVal val="visible"/>
                                      </p:to>
                                    </p:set>
                                    <p:anim calcmode="lin" valueType="num">
                                      <p:cBhvr additive="base">
                                        <p:cTn id="19" dur="500" fill="hold"/>
                                        <p:tgtEl>
                                          <p:spTgt spid="69017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9017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90179">
                                            <p:txEl>
                                              <p:pRg st="3" end="3"/>
                                            </p:txEl>
                                          </p:spTgt>
                                        </p:tgtEl>
                                        <p:attrNameLst>
                                          <p:attrName>style.visibility</p:attrName>
                                        </p:attrNameLst>
                                      </p:cBhvr>
                                      <p:to>
                                        <p:strVal val="visible"/>
                                      </p:to>
                                    </p:set>
                                    <p:anim calcmode="lin" valueType="num">
                                      <p:cBhvr additive="base">
                                        <p:cTn id="25" dur="500" fill="hold"/>
                                        <p:tgtEl>
                                          <p:spTgt spid="69017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9017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0179"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35202" name="Rectangle 2"/>
          <p:cNvSpPr>
            <a:spLocks noGrp="1" noChangeArrowheads="1"/>
          </p:cNvSpPr>
          <p:nvPr>
            <p:ph type="title"/>
          </p:nvPr>
        </p:nvSpPr>
        <p:spPr/>
        <p:txBody>
          <a:bodyPr/>
          <a:lstStyle/>
          <a:p>
            <a:pPr eaLnBrk="1" hangingPunct="1">
              <a:defRPr/>
            </a:pPr>
            <a:r>
              <a:rPr lang="ru-RU" sz="3600" b="1" dirty="0" smtClean="0">
                <a:solidFill>
                  <a:schemeClr val="tx1"/>
                </a:solidFill>
                <a:latin typeface="+mn-lt"/>
              </a:rPr>
              <a:t>Развитие взглядов на </a:t>
            </a:r>
            <a:r>
              <a:rPr lang="ru-RU" sz="3600" b="1" dirty="0">
                <a:solidFill>
                  <a:srgbClr val="FFFFFF"/>
                </a:solidFill>
                <a:latin typeface="Verdana"/>
              </a:rPr>
              <a:t>УТ </a:t>
            </a:r>
            <a:r>
              <a:rPr lang="ru-RU" sz="3600" b="1" dirty="0" smtClean="0">
                <a:solidFill>
                  <a:schemeClr val="tx1"/>
                </a:solidFill>
                <a:latin typeface="+mn-lt"/>
              </a:rPr>
              <a:t>– 3</a:t>
            </a:r>
            <a:endParaRPr lang="ru-RU" sz="3600" dirty="0" smtClean="0">
              <a:latin typeface="+mn-lt"/>
            </a:endParaRPr>
          </a:p>
        </p:txBody>
      </p:sp>
      <p:sp>
        <p:nvSpPr>
          <p:cNvPr id="435203" name="Rectangle 3"/>
          <p:cNvSpPr>
            <a:spLocks noGrp="1" noChangeArrowheads="1"/>
          </p:cNvSpPr>
          <p:nvPr>
            <p:ph type="body" idx="1"/>
          </p:nvPr>
        </p:nvSpPr>
        <p:spPr>
          <a:xfrm>
            <a:off x="250825" y="1268413"/>
            <a:ext cx="8893175" cy="4862512"/>
          </a:xfrm>
        </p:spPr>
        <p:txBody>
          <a:bodyPr/>
          <a:lstStyle/>
          <a:p>
            <a:pPr eaLnBrk="1" hangingPunct="1">
              <a:defRPr/>
            </a:pPr>
            <a:r>
              <a:rPr lang="ru-RU" dirty="0" smtClean="0"/>
              <a:t>Анн </a:t>
            </a:r>
            <a:r>
              <a:rPr lang="ru-RU" dirty="0" err="1" smtClean="0"/>
              <a:t>Робер</a:t>
            </a:r>
            <a:r>
              <a:rPr lang="ru-RU" dirty="0" smtClean="0"/>
              <a:t> Жак Тюрго в трактате «Размышления о создании и распределении богатств» (1770) на примере управления земледельческими предприятиями выделял функции:</a:t>
            </a:r>
          </a:p>
          <a:p>
            <a:pPr marL="514350" indent="-514350" eaLnBrk="1" hangingPunct="1">
              <a:buFont typeface="+mj-lt"/>
              <a:buAutoNum type="arabicPeriod"/>
              <a:defRPr/>
            </a:pPr>
            <a:r>
              <a:rPr lang="ru-RU" dirty="0" smtClean="0"/>
              <a:t>руководства</a:t>
            </a:r>
          </a:p>
          <a:p>
            <a:pPr marL="514350" indent="-514350" eaLnBrk="1" hangingPunct="1">
              <a:buFont typeface="+mj-lt"/>
              <a:buAutoNum type="arabicPeriod"/>
              <a:defRPr/>
            </a:pPr>
            <a:r>
              <a:rPr lang="ru-RU" dirty="0" smtClean="0"/>
              <a:t>контроля</a:t>
            </a:r>
          </a:p>
        </p:txBody>
      </p:sp>
      <p:sp>
        <p:nvSpPr>
          <p:cNvPr id="6" name="Дата 5"/>
          <p:cNvSpPr>
            <a:spLocks noGrp="1"/>
          </p:cNvSpPr>
          <p:nvPr>
            <p:ph type="dt" sz="quarter" idx="10"/>
          </p:nvPr>
        </p:nvSpPr>
        <p:spPr/>
        <p:txBody>
          <a:bodyPr/>
          <a:lstStyle/>
          <a:p>
            <a:pPr>
              <a:defRPr/>
            </a:pPr>
            <a:fld id="{0480C314-66A4-46CC-AF97-A33125964E43}"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DC6FA24E-2116-405A-839A-617739A8C7CF}" type="slidenum">
              <a:rPr lang="ru-RU" altLang="ru-RU" sz="1000" smtClean="0">
                <a:solidFill>
                  <a:srgbClr val="FFFFFF"/>
                </a:solidFill>
              </a:rPr>
              <a:pPr>
                <a:spcBef>
                  <a:spcPct val="0"/>
                </a:spcBef>
                <a:buClrTx/>
                <a:buSzTx/>
                <a:buFontTx/>
                <a:buNone/>
                <a:defRPr/>
              </a:pPr>
              <a:t>60</a:t>
            </a:fld>
            <a:endParaRPr lang="ru-RU" altLang="ru-RU" sz="1000" smtClean="0">
              <a:solidFill>
                <a:srgbClr val="FFFFFF"/>
              </a:solidFill>
            </a:endParaRPr>
          </a:p>
        </p:txBody>
      </p:sp>
    </p:spTree>
    <p:extLst>
      <p:ext uri="{BB962C8B-B14F-4D97-AF65-F5344CB8AC3E}">
        <p14:creationId xmlns:p14="http://schemas.microsoft.com/office/powerpoint/2010/main" val="256634992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5202"/>
                                        </p:tgtEl>
                                        <p:attrNameLst>
                                          <p:attrName>style.visibility</p:attrName>
                                        </p:attrNameLst>
                                      </p:cBhvr>
                                      <p:to>
                                        <p:strVal val="visible"/>
                                      </p:to>
                                    </p:set>
                                    <p:anim calcmode="lin" valueType="num">
                                      <p:cBhvr additive="base">
                                        <p:cTn id="7" dur="1000" fill="hold"/>
                                        <p:tgtEl>
                                          <p:spTgt spid="435202"/>
                                        </p:tgtEl>
                                        <p:attrNameLst>
                                          <p:attrName>ppt_x</p:attrName>
                                        </p:attrNameLst>
                                      </p:cBhvr>
                                      <p:tavLst>
                                        <p:tav tm="0">
                                          <p:val>
                                            <p:strVal val="#ppt_x"/>
                                          </p:val>
                                        </p:tav>
                                        <p:tav tm="100000">
                                          <p:val>
                                            <p:strVal val="#ppt_x"/>
                                          </p:val>
                                        </p:tav>
                                      </p:tavLst>
                                    </p:anim>
                                    <p:anim calcmode="lin" valueType="num">
                                      <p:cBhvr additive="base">
                                        <p:cTn id="8" dur="1000" fill="hold"/>
                                        <p:tgtEl>
                                          <p:spTgt spid="43520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35203">
                                            <p:txEl>
                                              <p:pRg st="0" end="0"/>
                                            </p:txEl>
                                          </p:spTgt>
                                        </p:tgtEl>
                                        <p:attrNameLst>
                                          <p:attrName>style.visibility</p:attrName>
                                        </p:attrNameLst>
                                      </p:cBhvr>
                                      <p:to>
                                        <p:strVal val="visible"/>
                                      </p:to>
                                    </p:set>
                                    <p:anim calcmode="lin" valueType="num">
                                      <p:cBhvr additive="base">
                                        <p:cTn id="13" dur="2000" fill="hold"/>
                                        <p:tgtEl>
                                          <p:spTgt spid="435203">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352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35203">
                                            <p:txEl>
                                              <p:pRg st="1" end="1"/>
                                            </p:txEl>
                                          </p:spTgt>
                                        </p:tgtEl>
                                        <p:attrNameLst>
                                          <p:attrName>style.visibility</p:attrName>
                                        </p:attrNameLst>
                                      </p:cBhvr>
                                      <p:to>
                                        <p:strVal val="visible"/>
                                      </p:to>
                                    </p:set>
                                    <p:anim calcmode="lin" valueType="num">
                                      <p:cBhvr additive="base">
                                        <p:cTn id="19" dur="2000" fill="hold"/>
                                        <p:tgtEl>
                                          <p:spTgt spid="435203">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3520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35203">
                                            <p:txEl>
                                              <p:pRg st="2" end="2"/>
                                            </p:txEl>
                                          </p:spTgt>
                                        </p:tgtEl>
                                        <p:attrNameLst>
                                          <p:attrName>style.visibility</p:attrName>
                                        </p:attrNameLst>
                                      </p:cBhvr>
                                      <p:to>
                                        <p:strVal val="visible"/>
                                      </p:to>
                                    </p:set>
                                    <p:anim calcmode="lin" valueType="num">
                                      <p:cBhvr additive="base">
                                        <p:cTn id="25" dur="2000" fill="hold"/>
                                        <p:tgtEl>
                                          <p:spTgt spid="435203">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3520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5202" grpId="0"/>
      <p:bldP spid="43520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27010" name="Rectangle 2"/>
          <p:cNvSpPr>
            <a:spLocks noGrp="1" noChangeArrowheads="1"/>
          </p:cNvSpPr>
          <p:nvPr>
            <p:ph type="title"/>
          </p:nvPr>
        </p:nvSpPr>
        <p:spPr>
          <a:xfrm>
            <a:off x="457200" y="277813"/>
            <a:ext cx="8229600" cy="919162"/>
          </a:xfrm>
        </p:spPr>
        <p:txBody>
          <a:bodyPr/>
          <a:lstStyle/>
          <a:p>
            <a:pPr eaLnBrk="1" hangingPunct="1">
              <a:defRPr/>
            </a:pPr>
            <a:r>
              <a:rPr lang="ru-RU" sz="3600" b="1" dirty="0" smtClean="0">
                <a:solidFill>
                  <a:schemeClr val="tx1"/>
                </a:solidFill>
                <a:latin typeface="+mn-lt"/>
              </a:rPr>
              <a:t>Развитие взглядов на </a:t>
            </a:r>
            <a:r>
              <a:rPr lang="ru-RU" sz="3600" b="1" dirty="0">
                <a:solidFill>
                  <a:srgbClr val="FFFFFF"/>
                </a:solidFill>
                <a:latin typeface="Verdana"/>
              </a:rPr>
              <a:t>УТ </a:t>
            </a:r>
            <a:r>
              <a:rPr lang="ru-RU" sz="3600" b="1" dirty="0" smtClean="0">
                <a:solidFill>
                  <a:schemeClr val="tx1"/>
                </a:solidFill>
                <a:latin typeface="+mn-lt"/>
              </a:rPr>
              <a:t>– 4</a:t>
            </a:r>
            <a:endParaRPr lang="ru-RU" sz="3600" dirty="0" smtClean="0">
              <a:latin typeface="+mn-lt"/>
            </a:endParaRPr>
          </a:p>
        </p:txBody>
      </p:sp>
      <p:sp>
        <p:nvSpPr>
          <p:cNvPr id="427011" name="Rectangle 3"/>
          <p:cNvSpPr>
            <a:spLocks noGrp="1" noChangeArrowheads="1"/>
          </p:cNvSpPr>
          <p:nvPr>
            <p:ph type="body" idx="1"/>
          </p:nvPr>
        </p:nvSpPr>
        <p:spPr>
          <a:xfrm>
            <a:off x="179388" y="1125538"/>
            <a:ext cx="8507412" cy="5000625"/>
          </a:xfrm>
        </p:spPr>
        <p:txBody>
          <a:bodyPr/>
          <a:lstStyle/>
          <a:p>
            <a:pPr marL="609600" indent="-609600" eaLnBrk="1" hangingPunct="1">
              <a:lnSpc>
                <a:spcPct val="90000"/>
              </a:lnSpc>
              <a:defRPr/>
            </a:pPr>
            <a:r>
              <a:rPr lang="ru-RU" sz="3600" dirty="0" smtClean="0"/>
              <a:t>Промышленная революция (Англии, 70-е гг. XVIII в. - 30-е гг. XIX в.), вызвала к жизни крупные капиталистические предприятия, а вместе с этим породила совершенно новый социальный институт – </a:t>
            </a:r>
            <a:r>
              <a:rPr lang="ru-RU" sz="3600" b="1" dirty="0" smtClean="0"/>
              <a:t>предпринимателей-управленцев</a:t>
            </a:r>
          </a:p>
        </p:txBody>
      </p:sp>
      <p:sp>
        <p:nvSpPr>
          <p:cNvPr id="6" name="Дата 5"/>
          <p:cNvSpPr>
            <a:spLocks noGrp="1"/>
          </p:cNvSpPr>
          <p:nvPr>
            <p:ph type="dt" sz="quarter" idx="10"/>
          </p:nvPr>
        </p:nvSpPr>
        <p:spPr/>
        <p:txBody>
          <a:bodyPr/>
          <a:lstStyle/>
          <a:p>
            <a:pPr>
              <a:defRPr/>
            </a:pPr>
            <a:fld id="{850A832A-7A1C-4744-AC50-DED1760B5761}"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7CEB0084-0BC4-4FB1-94AF-920A63F29C12}" type="slidenum">
              <a:rPr lang="ru-RU" altLang="ru-RU" sz="1000" smtClean="0">
                <a:solidFill>
                  <a:srgbClr val="FFFFFF"/>
                </a:solidFill>
              </a:rPr>
              <a:pPr>
                <a:spcBef>
                  <a:spcPct val="0"/>
                </a:spcBef>
                <a:buClrTx/>
                <a:buSzTx/>
                <a:buFontTx/>
                <a:buNone/>
                <a:defRPr/>
              </a:pPr>
              <a:t>61</a:t>
            </a:fld>
            <a:endParaRPr lang="ru-RU" altLang="ru-RU" sz="1000" smtClean="0">
              <a:solidFill>
                <a:srgbClr val="FFFFFF"/>
              </a:solidFill>
            </a:endParaRPr>
          </a:p>
        </p:txBody>
      </p:sp>
    </p:spTree>
    <p:extLst>
      <p:ext uri="{BB962C8B-B14F-4D97-AF65-F5344CB8AC3E}">
        <p14:creationId xmlns:p14="http://schemas.microsoft.com/office/powerpoint/2010/main" val="87726033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27010"/>
                                        </p:tgtEl>
                                        <p:attrNameLst>
                                          <p:attrName>style.visibility</p:attrName>
                                        </p:attrNameLst>
                                      </p:cBhvr>
                                      <p:to>
                                        <p:strVal val="visible"/>
                                      </p:to>
                                    </p:set>
                                    <p:anim calcmode="lin" valueType="num">
                                      <p:cBhvr additive="base">
                                        <p:cTn id="7" dur="1000" fill="hold"/>
                                        <p:tgtEl>
                                          <p:spTgt spid="427010"/>
                                        </p:tgtEl>
                                        <p:attrNameLst>
                                          <p:attrName>ppt_x</p:attrName>
                                        </p:attrNameLst>
                                      </p:cBhvr>
                                      <p:tavLst>
                                        <p:tav tm="0">
                                          <p:val>
                                            <p:strVal val="#ppt_x"/>
                                          </p:val>
                                        </p:tav>
                                        <p:tav tm="100000">
                                          <p:val>
                                            <p:strVal val="#ppt_x"/>
                                          </p:val>
                                        </p:tav>
                                      </p:tavLst>
                                    </p:anim>
                                    <p:anim calcmode="lin" valueType="num">
                                      <p:cBhvr additive="base">
                                        <p:cTn id="8" dur="1000" fill="hold"/>
                                        <p:tgtEl>
                                          <p:spTgt spid="42701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27011">
                                            <p:txEl>
                                              <p:pRg st="0" end="0"/>
                                            </p:txEl>
                                          </p:spTgt>
                                        </p:tgtEl>
                                        <p:attrNameLst>
                                          <p:attrName>style.visibility</p:attrName>
                                        </p:attrNameLst>
                                      </p:cBhvr>
                                      <p:to>
                                        <p:strVal val="visible"/>
                                      </p:to>
                                    </p:set>
                                    <p:anim calcmode="lin" valueType="num">
                                      <p:cBhvr additive="base">
                                        <p:cTn id="13" dur="2000" fill="hold"/>
                                        <p:tgtEl>
                                          <p:spTgt spid="427011">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270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7010" grpId="0"/>
      <p:bldP spid="427011"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27010" name="Rectangle 2"/>
          <p:cNvSpPr>
            <a:spLocks noGrp="1" noChangeArrowheads="1"/>
          </p:cNvSpPr>
          <p:nvPr>
            <p:ph type="title"/>
          </p:nvPr>
        </p:nvSpPr>
        <p:spPr>
          <a:xfrm>
            <a:off x="457200" y="277813"/>
            <a:ext cx="8229600" cy="919162"/>
          </a:xfrm>
        </p:spPr>
        <p:txBody>
          <a:bodyPr/>
          <a:lstStyle/>
          <a:p>
            <a:pPr eaLnBrk="1" hangingPunct="1">
              <a:defRPr/>
            </a:pPr>
            <a:r>
              <a:rPr lang="ru-RU" sz="3600" b="1" dirty="0" smtClean="0">
                <a:solidFill>
                  <a:schemeClr val="tx1"/>
                </a:solidFill>
                <a:latin typeface="+mn-lt"/>
              </a:rPr>
              <a:t>Развитие взглядов на </a:t>
            </a:r>
            <a:r>
              <a:rPr lang="ru-RU" sz="3600" b="1" dirty="0">
                <a:solidFill>
                  <a:srgbClr val="FFFFFF"/>
                </a:solidFill>
                <a:latin typeface="Verdana"/>
              </a:rPr>
              <a:t>УТ </a:t>
            </a:r>
            <a:r>
              <a:rPr lang="ru-RU" sz="3600" b="1" dirty="0" smtClean="0">
                <a:solidFill>
                  <a:schemeClr val="tx1"/>
                </a:solidFill>
                <a:latin typeface="+mn-lt"/>
              </a:rPr>
              <a:t>– 5</a:t>
            </a:r>
            <a:endParaRPr lang="ru-RU" sz="3600" dirty="0" smtClean="0">
              <a:latin typeface="+mn-lt"/>
            </a:endParaRPr>
          </a:p>
        </p:txBody>
      </p:sp>
      <p:sp>
        <p:nvSpPr>
          <p:cNvPr id="427011" name="Rectangle 3"/>
          <p:cNvSpPr>
            <a:spLocks noGrp="1" noChangeArrowheads="1"/>
          </p:cNvSpPr>
          <p:nvPr>
            <p:ph type="body" idx="1"/>
          </p:nvPr>
        </p:nvSpPr>
        <p:spPr>
          <a:xfrm>
            <a:off x="179388" y="1125538"/>
            <a:ext cx="8856662" cy="5000625"/>
          </a:xfrm>
        </p:spPr>
        <p:txBody>
          <a:bodyPr/>
          <a:lstStyle/>
          <a:p>
            <a:pPr marL="609600" indent="-609600" eaLnBrk="1" hangingPunct="1">
              <a:lnSpc>
                <a:spcPct val="90000"/>
              </a:lnSpc>
              <a:defRPr/>
            </a:pPr>
            <a:r>
              <a:rPr lang="ru-RU" sz="3600" dirty="0" smtClean="0"/>
              <a:t>Появилась совершенно новая разновидность предпринимательства – </a:t>
            </a:r>
            <a:r>
              <a:rPr lang="ru-RU" sz="3600" b="1" dirty="0" err="1" smtClean="0"/>
              <a:t>интрапренерство</a:t>
            </a:r>
            <a:r>
              <a:rPr lang="ru-RU" sz="3600" dirty="0" smtClean="0"/>
              <a:t>, т.е. </a:t>
            </a:r>
            <a:r>
              <a:rPr lang="ru-RU" sz="3600" dirty="0" err="1" smtClean="0"/>
              <a:t>предпринимательско-управленческая</a:t>
            </a:r>
            <a:r>
              <a:rPr lang="ru-RU" sz="3600" dirty="0" smtClean="0"/>
              <a:t> деятельность внутри большой фирмы – с тысячью разновидностей. </a:t>
            </a:r>
          </a:p>
          <a:p>
            <a:pPr marL="609600" indent="-609600" eaLnBrk="1" hangingPunct="1">
              <a:lnSpc>
                <a:spcPct val="90000"/>
              </a:lnSpc>
              <a:defRPr/>
            </a:pPr>
            <a:r>
              <a:rPr lang="ru-RU" sz="3600" dirty="0" smtClean="0"/>
              <a:t>Сегодня</a:t>
            </a:r>
            <a:r>
              <a:rPr lang="en-US" sz="3600" dirty="0" smtClean="0"/>
              <a:t> – </a:t>
            </a:r>
            <a:r>
              <a:rPr lang="ru-RU" sz="3600" dirty="0" smtClean="0"/>
              <a:t>это</a:t>
            </a:r>
            <a:r>
              <a:rPr lang="en-US" sz="3600" dirty="0" smtClean="0"/>
              <a:t> </a:t>
            </a:r>
            <a:r>
              <a:rPr lang="en-US" sz="3600" b="1" i="1" dirty="0" smtClean="0"/>
              <a:t>White-Space Management</a:t>
            </a:r>
            <a:r>
              <a:rPr lang="en-US" sz="3600" dirty="0" smtClean="0"/>
              <a:t>.</a:t>
            </a:r>
            <a:r>
              <a:rPr lang="ru-RU" sz="3600" dirty="0" smtClean="0"/>
              <a:t> </a:t>
            </a:r>
          </a:p>
        </p:txBody>
      </p:sp>
      <p:sp>
        <p:nvSpPr>
          <p:cNvPr id="6" name="Дата 5"/>
          <p:cNvSpPr>
            <a:spLocks noGrp="1"/>
          </p:cNvSpPr>
          <p:nvPr>
            <p:ph type="dt" sz="quarter" idx="10"/>
          </p:nvPr>
        </p:nvSpPr>
        <p:spPr/>
        <p:txBody>
          <a:bodyPr/>
          <a:lstStyle/>
          <a:p>
            <a:pPr>
              <a:defRPr/>
            </a:pPr>
            <a:fld id="{850A832A-7A1C-4744-AC50-DED1760B5761}"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EB5B9A7C-18DB-43C0-BF17-A09855A9288B}" type="slidenum">
              <a:rPr lang="ru-RU" altLang="ru-RU" sz="1000" smtClean="0">
                <a:solidFill>
                  <a:srgbClr val="FFFFFF"/>
                </a:solidFill>
              </a:rPr>
              <a:pPr>
                <a:spcBef>
                  <a:spcPct val="0"/>
                </a:spcBef>
                <a:buClrTx/>
                <a:buSzTx/>
                <a:buFontTx/>
                <a:buNone/>
                <a:defRPr/>
              </a:pPr>
              <a:t>62</a:t>
            </a:fld>
            <a:endParaRPr lang="ru-RU" altLang="ru-RU" sz="1000" smtClean="0">
              <a:solidFill>
                <a:srgbClr val="FFFFFF"/>
              </a:solidFill>
            </a:endParaRPr>
          </a:p>
        </p:txBody>
      </p:sp>
    </p:spTree>
    <p:extLst>
      <p:ext uri="{BB962C8B-B14F-4D97-AF65-F5344CB8AC3E}">
        <p14:creationId xmlns:p14="http://schemas.microsoft.com/office/powerpoint/2010/main" val="205386492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27010"/>
                                        </p:tgtEl>
                                        <p:attrNameLst>
                                          <p:attrName>style.visibility</p:attrName>
                                        </p:attrNameLst>
                                      </p:cBhvr>
                                      <p:to>
                                        <p:strVal val="visible"/>
                                      </p:to>
                                    </p:set>
                                    <p:anim calcmode="lin" valueType="num">
                                      <p:cBhvr additive="base">
                                        <p:cTn id="7" dur="1000" fill="hold"/>
                                        <p:tgtEl>
                                          <p:spTgt spid="427010"/>
                                        </p:tgtEl>
                                        <p:attrNameLst>
                                          <p:attrName>ppt_x</p:attrName>
                                        </p:attrNameLst>
                                      </p:cBhvr>
                                      <p:tavLst>
                                        <p:tav tm="0">
                                          <p:val>
                                            <p:strVal val="#ppt_x"/>
                                          </p:val>
                                        </p:tav>
                                        <p:tav tm="100000">
                                          <p:val>
                                            <p:strVal val="#ppt_x"/>
                                          </p:val>
                                        </p:tav>
                                      </p:tavLst>
                                    </p:anim>
                                    <p:anim calcmode="lin" valueType="num">
                                      <p:cBhvr additive="base">
                                        <p:cTn id="8" dur="1000" fill="hold"/>
                                        <p:tgtEl>
                                          <p:spTgt spid="42701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27011">
                                            <p:txEl>
                                              <p:pRg st="0" end="0"/>
                                            </p:txEl>
                                          </p:spTgt>
                                        </p:tgtEl>
                                        <p:attrNameLst>
                                          <p:attrName>style.visibility</p:attrName>
                                        </p:attrNameLst>
                                      </p:cBhvr>
                                      <p:to>
                                        <p:strVal val="visible"/>
                                      </p:to>
                                    </p:set>
                                    <p:anim calcmode="lin" valueType="num">
                                      <p:cBhvr additive="base">
                                        <p:cTn id="13" dur="2000" fill="hold"/>
                                        <p:tgtEl>
                                          <p:spTgt spid="427011">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270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27011">
                                            <p:txEl>
                                              <p:pRg st="1" end="1"/>
                                            </p:txEl>
                                          </p:spTgt>
                                        </p:tgtEl>
                                        <p:attrNameLst>
                                          <p:attrName>style.visibility</p:attrName>
                                        </p:attrNameLst>
                                      </p:cBhvr>
                                      <p:to>
                                        <p:strVal val="visible"/>
                                      </p:to>
                                    </p:set>
                                    <p:anim calcmode="lin" valueType="num">
                                      <p:cBhvr additive="base">
                                        <p:cTn id="19" dur="2000" fill="hold"/>
                                        <p:tgtEl>
                                          <p:spTgt spid="427011">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2701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7010" grpId="0"/>
      <p:bldP spid="427011"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37250" name="Rectangle 2"/>
          <p:cNvSpPr>
            <a:spLocks noGrp="1" noChangeArrowheads="1"/>
          </p:cNvSpPr>
          <p:nvPr>
            <p:ph type="title"/>
          </p:nvPr>
        </p:nvSpPr>
        <p:spPr>
          <a:xfrm>
            <a:off x="457200" y="277813"/>
            <a:ext cx="8507413" cy="1139825"/>
          </a:xfrm>
        </p:spPr>
        <p:txBody>
          <a:bodyPr/>
          <a:lstStyle/>
          <a:p>
            <a:pPr eaLnBrk="1" hangingPunct="1">
              <a:defRPr/>
            </a:pPr>
            <a:r>
              <a:rPr lang="ru-RU" sz="3600" b="1" dirty="0" smtClean="0">
                <a:solidFill>
                  <a:schemeClr val="tx1"/>
                </a:solidFill>
                <a:latin typeface="+mn-lt"/>
              </a:rPr>
              <a:t>Развитие взглядов на </a:t>
            </a:r>
            <a:r>
              <a:rPr lang="ru-RU" sz="3600" b="1" dirty="0">
                <a:solidFill>
                  <a:srgbClr val="FFFFFF"/>
                </a:solidFill>
                <a:latin typeface="Verdana"/>
              </a:rPr>
              <a:t>УТ </a:t>
            </a:r>
            <a:r>
              <a:rPr lang="ru-RU" sz="3600" b="1" dirty="0" smtClean="0">
                <a:solidFill>
                  <a:schemeClr val="tx1"/>
                </a:solidFill>
                <a:latin typeface="+mn-lt"/>
              </a:rPr>
              <a:t>– 6</a:t>
            </a:r>
            <a:endParaRPr lang="ru-RU" sz="3600" dirty="0" smtClean="0">
              <a:latin typeface="+mn-lt"/>
            </a:endParaRPr>
          </a:p>
        </p:txBody>
      </p:sp>
      <p:sp>
        <p:nvSpPr>
          <p:cNvPr id="437251" name="Rectangle 3"/>
          <p:cNvSpPr>
            <a:spLocks noGrp="1" noChangeArrowheads="1"/>
          </p:cNvSpPr>
          <p:nvPr>
            <p:ph type="body" idx="1"/>
          </p:nvPr>
        </p:nvSpPr>
        <p:spPr/>
        <p:txBody>
          <a:bodyPr/>
          <a:lstStyle/>
          <a:p>
            <a:pPr eaLnBrk="1" hangingPunct="1">
              <a:defRPr/>
            </a:pPr>
            <a:r>
              <a:rPr lang="ru-RU" dirty="0" smtClean="0"/>
              <a:t>Жан Батист </a:t>
            </a:r>
            <a:r>
              <a:rPr lang="ru-RU" dirty="0" err="1" smtClean="0"/>
              <a:t>Сэй</a:t>
            </a:r>
            <a:r>
              <a:rPr lang="ru-RU" dirty="0" smtClean="0"/>
              <a:t> в «Трактате политической экономии» (1803 г.) подчеркивал важность функции </a:t>
            </a:r>
            <a:r>
              <a:rPr lang="ru-RU" i="1" dirty="0" smtClean="0"/>
              <a:t>планирования </a:t>
            </a:r>
            <a:r>
              <a:rPr lang="ru-RU" dirty="0" smtClean="0"/>
              <a:t>в деятельности руководителя</a:t>
            </a:r>
          </a:p>
        </p:txBody>
      </p:sp>
      <p:sp>
        <p:nvSpPr>
          <p:cNvPr id="6" name="Дата 5"/>
          <p:cNvSpPr>
            <a:spLocks noGrp="1"/>
          </p:cNvSpPr>
          <p:nvPr>
            <p:ph type="dt" sz="quarter" idx="10"/>
          </p:nvPr>
        </p:nvSpPr>
        <p:spPr/>
        <p:txBody>
          <a:bodyPr/>
          <a:lstStyle/>
          <a:p>
            <a:pPr>
              <a:defRPr/>
            </a:pPr>
            <a:fld id="{D4B2D261-E9E6-4F5A-A78C-A166758174B1}"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2429A148-6CC6-40D7-935A-E9E000DABCFB}" type="slidenum">
              <a:rPr lang="ru-RU" altLang="ru-RU" sz="1000" smtClean="0">
                <a:solidFill>
                  <a:srgbClr val="FFFFFF"/>
                </a:solidFill>
              </a:rPr>
              <a:pPr>
                <a:spcBef>
                  <a:spcPct val="0"/>
                </a:spcBef>
                <a:buClrTx/>
                <a:buSzTx/>
                <a:buFontTx/>
                <a:buNone/>
                <a:defRPr/>
              </a:pPr>
              <a:t>63</a:t>
            </a:fld>
            <a:endParaRPr lang="ru-RU" altLang="ru-RU" sz="1000" smtClean="0">
              <a:solidFill>
                <a:srgbClr val="FFFFFF"/>
              </a:solidFill>
            </a:endParaRPr>
          </a:p>
        </p:txBody>
      </p:sp>
    </p:spTree>
    <p:extLst>
      <p:ext uri="{BB962C8B-B14F-4D97-AF65-F5344CB8AC3E}">
        <p14:creationId xmlns:p14="http://schemas.microsoft.com/office/powerpoint/2010/main" val="158255524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7250"/>
                                        </p:tgtEl>
                                        <p:attrNameLst>
                                          <p:attrName>style.visibility</p:attrName>
                                        </p:attrNameLst>
                                      </p:cBhvr>
                                      <p:to>
                                        <p:strVal val="visible"/>
                                      </p:to>
                                    </p:set>
                                    <p:anim calcmode="lin" valueType="num">
                                      <p:cBhvr additive="base">
                                        <p:cTn id="7" dur="1000" fill="hold"/>
                                        <p:tgtEl>
                                          <p:spTgt spid="437250"/>
                                        </p:tgtEl>
                                        <p:attrNameLst>
                                          <p:attrName>ppt_x</p:attrName>
                                        </p:attrNameLst>
                                      </p:cBhvr>
                                      <p:tavLst>
                                        <p:tav tm="0">
                                          <p:val>
                                            <p:strVal val="#ppt_x"/>
                                          </p:val>
                                        </p:tav>
                                        <p:tav tm="100000">
                                          <p:val>
                                            <p:strVal val="#ppt_x"/>
                                          </p:val>
                                        </p:tav>
                                      </p:tavLst>
                                    </p:anim>
                                    <p:anim calcmode="lin" valueType="num">
                                      <p:cBhvr additive="base">
                                        <p:cTn id="8" dur="1000" fill="hold"/>
                                        <p:tgtEl>
                                          <p:spTgt spid="43725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37251">
                                            <p:txEl>
                                              <p:pRg st="0" end="0"/>
                                            </p:txEl>
                                          </p:spTgt>
                                        </p:tgtEl>
                                        <p:attrNameLst>
                                          <p:attrName>style.visibility</p:attrName>
                                        </p:attrNameLst>
                                      </p:cBhvr>
                                      <p:to>
                                        <p:strVal val="visible"/>
                                      </p:to>
                                    </p:set>
                                    <p:anim calcmode="lin" valueType="num">
                                      <p:cBhvr additive="base">
                                        <p:cTn id="13" dur="2000" fill="hold"/>
                                        <p:tgtEl>
                                          <p:spTgt spid="437251">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3725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7250" grpId="0"/>
      <p:bldP spid="437251"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31106" name="Rectangle 2"/>
          <p:cNvSpPr>
            <a:spLocks noGrp="1" noChangeArrowheads="1"/>
          </p:cNvSpPr>
          <p:nvPr>
            <p:ph type="title"/>
          </p:nvPr>
        </p:nvSpPr>
        <p:spPr>
          <a:xfrm>
            <a:off x="457200" y="277813"/>
            <a:ext cx="8229600" cy="990600"/>
          </a:xfrm>
        </p:spPr>
        <p:txBody>
          <a:bodyPr/>
          <a:lstStyle/>
          <a:p>
            <a:pPr eaLnBrk="1" hangingPunct="1">
              <a:defRPr/>
            </a:pPr>
            <a:r>
              <a:rPr lang="ru-RU" sz="3600" b="1" dirty="0" smtClean="0">
                <a:solidFill>
                  <a:schemeClr val="tx1"/>
                </a:solidFill>
                <a:latin typeface="+mn-lt"/>
              </a:rPr>
              <a:t>Развитие взглядов на </a:t>
            </a:r>
            <a:r>
              <a:rPr lang="ru-RU" sz="3600" b="1" dirty="0">
                <a:solidFill>
                  <a:srgbClr val="FFFFFF"/>
                </a:solidFill>
                <a:latin typeface="Verdana"/>
              </a:rPr>
              <a:t>УТ </a:t>
            </a:r>
            <a:r>
              <a:rPr lang="ru-RU" sz="3600" b="1" dirty="0" smtClean="0">
                <a:solidFill>
                  <a:schemeClr val="tx1"/>
                </a:solidFill>
                <a:latin typeface="+mn-lt"/>
              </a:rPr>
              <a:t>– 7</a:t>
            </a:r>
            <a:endParaRPr lang="ru-RU" sz="3600" dirty="0" smtClean="0">
              <a:latin typeface="+mn-lt"/>
            </a:endParaRPr>
          </a:p>
        </p:txBody>
      </p:sp>
      <p:sp>
        <p:nvSpPr>
          <p:cNvPr id="431107" name="Rectangle 3"/>
          <p:cNvSpPr>
            <a:spLocks noGrp="1" noChangeArrowheads="1"/>
          </p:cNvSpPr>
          <p:nvPr>
            <p:ph type="body" idx="1"/>
          </p:nvPr>
        </p:nvSpPr>
        <p:spPr>
          <a:xfrm>
            <a:off x="179388" y="1341438"/>
            <a:ext cx="8964612" cy="4784725"/>
          </a:xfrm>
        </p:spPr>
        <p:txBody>
          <a:bodyPr/>
          <a:lstStyle/>
          <a:p>
            <a:pPr marL="609600" indent="-609600" eaLnBrk="1" hangingPunct="1">
              <a:lnSpc>
                <a:spcPct val="80000"/>
              </a:lnSpc>
              <a:defRPr/>
            </a:pPr>
            <a:r>
              <a:rPr lang="ru-RU" sz="2800" dirty="0" err="1" smtClean="0"/>
              <a:t>Самуэль</a:t>
            </a:r>
            <a:r>
              <a:rPr lang="ru-RU" sz="2800" dirty="0" smtClean="0"/>
              <a:t> </a:t>
            </a:r>
            <a:r>
              <a:rPr lang="ru-RU" sz="2800" dirty="0" err="1" smtClean="0"/>
              <a:t>Ньюмен</a:t>
            </a:r>
            <a:r>
              <a:rPr lang="ru-RU" sz="2800" dirty="0" smtClean="0"/>
              <a:t> в работе «Элементы политической экономии» (1835 г.) писал:</a:t>
            </a:r>
          </a:p>
          <a:p>
            <a:pPr marL="609600" indent="-609600" eaLnBrk="1" hangingPunct="1">
              <a:lnSpc>
                <a:spcPct val="80000"/>
              </a:lnSpc>
              <a:defRPr/>
            </a:pPr>
            <a:r>
              <a:rPr lang="ru-RU" sz="2800" dirty="0" smtClean="0"/>
              <a:t> «Чтобы быть хорошим предпринимателем, надо обладать  рядом качеств, редко сочетающихся в одном человеке: </a:t>
            </a:r>
          </a:p>
          <a:p>
            <a:pPr marL="609600" indent="-609600" eaLnBrk="1" hangingPunct="1">
              <a:lnSpc>
                <a:spcPct val="80000"/>
              </a:lnSpc>
              <a:buFont typeface="+mj-lt"/>
              <a:buAutoNum type="arabicPeriod"/>
              <a:defRPr/>
            </a:pPr>
            <a:r>
              <a:rPr lang="ru-RU" sz="2800" dirty="0" smtClean="0"/>
              <a:t>Он должен обладать необычайно сильным даром предвидения и одновременно практической расчетливостью, чтобы  его хорошие планы свершались. </a:t>
            </a:r>
          </a:p>
          <a:p>
            <a:pPr marL="609600" indent="-609600" eaLnBrk="1" hangingPunct="1">
              <a:lnSpc>
                <a:spcPct val="80000"/>
              </a:lnSpc>
              <a:buFont typeface="+mj-lt"/>
              <a:buAutoNum type="arabicPeriod"/>
              <a:defRPr/>
            </a:pPr>
            <a:r>
              <a:rPr lang="ru-RU" sz="2800" dirty="0" smtClean="0"/>
              <a:t>Он должен проявлять упорство и постоянство намерений в процессе реализации планов. </a:t>
            </a:r>
          </a:p>
        </p:txBody>
      </p:sp>
      <p:sp>
        <p:nvSpPr>
          <p:cNvPr id="6" name="Дата 5"/>
          <p:cNvSpPr>
            <a:spLocks noGrp="1"/>
          </p:cNvSpPr>
          <p:nvPr>
            <p:ph type="dt" sz="quarter" idx="10"/>
          </p:nvPr>
        </p:nvSpPr>
        <p:spPr/>
        <p:txBody>
          <a:bodyPr/>
          <a:lstStyle/>
          <a:p>
            <a:pPr>
              <a:defRPr/>
            </a:pPr>
            <a:fld id="{643B8802-8E60-4953-97EF-B30B11BE67FB}"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83EB94FD-F2D3-4831-9E61-6F319698B52B}" type="slidenum">
              <a:rPr lang="ru-RU" altLang="ru-RU" sz="1000" smtClean="0">
                <a:solidFill>
                  <a:srgbClr val="FFFFFF"/>
                </a:solidFill>
              </a:rPr>
              <a:pPr>
                <a:spcBef>
                  <a:spcPct val="0"/>
                </a:spcBef>
                <a:buClrTx/>
                <a:buSzTx/>
                <a:buFontTx/>
                <a:buNone/>
                <a:defRPr/>
              </a:pPr>
              <a:t>64</a:t>
            </a:fld>
            <a:endParaRPr lang="ru-RU" altLang="ru-RU" sz="1000" smtClean="0">
              <a:solidFill>
                <a:srgbClr val="FFFFFF"/>
              </a:solidFill>
            </a:endParaRPr>
          </a:p>
        </p:txBody>
      </p:sp>
    </p:spTree>
    <p:extLst>
      <p:ext uri="{BB962C8B-B14F-4D97-AF65-F5344CB8AC3E}">
        <p14:creationId xmlns:p14="http://schemas.microsoft.com/office/powerpoint/2010/main" val="110643189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1106"/>
                                        </p:tgtEl>
                                        <p:attrNameLst>
                                          <p:attrName>style.visibility</p:attrName>
                                        </p:attrNameLst>
                                      </p:cBhvr>
                                      <p:to>
                                        <p:strVal val="visible"/>
                                      </p:to>
                                    </p:set>
                                    <p:anim calcmode="lin" valueType="num">
                                      <p:cBhvr additive="base">
                                        <p:cTn id="7" dur="1000" fill="hold"/>
                                        <p:tgtEl>
                                          <p:spTgt spid="431106"/>
                                        </p:tgtEl>
                                        <p:attrNameLst>
                                          <p:attrName>ppt_x</p:attrName>
                                        </p:attrNameLst>
                                      </p:cBhvr>
                                      <p:tavLst>
                                        <p:tav tm="0">
                                          <p:val>
                                            <p:strVal val="#ppt_x"/>
                                          </p:val>
                                        </p:tav>
                                        <p:tav tm="100000">
                                          <p:val>
                                            <p:strVal val="#ppt_x"/>
                                          </p:val>
                                        </p:tav>
                                      </p:tavLst>
                                    </p:anim>
                                    <p:anim calcmode="lin" valueType="num">
                                      <p:cBhvr additive="base">
                                        <p:cTn id="8" dur="1000" fill="hold"/>
                                        <p:tgtEl>
                                          <p:spTgt spid="43110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31107">
                                            <p:txEl>
                                              <p:pRg st="0" end="0"/>
                                            </p:txEl>
                                          </p:spTgt>
                                        </p:tgtEl>
                                        <p:attrNameLst>
                                          <p:attrName>style.visibility</p:attrName>
                                        </p:attrNameLst>
                                      </p:cBhvr>
                                      <p:to>
                                        <p:strVal val="visible"/>
                                      </p:to>
                                    </p:set>
                                    <p:anim calcmode="lin" valueType="num">
                                      <p:cBhvr additive="base">
                                        <p:cTn id="13" dur="2000" fill="hold"/>
                                        <p:tgtEl>
                                          <p:spTgt spid="431107">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311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31107">
                                            <p:txEl>
                                              <p:pRg st="1" end="1"/>
                                            </p:txEl>
                                          </p:spTgt>
                                        </p:tgtEl>
                                        <p:attrNameLst>
                                          <p:attrName>style.visibility</p:attrName>
                                        </p:attrNameLst>
                                      </p:cBhvr>
                                      <p:to>
                                        <p:strVal val="visible"/>
                                      </p:to>
                                    </p:set>
                                    <p:anim calcmode="lin" valueType="num">
                                      <p:cBhvr additive="base">
                                        <p:cTn id="19" dur="2000" fill="hold"/>
                                        <p:tgtEl>
                                          <p:spTgt spid="431107">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311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31107">
                                            <p:txEl>
                                              <p:pRg st="2" end="2"/>
                                            </p:txEl>
                                          </p:spTgt>
                                        </p:tgtEl>
                                        <p:attrNameLst>
                                          <p:attrName>style.visibility</p:attrName>
                                        </p:attrNameLst>
                                      </p:cBhvr>
                                      <p:to>
                                        <p:strVal val="visible"/>
                                      </p:to>
                                    </p:set>
                                    <p:anim calcmode="lin" valueType="num">
                                      <p:cBhvr additive="base">
                                        <p:cTn id="25" dur="2000" fill="hold"/>
                                        <p:tgtEl>
                                          <p:spTgt spid="431107">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3110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31107">
                                            <p:txEl>
                                              <p:pRg st="3" end="3"/>
                                            </p:txEl>
                                          </p:spTgt>
                                        </p:tgtEl>
                                        <p:attrNameLst>
                                          <p:attrName>style.visibility</p:attrName>
                                        </p:attrNameLst>
                                      </p:cBhvr>
                                      <p:to>
                                        <p:strVal val="visible"/>
                                      </p:to>
                                    </p:set>
                                    <p:anim calcmode="lin" valueType="num">
                                      <p:cBhvr additive="base">
                                        <p:cTn id="31" dur="2000" fill="hold"/>
                                        <p:tgtEl>
                                          <p:spTgt spid="431107">
                                            <p:txEl>
                                              <p:pRg st="3" end="3"/>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43110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1106" grpId="0"/>
      <p:bldP spid="431107"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33154" name="Rectangle 2"/>
          <p:cNvSpPr>
            <a:spLocks noGrp="1" noChangeArrowheads="1"/>
          </p:cNvSpPr>
          <p:nvPr>
            <p:ph type="title"/>
          </p:nvPr>
        </p:nvSpPr>
        <p:spPr/>
        <p:txBody>
          <a:bodyPr/>
          <a:lstStyle/>
          <a:p>
            <a:pPr eaLnBrk="1" hangingPunct="1">
              <a:defRPr/>
            </a:pPr>
            <a:r>
              <a:rPr lang="ru-RU" sz="3600" b="1" dirty="0" smtClean="0">
                <a:solidFill>
                  <a:schemeClr val="tx1"/>
                </a:solidFill>
                <a:latin typeface="+mn-lt"/>
              </a:rPr>
              <a:t>Развитие взглядов на </a:t>
            </a:r>
            <a:r>
              <a:rPr lang="ru-RU" sz="3600" b="1" dirty="0">
                <a:solidFill>
                  <a:srgbClr val="FFFFFF"/>
                </a:solidFill>
                <a:latin typeface="Verdana"/>
              </a:rPr>
              <a:t>УТ </a:t>
            </a:r>
            <a:r>
              <a:rPr lang="ru-RU" sz="3600" b="1" dirty="0" smtClean="0">
                <a:solidFill>
                  <a:schemeClr val="tx1"/>
                </a:solidFill>
                <a:latin typeface="+mn-lt"/>
              </a:rPr>
              <a:t>– 8</a:t>
            </a:r>
            <a:endParaRPr lang="ru-RU" sz="3600" dirty="0" smtClean="0">
              <a:latin typeface="+mn-lt"/>
            </a:endParaRPr>
          </a:p>
        </p:txBody>
      </p:sp>
      <p:sp>
        <p:nvSpPr>
          <p:cNvPr id="433155" name="Rectangle 3"/>
          <p:cNvSpPr>
            <a:spLocks noGrp="1" noChangeArrowheads="1"/>
          </p:cNvSpPr>
          <p:nvPr>
            <p:ph type="body" idx="1"/>
          </p:nvPr>
        </p:nvSpPr>
        <p:spPr>
          <a:xfrm>
            <a:off x="179388" y="1341438"/>
            <a:ext cx="8785225" cy="4784725"/>
          </a:xfrm>
        </p:spPr>
        <p:txBody>
          <a:bodyPr/>
          <a:lstStyle/>
          <a:p>
            <a:pPr eaLnBrk="1" hangingPunct="1">
              <a:lnSpc>
                <a:spcPct val="90000"/>
              </a:lnSpc>
              <a:buFont typeface="Wingdings" pitchFamily="2" charset="2"/>
              <a:buNone/>
              <a:defRPr/>
            </a:pPr>
            <a:r>
              <a:rPr lang="ru-RU" sz="2800" dirty="0" smtClean="0"/>
              <a:t>3. От него часто требуется властвовать над другими и  направлять усилия других. </a:t>
            </a:r>
          </a:p>
          <a:p>
            <a:pPr eaLnBrk="1" hangingPunct="1">
              <a:lnSpc>
                <a:spcPct val="90000"/>
              </a:lnSpc>
              <a:buFont typeface="Wingdings" pitchFamily="2" charset="2"/>
              <a:buNone/>
              <a:defRPr/>
            </a:pPr>
            <a:r>
              <a:rPr lang="ru-RU" sz="2800" dirty="0" smtClean="0"/>
              <a:t>4. А для того, чтобы всё это вместе работало, он должен быть и осмотрительным, и решительным. </a:t>
            </a:r>
          </a:p>
          <a:p>
            <a:pPr eaLnBrk="1" hangingPunct="1">
              <a:lnSpc>
                <a:spcPct val="90000"/>
              </a:lnSpc>
              <a:buFont typeface="Wingdings" pitchFamily="2" charset="2"/>
              <a:buNone/>
              <a:defRPr/>
            </a:pPr>
            <a:r>
              <a:rPr lang="ru-RU" sz="2800" dirty="0" smtClean="0"/>
              <a:t>5. От него также требуется  умение </a:t>
            </a:r>
            <a:r>
              <a:rPr lang="ru-RU" sz="2800" b="1" dirty="0" smtClean="0"/>
              <a:t>успешно управлять</a:t>
            </a:r>
            <a:r>
              <a:rPr lang="ru-RU" sz="2800" dirty="0" smtClean="0"/>
              <a:t> разными отраслями производства,</a:t>
            </a:r>
          </a:p>
          <a:p>
            <a:pPr eaLnBrk="1" hangingPunct="1">
              <a:lnSpc>
                <a:spcPct val="90000"/>
              </a:lnSpc>
              <a:buFont typeface="Wingdings" pitchFamily="2" charset="2"/>
              <a:buNone/>
              <a:defRPr/>
            </a:pPr>
            <a:r>
              <a:rPr lang="ru-RU" sz="2800" dirty="0" smtClean="0"/>
              <a:t>6. обладать глубокими знаниями как об общем состоянии дел в мире, </a:t>
            </a:r>
          </a:p>
          <a:p>
            <a:pPr eaLnBrk="1" hangingPunct="1">
              <a:lnSpc>
                <a:spcPct val="90000"/>
              </a:lnSpc>
              <a:buFont typeface="Wingdings" pitchFamily="2" charset="2"/>
              <a:buNone/>
              <a:defRPr/>
            </a:pPr>
            <a:r>
              <a:rPr lang="ru-RU" sz="2800" dirty="0" smtClean="0"/>
              <a:t>7. так и о деталях в области найма работников и получения прибыли»</a:t>
            </a:r>
          </a:p>
        </p:txBody>
      </p:sp>
      <p:sp>
        <p:nvSpPr>
          <p:cNvPr id="6" name="Дата 5"/>
          <p:cNvSpPr>
            <a:spLocks noGrp="1"/>
          </p:cNvSpPr>
          <p:nvPr>
            <p:ph type="dt" sz="quarter" idx="10"/>
          </p:nvPr>
        </p:nvSpPr>
        <p:spPr/>
        <p:txBody>
          <a:bodyPr/>
          <a:lstStyle/>
          <a:p>
            <a:pPr>
              <a:defRPr/>
            </a:pPr>
            <a:fld id="{5D16F07D-30CD-441B-9DF0-85392768F74C}"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0D5E041E-C10F-45DB-9A49-037E04EAB996}" type="slidenum">
              <a:rPr lang="ru-RU" altLang="ru-RU" sz="1000" smtClean="0">
                <a:solidFill>
                  <a:srgbClr val="FFFFFF"/>
                </a:solidFill>
              </a:rPr>
              <a:pPr>
                <a:spcBef>
                  <a:spcPct val="0"/>
                </a:spcBef>
                <a:buClrTx/>
                <a:buSzTx/>
                <a:buFontTx/>
                <a:buNone/>
                <a:defRPr/>
              </a:pPr>
              <a:t>65</a:t>
            </a:fld>
            <a:endParaRPr lang="ru-RU" altLang="ru-RU" sz="1000" smtClean="0">
              <a:solidFill>
                <a:srgbClr val="FFFFFF"/>
              </a:solidFill>
            </a:endParaRPr>
          </a:p>
        </p:txBody>
      </p:sp>
    </p:spTree>
    <p:extLst>
      <p:ext uri="{BB962C8B-B14F-4D97-AF65-F5344CB8AC3E}">
        <p14:creationId xmlns:p14="http://schemas.microsoft.com/office/powerpoint/2010/main" val="289304901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3154"/>
                                        </p:tgtEl>
                                        <p:attrNameLst>
                                          <p:attrName>style.visibility</p:attrName>
                                        </p:attrNameLst>
                                      </p:cBhvr>
                                      <p:to>
                                        <p:strVal val="visible"/>
                                      </p:to>
                                    </p:set>
                                    <p:anim calcmode="lin" valueType="num">
                                      <p:cBhvr additive="base">
                                        <p:cTn id="7" dur="1000" fill="hold"/>
                                        <p:tgtEl>
                                          <p:spTgt spid="433154"/>
                                        </p:tgtEl>
                                        <p:attrNameLst>
                                          <p:attrName>ppt_x</p:attrName>
                                        </p:attrNameLst>
                                      </p:cBhvr>
                                      <p:tavLst>
                                        <p:tav tm="0">
                                          <p:val>
                                            <p:strVal val="#ppt_x"/>
                                          </p:val>
                                        </p:tav>
                                        <p:tav tm="100000">
                                          <p:val>
                                            <p:strVal val="#ppt_x"/>
                                          </p:val>
                                        </p:tav>
                                      </p:tavLst>
                                    </p:anim>
                                    <p:anim calcmode="lin" valueType="num">
                                      <p:cBhvr additive="base">
                                        <p:cTn id="8" dur="1000" fill="hold"/>
                                        <p:tgtEl>
                                          <p:spTgt spid="43315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33155">
                                            <p:txEl>
                                              <p:pRg st="0" end="0"/>
                                            </p:txEl>
                                          </p:spTgt>
                                        </p:tgtEl>
                                        <p:attrNameLst>
                                          <p:attrName>style.visibility</p:attrName>
                                        </p:attrNameLst>
                                      </p:cBhvr>
                                      <p:to>
                                        <p:strVal val="visible"/>
                                      </p:to>
                                    </p:set>
                                    <p:anim calcmode="lin" valueType="num">
                                      <p:cBhvr additive="base">
                                        <p:cTn id="13" dur="2000" fill="hold"/>
                                        <p:tgtEl>
                                          <p:spTgt spid="433155">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331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33155">
                                            <p:txEl>
                                              <p:pRg st="1" end="1"/>
                                            </p:txEl>
                                          </p:spTgt>
                                        </p:tgtEl>
                                        <p:attrNameLst>
                                          <p:attrName>style.visibility</p:attrName>
                                        </p:attrNameLst>
                                      </p:cBhvr>
                                      <p:to>
                                        <p:strVal val="visible"/>
                                      </p:to>
                                    </p:set>
                                    <p:anim calcmode="lin" valueType="num">
                                      <p:cBhvr additive="base">
                                        <p:cTn id="19" dur="2000" fill="hold"/>
                                        <p:tgtEl>
                                          <p:spTgt spid="433155">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3315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33155">
                                            <p:txEl>
                                              <p:pRg st="2" end="2"/>
                                            </p:txEl>
                                          </p:spTgt>
                                        </p:tgtEl>
                                        <p:attrNameLst>
                                          <p:attrName>style.visibility</p:attrName>
                                        </p:attrNameLst>
                                      </p:cBhvr>
                                      <p:to>
                                        <p:strVal val="visible"/>
                                      </p:to>
                                    </p:set>
                                    <p:anim calcmode="lin" valueType="num">
                                      <p:cBhvr additive="base">
                                        <p:cTn id="25" dur="2000" fill="hold"/>
                                        <p:tgtEl>
                                          <p:spTgt spid="433155">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3315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33155">
                                            <p:txEl>
                                              <p:pRg st="3" end="3"/>
                                            </p:txEl>
                                          </p:spTgt>
                                        </p:tgtEl>
                                        <p:attrNameLst>
                                          <p:attrName>style.visibility</p:attrName>
                                        </p:attrNameLst>
                                      </p:cBhvr>
                                      <p:to>
                                        <p:strVal val="visible"/>
                                      </p:to>
                                    </p:set>
                                    <p:anim calcmode="lin" valueType="num">
                                      <p:cBhvr additive="base">
                                        <p:cTn id="31" dur="2000" fill="hold"/>
                                        <p:tgtEl>
                                          <p:spTgt spid="433155">
                                            <p:txEl>
                                              <p:pRg st="3" end="3"/>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43315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33155">
                                            <p:txEl>
                                              <p:pRg st="4" end="4"/>
                                            </p:txEl>
                                          </p:spTgt>
                                        </p:tgtEl>
                                        <p:attrNameLst>
                                          <p:attrName>style.visibility</p:attrName>
                                        </p:attrNameLst>
                                      </p:cBhvr>
                                      <p:to>
                                        <p:strVal val="visible"/>
                                      </p:to>
                                    </p:set>
                                    <p:anim calcmode="lin" valueType="num">
                                      <p:cBhvr additive="base">
                                        <p:cTn id="37" dur="2000" fill="hold"/>
                                        <p:tgtEl>
                                          <p:spTgt spid="433155">
                                            <p:txEl>
                                              <p:pRg st="4" end="4"/>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43315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3154" grpId="0"/>
      <p:bldP spid="433155"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39298" name="Rectangle 2"/>
          <p:cNvSpPr>
            <a:spLocks noGrp="1" noChangeArrowheads="1"/>
          </p:cNvSpPr>
          <p:nvPr>
            <p:ph type="title"/>
          </p:nvPr>
        </p:nvSpPr>
        <p:spPr/>
        <p:txBody>
          <a:bodyPr/>
          <a:lstStyle/>
          <a:p>
            <a:pPr eaLnBrk="1" hangingPunct="1">
              <a:defRPr/>
            </a:pPr>
            <a:r>
              <a:rPr lang="ru-RU" sz="3600" b="1" dirty="0" smtClean="0">
                <a:solidFill>
                  <a:schemeClr val="tx1"/>
                </a:solidFill>
                <a:latin typeface="+mn-lt"/>
              </a:rPr>
              <a:t>Развитие взглядов на УТ – 9</a:t>
            </a:r>
            <a:endParaRPr lang="ru-RU" sz="3600" dirty="0" smtClean="0">
              <a:latin typeface="+mn-lt"/>
            </a:endParaRPr>
          </a:p>
        </p:txBody>
      </p:sp>
      <p:sp>
        <p:nvSpPr>
          <p:cNvPr id="439299" name="Rectangle 3"/>
          <p:cNvSpPr>
            <a:spLocks noGrp="1" noChangeArrowheads="1"/>
          </p:cNvSpPr>
          <p:nvPr>
            <p:ph type="body" idx="1"/>
          </p:nvPr>
        </p:nvSpPr>
        <p:spPr>
          <a:xfrm>
            <a:off x="179388" y="1341438"/>
            <a:ext cx="8507412" cy="4789487"/>
          </a:xfrm>
        </p:spPr>
        <p:txBody>
          <a:bodyPr/>
          <a:lstStyle/>
          <a:p>
            <a:pPr algn="ctr" eaLnBrk="1" hangingPunct="1">
              <a:buFont typeface="Wingdings" pitchFamily="2" charset="2"/>
              <a:buNone/>
              <a:defRPr/>
            </a:pPr>
            <a:r>
              <a:rPr lang="ru-RU" dirty="0" smtClean="0"/>
              <a:t>О функциях менеджера</a:t>
            </a:r>
          </a:p>
          <a:p>
            <a:pPr eaLnBrk="1" hangingPunct="1">
              <a:defRPr/>
            </a:pPr>
            <a:r>
              <a:rPr lang="ru-RU" dirty="0" smtClean="0"/>
              <a:t>С. </a:t>
            </a:r>
            <a:r>
              <a:rPr lang="ru-RU" dirty="0" err="1" smtClean="0"/>
              <a:t>Ньюмен</a:t>
            </a:r>
            <a:r>
              <a:rPr lang="ru-RU" dirty="0" smtClean="0"/>
              <a:t> подчеркивал важность комплексности функций менеджера, выделяя среди них: </a:t>
            </a:r>
          </a:p>
          <a:p>
            <a:pPr marL="514350" indent="-514350" eaLnBrk="1" hangingPunct="1">
              <a:buFont typeface="+mj-lt"/>
              <a:buAutoNum type="arabicPeriod"/>
              <a:defRPr/>
            </a:pPr>
            <a:r>
              <a:rPr lang="ru-RU" dirty="0" smtClean="0"/>
              <a:t>Планирование, </a:t>
            </a:r>
          </a:p>
          <a:p>
            <a:pPr marL="514350" indent="-514350" eaLnBrk="1" hangingPunct="1">
              <a:buFont typeface="+mj-lt"/>
              <a:buAutoNum type="arabicPeriod"/>
              <a:defRPr/>
            </a:pPr>
            <a:r>
              <a:rPr lang="ru-RU" dirty="0" smtClean="0"/>
              <a:t>Организацию и </a:t>
            </a:r>
          </a:p>
          <a:p>
            <a:pPr marL="514350" indent="-514350" eaLnBrk="1" hangingPunct="1">
              <a:buFont typeface="+mj-lt"/>
              <a:buAutoNum type="arabicPeriod"/>
              <a:defRPr/>
            </a:pPr>
            <a:r>
              <a:rPr lang="ru-RU" dirty="0" smtClean="0"/>
              <a:t>Руководство</a:t>
            </a:r>
          </a:p>
        </p:txBody>
      </p:sp>
      <p:sp>
        <p:nvSpPr>
          <p:cNvPr id="6" name="Дата 5"/>
          <p:cNvSpPr>
            <a:spLocks noGrp="1"/>
          </p:cNvSpPr>
          <p:nvPr>
            <p:ph type="dt" sz="quarter" idx="10"/>
          </p:nvPr>
        </p:nvSpPr>
        <p:spPr/>
        <p:txBody>
          <a:bodyPr/>
          <a:lstStyle/>
          <a:p>
            <a:pPr>
              <a:defRPr/>
            </a:pPr>
            <a:fld id="{FF9E400D-18DB-4812-B07E-863D6EF5D0E5}"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0FF8A6C7-5772-48B7-9387-D9807DDD683C}" type="slidenum">
              <a:rPr lang="ru-RU" altLang="ru-RU" sz="1000" smtClean="0">
                <a:solidFill>
                  <a:srgbClr val="FFFFFF"/>
                </a:solidFill>
              </a:rPr>
              <a:pPr>
                <a:spcBef>
                  <a:spcPct val="0"/>
                </a:spcBef>
                <a:buClrTx/>
                <a:buSzTx/>
                <a:buFontTx/>
                <a:buNone/>
                <a:defRPr/>
              </a:pPr>
              <a:t>66</a:t>
            </a:fld>
            <a:endParaRPr lang="ru-RU" altLang="ru-RU" sz="1000" smtClean="0">
              <a:solidFill>
                <a:srgbClr val="FFFFFF"/>
              </a:solidFill>
            </a:endParaRPr>
          </a:p>
        </p:txBody>
      </p:sp>
    </p:spTree>
    <p:extLst>
      <p:ext uri="{BB962C8B-B14F-4D97-AF65-F5344CB8AC3E}">
        <p14:creationId xmlns:p14="http://schemas.microsoft.com/office/powerpoint/2010/main" val="199960286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9298"/>
                                        </p:tgtEl>
                                        <p:attrNameLst>
                                          <p:attrName>style.visibility</p:attrName>
                                        </p:attrNameLst>
                                      </p:cBhvr>
                                      <p:to>
                                        <p:strVal val="visible"/>
                                      </p:to>
                                    </p:set>
                                    <p:anim calcmode="lin" valueType="num">
                                      <p:cBhvr additive="base">
                                        <p:cTn id="7" dur="1000" fill="hold"/>
                                        <p:tgtEl>
                                          <p:spTgt spid="439298"/>
                                        </p:tgtEl>
                                        <p:attrNameLst>
                                          <p:attrName>ppt_x</p:attrName>
                                        </p:attrNameLst>
                                      </p:cBhvr>
                                      <p:tavLst>
                                        <p:tav tm="0">
                                          <p:val>
                                            <p:strVal val="#ppt_x"/>
                                          </p:val>
                                        </p:tav>
                                        <p:tav tm="100000">
                                          <p:val>
                                            <p:strVal val="#ppt_x"/>
                                          </p:val>
                                        </p:tav>
                                      </p:tavLst>
                                    </p:anim>
                                    <p:anim calcmode="lin" valueType="num">
                                      <p:cBhvr additive="base">
                                        <p:cTn id="8" dur="1000" fill="hold"/>
                                        <p:tgtEl>
                                          <p:spTgt spid="43929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39299">
                                            <p:txEl>
                                              <p:pRg st="0" end="0"/>
                                            </p:txEl>
                                          </p:spTgt>
                                        </p:tgtEl>
                                        <p:attrNameLst>
                                          <p:attrName>style.visibility</p:attrName>
                                        </p:attrNameLst>
                                      </p:cBhvr>
                                      <p:to>
                                        <p:strVal val="visible"/>
                                      </p:to>
                                    </p:set>
                                    <p:anim calcmode="lin" valueType="num">
                                      <p:cBhvr additive="base">
                                        <p:cTn id="13" dur="2000" fill="hold"/>
                                        <p:tgtEl>
                                          <p:spTgt spid="439299">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392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39299">
                                            <p:txEl>
                                              <p:pRg st="1" end="1"/>
                                            </p:txEl>
                                          </p:spTgt>
                                        </p:tgtEl>
                                        <p:attrNameLst>
                                          <p:attrName>style.visibility</p:attrName>
                                        </p:attrNameLst>
                                      </p:cBhvr>
                                      <p:to>
                                        <p:strVal val="visible"/>
                                      </p:to>
                                    </p:set>
                                    <p:anim calcmode="lin" valueType="num">
                                      <p:cBhvr additive="base">
                                        <p:cTn id="19" dur="2000" fill="hold"/>
                                        <p:tgtEl>
                                          <p:spTgt spid="439299">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392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39299">
                                            <p:txEl>
                                              <p:pRg st="2" end="2"/>
                                            </p:txEl>
                                          </p:spTgt>
                                        </p:tgtEl>
                                        <p:attrNameLst>
                                          <p:attrName>style.visibility</p:attrName>
                                        </p:attrNameLst>
                                      </p:cBhvr>
                                      <p:to>
                                        <p:strVal val="visible"/>
                                      </p:to>
                                    </p:set>
                                    <p:anim calcmode="lin" valueType="num">
                                      <p:cBhvr additive="base">
                                        <p:cTn id="25" dur="2000" fill="hold"/>
                                        <p:tgtEl>
                                          <p:spTgt spid="439299">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3929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39299">
                                            <p:txEl>
                                              <p:pRg st="3" end="3"/>
                                            </p:txEl>
                                          </p:spTgt>
                                        </p:tgtEl>
                                        <p:attrNameLst>
                                          <p:attrName>style.visibility</p:attrName>
                                        </p:attrNameLst>
                                      </p:cBhvr>
                                      <p:to>
                                        <p:strVal val="visible"/>
                                      </p:to>
                                    </p:set>
                                    <p:anim calcmode="lin" valueType="num">
                                      <p:cBhvr additive="base">
                                        <p:cTn id="31" dur="2000" fill="hold"/>
                                        <p:tgtEl>
                                          <p:spTgt spid="439299">
                                            <p:txEl>
                                              <p:pRg st="3" end="3"/>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43929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39299">
                                            <p:txEl>
                                              <p:pRg st="4" end="4"/>
                                            </p:txEl>
                                          </p:spTgt>
                                        </p:tgtEl>
                                        <p:attrNameLst>
                                          <p:attrName>style.visibility</p:attrName>
                                        </p:attrNameLst>
                                      </p:cBhvr>
                                      <p:to>
                                        <p:strVal val="visible"/>
                                      </p:to>
                                    </p:set>
                                    <p:anim calcmode="lin" valueType="num">
                                      <p:cBhvr additive="base">
                                        <p:cTn id="37" dur="2000" fill="hold"/>
                                        <p:tgtEl>
                                          <p:spTgt spid="439299">
                                            <p:txEl>
                                              <p:pRg st="4" end="4"/>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43929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9298" grpId="0"/>
      <p:bldP spid="439299"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41346" name="Rectangle 2"/>
          <p:cNvSpPr>
            <a:spLocks noGrp="1" noChangeArrowheads="1"/>
          </p:cNvSpPr>
          <p:nvPr>
            <p:ph type="title"/>
          </p:nvPr>
        </p:nvSpPr>
        <p:spPr>
          <a:xfrm>
            <a:off x="457200" y="277813"/>
            <a:ext cx="8507413" cy="1139825"/>
          </a:xfrm>
        </p:spPr>
        <p:txBody>
          <a:bodyPr/>
          <a:lstStyle/>
          <a:p>
            <a:pPr eaLnBrk="1" hangingPunct="1">
              <a:defRPr/>
            </a:pPr>
            <a:r>
              <a:rPr lang="ru-RU" sz="3600" b="1" dirty="0" smtClean="0">
                <a:solidFill>
                  <a:schemeClr val="tx1"/>
                </a:solidFill>
                <a:latin typeface="+mn-lt"/>
              </a:rPr>
              <a:t>Развитие взглядов на </a:t>
            </a:r>
            <a:r>
              <a:rPr lang="ru-RU" sz="3600" b="1" dirty="0">
                <a:solidFill>
                  <a:srgbClr val="FFFFFF"/>
                </a:solidFill>
                <a:latin typeface="Verdana"/>
              </a:rPr>
              <a:t>УТ </a:t>
            </a:r>
            <a:r>
              <a:rPr lang="ru-RU" sz="3600" b="1" dirty="0" smtClean="0">
                <a:solidFill>
                  <a:schemeClr val="tx1"/>
                </a:solidFill>
                <a:latin typeface="+mn-lt"/>
              </a:rPr>
              <a:t>– 10</a:t>
            </a:r>
            <a:endParaRPr lang="ru-RU" sz="3600" dirty="0" smtClean="0">
              <a:latin typeface="+mn-lt"/>
            </a:endParaRPr>
          </a:p>
        </p:txBody>
      </p:sp>
      <p:sp>
        <p:nvSpPr>
          <p:cNvPr id="441347" name="Rectangle 3"/>
          <p:cNvSpPr>
            <a:spLocks noGrp="1" noChangeArrowheads="1"/>
          </p:cNvSpPr>
          <p:nvPr>
            <p:ph type="body" idx="1"/>
          </p:nvPr>
        </p:nvSpPr>
        <p:spPr/>
        <p:txBody>
          <a:bodyPr/>
          <a:lstStyle/>
          <a:p>
            <a:pPr eaLnBrk="1" hangingPunct="1">
              <a:defRPr/>
            </a:pPr>
            <a:r>
              <a:rPr lang="ru-RU" dirty="0" smtClean="0"/>
              <a:t>Ричард </a:t>
            </a:r>
            <a:r>
              <a:rPr lang="ru-RU" dirty="0" err="1" smtClean="0"/>
              <a:t>Боукер</a:t>
            </a:r>
            <a:r>
              <a:rPr lang="ru-RU" dirty="0" smtClean="0"/>
              <a:t> в работе «Экономика для народа» (1886) выделил функции менеджера:</a:t>
            </a:r>
          </a:p>
          <a:p>
            <a:pPr eaLnBrk="1" hangingPunct="1">
              <a:defRPr/>
            </a:pPr>
            <a:r>
              <a:rPr lang="ru-RU" dirty="0" smtClean="0"/>
              <a:t>организации и</a:t>
            </a:r>
          </a:p>
          <a:p>
            <a:pPr eaLnBrk="1" hangingPunct="1">
              <a:defRPr/>
            </a:pPr>
            <a:r>
              <a:rPr lang="ru-RU" dirty="0" smtClean="0"/>
              <a:t>руководства</a:t>
            </a:r>
          </a:p>
        </p:txBody>
      </p:sp>
      <p:sp>
        <p:nvSpPr>
          <p:cNvPr id="6" name="Дата 5"/>
          <p:cNvSpPr>
            <a:spLocks noGrp="1"/>
          </p:cNvSpPr>
          <p:nvPr>
            <p:ph type="dt" sz="quarter" idx="10"/>
          </p:nvPr>
        </p:nvSpPr>
        <p:spPr/>
        <p:txBody>
          <a:bodyPr/>
          <a:lstStyle/>
          <a:p>
            <a:pPr>
              <a:defRPr/>
            </a:pPr>
            <a:fld id="{2CF41891-4C55-4320-B4B2-8247BBF67D0B}"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9941C0DD-1270-4605-B381-50AFDC21CB4D}" type="slidenum">
              <a:rPr lang="ru-RU" altLang="ru-RU" sz="1000" smtClean="0">
                <a:solidFill>
                  <a:srgbClr val="FFFFFF"/>
                </a:solidFill>
              </a:rPr>
              <a:pPr>
                <a:spcBef>
                  <a:spcPct val="0"/>
                </a:spcBef>
                <a:buClrTx/>
                <a:buSzTx/>
                <a:buFontTx/>
                <a:buNone/>
                <a:defRPr/>
              </a:pPr>
              <a:t>67</a:t>
            </a:fld>
            <a:endParaRPr lang="ru-RU" altLang="ru-RU" sz="1000" smtClean="0">
              <a:solidFill>
                <a:srgbClr val="FFFFFF"/>
              </a:solidFill>
            </a:endParaRPr>
          </a:p>
        </p:txBody>
      </p:sp>
    </p:spTree>
    <p:extLst>
      <p:ext uri="{BB962C8B-B14F-4D97-AF65-F5344CB8AC3E}">
        <p14:creationId xmlns:p14="http://schemas.microsoft.com/office/powerpoint/2010/main" val="159689753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1346"/>
                                        </p:tgtEl>
                                        <p:attrNameLst>
                                          <p:attrName>style.visibility</p:attrName>
                                        </p:attrNameLst>
                                      </p:cBhvr>
                                      <p:to>
                                        <p:strVal val="visible"/>
                                      </p:to>
                                    </p:set>
                                    <p:anim calcmode="lin" valueType="num">
                                      <p:cBhvr additive="base">
                                        <p:cTn id="7" dur="1000" fill="hold"/>
                                        <p:tgtEl>
                                          <p:spTgt spid="441346"/>
                                        </p:tgtEl>
                                        <p:attrNameLst>
                                          <p:attrName>ppt_x</p:attrName>
                                        </p:attrNameLst>
                                      </p:cBhvr>
                                      <p:tavLst>
                                        <p:tav tm="0">
                                          <p:val>
                                            <p:strVal val="#ppt_x"/>
                                          </p:val>
                                        </p:tav>
                                        <p:tav tm="100000">
                                          <p:val>
                                            <p:strVal val="#ppt_x"/>
                                          </p:val>
                                        </p:tav>
                                      </p:tavLst>
                                    </p:anim>
                                    <p:anim calcmode="lin" valueType="num">
                                      <p:cBhvr additive="base">
                                        <p:cTn id="8" dur="1000" fill="hold"/>
                                        <p:tgtEl>
                                          <p:spTgt spid="44134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41347">
                                            <p:txEl>
                                              <p:pRg st="0" end="0"/>
                                            </p:txEl>
                                          </p:spTgt>
                                        </p:tgtEl>
                                        <p:attrNameLst>
                                          <p:attrName>style.visibility</p:attrName>
                                        </p:attrNameLst>
                                      </p:cBhvr>
                                      <p:to>
                                        <p:strVal val="visible"/>
                                      </p:to>
                                    </p:set>
                                    <p:anim calcmode="lin" valueType="num">
                                      <p:cBhvr additive="base">
                                        <p:cTn id="13" dur="2000" fill="hold"/>
                                        <p:tgtEl>
                                          <p:spTgt spid="441347">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413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41347">
                                            <p:txEl>
                                              <p:pRg st="1" end="1"/>
                                            </p:txEl>
                                          </p:spTgt>
                                        </p:tgtEl>
                                        <p:attrNameLst>
                                          <p:attrName>style.visibility</p:attrName>
                                        </p:attrNameLst>
                                      </p:cBhvr>
                                      <p:to>
                                        <p:strVal val="visible"/>
                                      </p:to>
                                    </p:set>
                                    <p:anim calcmode="lin" valueType="num">
                                      <p:cBhvr additive="base">
                                        <p:cTn id="19" dur="2000" fill="hold"/>
                                        <p:tgtEl>
                                          <p:spTgt spid="441347">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413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41347">
                                            <p:txEl>
                                              <p:pRg st="2" end="2"/>
                                            </p:txEl>
                                          </p:spTgt>
                                        </p:tgtEl>
                                        <p:attrNameLst>
                                          <p:attrName>style.visibility</p:attrName>
                                        </p:attrNameLst>
                                      </p:cBhvr>
                                      <p:to>
                                        <p:strVal val="visible"/>
                                      </p:to>
                                    </p:set>
                                    <p:anim calcmode="lin" valueType="num">
                                      <p:cBhvr additive="base">
                                        <p:cTn id="25" dur="2000" fill="hold"/>
                                        <p:tgtEl>
                                          <p:spTgt spid="441347">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4134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1346" grpId="0"/>
      <p:bldP spid="441347"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41346" name="Rectangle 2"/>
          <p:cNvSpPr>
            <a:spLocks noGrp="1" noChangeArrowheads="1"/>
          </p:cNvSpPr>
          <p:nvPr>
            <p:ph type="title"/>
          </p:nvPr>
        </p:nvSpPr>
        <p:spPr>
          <a:xfrm>
            <a:off x="457200" y="277813"/>
            <a:ext cx="8507413" cy="703262"/>
          </a:xfrm>
        </p:spPr>
        <p:txBody>
          <a:bodyPr/>
          <a:lstStyle/>
          <a:p>
            <a:pPr eaLnBrk="1" hangingPunct="1">
              <a:defRPr/>
            </a:pPr>
            <a:r>
              <a:rPr lang="ru-RU" sz="3600" b="1" dirty="0" smtClean="0">
                <a:solidFill>
                  <a:schemeClr val="tx1"/>
                </a:solidFill>
                <a:latin typeface="+mn-lt"/>
              </a:rPr>
              <a:t>Развитие взглядов на </a:t>
            </a:r>
            <a:r>
              <a:rPr lang="ru-RU" sz="3600" b="1" dirty="0">
                <a:solidFill>
                  <a:srgbClr val="FFFFFF"/>
                </a:solidFill>
                <a:latin typeface="Verdana"/>
              </a:rPr>
              <a:t>УТ </a:t>
            </a:r>
            <a:r>
              <a:rPr lang="ru-RU" sz="3600" b="1" dirty="0" smtClean="0">
                <a:solidFill>
                  <a:schemeClr val="tx1"/>
                </a:solidFill>
                <a:latin typeface="+mn-lt"/>
              </a:rPr>
              <a:t>– 11а</a:t>
            </a:r>
            <a:endParaRPr lang="ru-RU" sz="3600" dirty="0" smtClean="0">
              <a:latin typeface="+mn-lt"/>
            </a:endParaRPr>
          </a:p>
        </p:txBody>
      </p:sp>
      <p:sp>
        <p:nvSpPr>
          <p:cNvPr id="441347" name="Rectangle 3"/>
          <p:cNvSpPr>
            <a:spLocks noGrp="1" noChangeArrowheads="1"/>
          </p:cNvSpPr>
          <p:nvPr>
            <p:ph type="body" idx="1"/>
          </p:nvPr>
        </p:nvSpPr>
        <p:spPr>
          <a:xfrm>
            <a:off x="107950" y="908050"/>
            <a:ext cx="9036050" cy="5222875"/>
          </a:xfrm>
        </p:spPr>
        <p:txBody>
          <a:bodyPr/>
          <a:lstStyle/>
          <a:p>
            <a:pPr algn="ctr" eaLnBrk="1" hangingPunct="1"/>
            <a:endParaRPr lang="ru-RU" altLang="ru-RU" b="1" smtClean="0"/>
          </a:p>
          <a:p>
            <a:pPr algn="ctr" eaLnBrk="1" hangingPunct="1"/>
            <a:r>
              <a:rPr lang="ru-RU" altLang="ru-RU" b="1" smtClean="0"/>
              <a:t>Система подготовки управленческих кадров в России</a:t>
            </a:r>
          </a:p>
          <a:p>
            <a:pPr algn="ctr" eaLnBrk="1" hangingPunct="1"/>
            <a:r>
              <a:rPr lang="ru-RU" altLang="ru-RU" b="1" smtClean="0"/>
              <a:t>Дискуссии на Т-ПрСъездах</a:t>
            </a:r>
          </a:p>
          <a:p>
            <a:pPr algn="ctr" eaLnBrk="1" hangingPunct="1">
              <a:buClr>
                <a:srgbClr val="FFFFCC"/>
              </a:buClr>
            </a:pPr>
            <a:r>
              <a:rPr lang="ru-RU" altLang="ru-RU" b="1" smtClean="0">
                <a:solidFill>
                  <a:srgbClr val="FFFFFF"/>
                </a:solidFill>
              </a:rPr>
              <a:t>И. Вышнеградский </a:t>
            </a:r>
            <a:r>
              <a:rPr lang="ru-RU" altLang="ru-RU" smtClean="0">
                <a:solidFill>
                  <a:srgbClr val="FFFFFF"/>
                </a:solidFill>
                <a:effectLst/>
              </a:rPr>
              <a:t>«Проект </a:t>
            </a:r>
            <a:r>
              <a:rPr lang="ru-RU" altLang="ru-RU" smtClean="0">
                <a:effectLst/>
                <a:ea typeface="Verdana" pitchFamily="34" charset="0"/>
                <a:cs typeface="Verdana" pitchFamily="34" charset="0"/>
              </a:rPr>
              <a:t>общего нормального плана промышленного образования» (1886)</a:t>
            </a:r>
          </a:p>
          <a:p>
            <a:pPr algn="ctr" eaLnBrk="1" hangingPunct="1">
              <a:buClr>
                <a:srgbClr val="FFFFCC"/>
              </a:buClr>
            </a:pPr>
            <a:r>
              <a:rPr lang="ru-RU" altLang="ru-RU" smtClean="0">
                <a:solidFill>
                  <a:srgbClr val="FFFFFF"/>
                </a:solidFill>
                <a:effectLst/>
                <a:ea typeface="Verdana" pitchFamily="34" charset="0"/>
                <a:cs typeface="Verdana" pitchFamily="34" charset="0"/>
              </a:rPr>
              <a:t>(с 1887 г. – Министр финансов России)</a:t>
            </a:r>
            <a:endParaRPr lang="ru-RU" altLang="ru-RU" smtClean="0">
              <a:solidFill>
                <a:srgbClr val="FFFFFF"/>
              </a:solidFill>
              <a:ea typeface="Verdana" pitchFamily="34" charset="0"/>
              <a:cs typeface="Verdana" pitchFamily="34" charset="0"/>
            </a:endParaRPr>
          </a:p>
        </p:txBody>
      </p:sp>
      <p:sp>
        <p:nvSpPr>
          <p:cNvPr id="6" name="Дата 5"/>
          <p:cNvSpPr>
            <a:spLocks noGrp="1"/>
          </p:cNvSpPr>
          <p:nvPr>
            <p:ph type="dt" sz="quarter" idx="10"/>
          </p:nvPr>
        </p:nvSpPr>
        <p:spPr/>
        <p:txBody>
          <a:bodyPr/>
          <a:lstStyle/>
          <a:p>
            <a:pPr>
              <a:defRPr/>
            </a:pPr>
            <a:fld id="{2CF41891-4C55-4320-B4B2-8247BBF67D0B}"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0AE5962D-3B5B-4B29-A3A2-0B19D1EF59DA}" type="slidenum">
              <a:rPr lang="ru-RU" altLang="ru-RU" sz="1000" smtClean="0">
                <a:solidFill>
                  <a:srgbClr val="FFFFFF"/>
                </a:solidFill>
              </a:rPr>
              <a:pPr>
                <a:spcBef>
                  <a:spcPct val="0"/>
                </a:spcBef>
                <a:buClrTx/>
                <a:buSzTx/>
                <a:buFontTx/>
                <a:buNone/>
                <a:defRPr/>
              </a:pPr>
              <a:t>68</a:t>
            </a:fld>
            <a:endParaRPr lang="ru-RU" altLang="ru-RU" sz="1000" smtClean="0">
              <a:solidFill>
                <a:srgbClr val="FFFFFF"/>
              </a:solidFill>
            </a:endParaRPr>
          </a:p>
        </p:txBody>
      </p:sp>
    </p:spTree>
    <p:extLst>
      <p:ext uri="{BB962C8B-B14F-4D97-AF65-F5344CB8AC3E}">
        <p14:creationId xmlns:p14="http://schemas.microsoft.com/office/powerpoint/2010/main" val="338830857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1346"/>
                                        </p:tgtEl>
                                        <p:attrNameLst>
                                          <p:attrName>style.visibility</p:attrName>
                                        </p:attrNameLst>
                                      </p:cBhvr>
                                      <p:to>
                                        <p:strVal val="visible"/>
                                      </p:to>
                                    </p:set>
                                    <p:anim calcmode="lin" valueType="num">
                                      <p:cBhvr additive="base">
                                        <p:cTn id="7" dur="1000" fill="hold"/>
                                        <p:tgtEl>
                                          <p:spTgt spid="441346"/>
                                        </p:tgtEl>
                                        <p:attrNameLst>
                                          <p:attrName>ppt_x</p:attrName>
                                        </p:attrNameLst>
                                      </p:cBhvr>
                                      <p:tavLst>
                                        <p:tav tm="0">
                                          <p:val>
                                            <p:strVal val="#ppt_x"/>
                                          </p:val>
                                        </p:tav>
                                        <p:tav tm="100000">
                                          <p:val>
                                            <p:strVal val="#ppt_x"/>
                                          </p:val>
                                        </p:tav>
                                      </p:tavLst>
                                    </p:anim>
                                    <p:anim calcmode="lin" valueType="num">
                                      <p:cBhvr additive="base">
                                        <p:cTn id="8" dur="1000" fill="hold"/>
                                        <p:tgtEl>
                                          <p:spTgt spid="44134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41347">
                                            <p:txEl>
                                              <p:pRg st="1" end="1"/>
                                            </p:txEl>
                                          </p:spTgt>
                                        </p:tgtEl>
                                        <p:attrNameLst>
                                          <p:attrName>style.visibility</p:attrName>
                                        </p:attrNameLst>
                                      </p:cBhvr>
                                      <p:to>
                                        <p:strVal val="visible"/>
                                      </p:to>
                                    </p:set>
                                    <p:anim calcmode="lin" valueType="num">
                                      <p:cBhvr additive="base">
                                        <p:cTn id="13" dur="2000" fill="hold"/>
                                        <p:tgtEl>
                                          <p:spTgt spid="441347">
                                            <p:txEl>
                                              <p:pRg st="1" end="1"/>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413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41347">
                                            <p:txEl>
                                              <p:pRg st="2" end="2"/>
                                            </p:txEl>
                                          </p:spTgt>
                                        </p:tgtEl>
                                        <p:attrNameLst>
                                          <p:attrName>style.visibility</p:attrName>
                                        </p:attrNameLst>
                                      </p:cBhvr>
                                      <p:to>
                                        <p:strVal val="visible"/>
                                      </p:to>
                                    </p:set>
                                    <p:anim calcmode="lin" valueType="num">
                                      <p:cBhvr additive="base">
                                        <p:cTn id="19" dur="2000" fill="hold"/>
                                        <p:tgtEl>
                                          <p:spTgt spid="441347">
                                            <p:txEl>
                                              <p:pRg st="2" end="2"/>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413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41347">
                                            <p:txEl>
                                              <p:pRg st="3" end="3"/>
                                            </p:txEl>
                                          </p:spTgt>
                                        </p:tgtEl>
                                        <p:attrNameLst>
                                          <p:attrName>style.visibility</p:attrName>
                                        </p:attrNameLst>
                                      </p:cBhvr>
                                      <p:to>
                                        <p:strVal val="visible"/>
                                      </p:to>
                                    </p:set>
                                    <p:anim calcmode="lin" valueType="num">
                                      <p:cBhvr additive="base">
                                        <p:cTn id="25" dur="2000" fill="hold"/>
                                        <p:tgtEl>
                                          <p:spTgt spid="441347">
                                            <p:txEl>
                                              <p:pRg st="3" end="3"/>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413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41347">
                                            <p:txEl>
                                              <p:pRg st="4" end="4"/>
                                            </p:txEl>
                                          </p:spTgt>
                                        </p:tgtEl>
                                        <p:attrNameLst>
                                          <p:attrName>style.visibility</p:attrName>
                                        </p:attrNameLst>
                                      </p:cBhvr>
                                      <p:to>
                                        <p:strVal val="visible"/>
                                      </p:to>
                                    </p:set>
                                    <p:anim calcmode="lin" valueType="num">
                                      <p:cBhvr additive="base">
                                        <p:cTn id="31" dur="2000" fill="hold"/>
                                        <p:tgtEl>
                                          <p:spTgt spid="441347">
                                            <p:txEl>
                                              <p:pRg st="4" end="4"/>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44134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1346" grpId="0"/>
      <p:bldP spid="441347"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41346" name="Rectangle 2"/>
          <p:cNvSpPr>
            <a:spLocks noGrp="1" noChangeArrowheads="1"/>
          </p:cNvSpPr>
          <p:nvPr>
            <p:ph type="title"/>
          </p:nvPr>
        </p:nvSpPr>
        <p:spPr>
          <a:xfrm>
            <a:off x="457200" y="277813"/>
            <a:ext cx="8507413" cy="703262"/>
          </a:xfrm>
        </p:spPr>
        <p:txBody>
          <a:bodyPr/>
          <a:lstStyle/>
          <a:p>
            <a:pPr eaLnBrk="1" hangingPunct="1">
              <a:defRPr/>
            </a:pPr>
            <a:r>
              <a:rPr lang="ru-RU" sz="3600" b="1" dirty="0" smtClean="0">
                <a:solidFill>
                  <a:schemeClr val="tx1"/>
                </a:solidFill>
                <a:latin typeface="+mn-lt"/>
              </a:rPr>
              <a:t>Развитие взглядов на </a:t>
            </a:r>
            <a:r>
              <a:rPr lang="ru-RU" sz="3600" b="1" dirty="0">
                <a:solidFill>
                  <a:srgbClr val="FFFFFF"/>
                </a:solidFill>
                <a:latin typeface="Verdana"/>
              </a:rPr>
              <a:t>УТ </a:t>
            </a:r>
            <a:r>
              <a:rPr lang="ru-RU" sz="3600" b="1" dirty="0" smtClean="0">
                <a:solidFill>
                  <a:schemeClr val="tx1"/>
                </a:solidFill>
                <a:latin typeface="+mn-lt"/>
              </a:rPr>
              <a:t>– 11в</a:t>
            </a:r>
            <a:endParaRPr lang="ru-RU" sz="3600" dirty="0" smtClean="0">
              <a:latin typeface="+mn-lt"/>
            </a:endParaRPr>
          </a:p>
        </p:txBody>
      </p:sp>
      <p:sp>
        <p:nvSpPr>
          <p:cNvPr id="441347" name="Rectangle 3"/>
          <p:cNvSpPr>
            <a:spLocks noGrp="1" noChangeArrowheads="1"/>
          </p:cNvSpPr>
          <p:nvPr>
            <p:ph type="body" idx="1"/>
          </p:nvPr>
        </p:nvSpPr>
        <p:spPr>
          <a:xfrm>
            <a:off x="0" y="908050"/>
            <a:ext cx="9144000" cy="5222875"/>
          </a:xfrm>
        </p:spPr>
        <p:txBody>
          <a:bodyPr/>
          <a:lstStyle/>
          <a:p>
            <a:pPr marL="0" indent="0" algn="ctr" eaLnBrk="1" hangingPunct="1">
              <a:buFont typeface="Wingdings" pitchFamily="2" charset="2"/>
              <a:buNone/>
            </a:pPr>
            <a:r>
              <a:rPr lang="ru-RU" altLang="ru-RU" smtClean="0">
                <a:solidFill>
                  <a:srgbClr val="FFFFFF"/>
                </a:solidFill>
                <a:effectLst/>
              </a:rPr>
              <a:t>«</a:t>
            </a:r>
            <a:r>
              <a:rPr lang="ru-RU" altLang="ru-RU" b="1" smtClean="0">
                <a:solidFill>
                  <a:srgbClr val="FFFFFF"/>
                </a:solidFill>
                <a:effectLst/>
              </a:rPr>
              <a:t>Проект </a:t>
            </a:r>
            <a:r>
              <a:rPr lang="ru-RU" altLang="ru-RU" b="1" smtClean="0">
                <a:effectLst/>
                <a:ea typeface="Verdana" pitchFamily="34" charset="0"/>
                <a:cs typeface="Verdana" pitchFamily="34" charset="0"/>
              </a:rPr>
              <a:t>общего нормального плана промышленного образования» (И.Вышнеградский, 1886)</a:t>
            </a:r>
          </a:p>
          <a:p>
            <a:pPr marL="0" indent="0" algn="ctr" eaLnBrk="1" hangingPunct="1"/>
            <a:r>
              <a:rPr lang="ru-RU" altLang="ru-RU" sz="2800" b="1" smtClean="0"/>
              <a:t>5 уровней:</a:t>
            </a:r>
          </a:p>
          <a:p>
            <a:pPr marL="0" indent="0" eaLnBrk="1" hangingPunct="1">
              <a:buFont typeface="Wingdings" pitchFamily="2" charset="2"/>
              <a:buNone/>
            </a:pPr>
            <a:r>
              <a:rPr lang="ru-RU" altLang="ru-RU" sz="2400" smtClean="0">
                <a:effectLst/>
                <a:ea typeface="Verdana" pitchFamily="34" charset="0"/>
                <a:cs typeface="Verdana" pitchFamily="34" charset="0"/>
              </a:rPr>
              <a:t>1. </a:t>
            </a:r>
            <a:r>
              <a:rPr lang="ru-RU" altLang="ru-RU" sz="2400" b="1" smtClean="0">
                <a:effectLst/>
                <a:ea typeface="Verdana" pitchFamily="34" charset="0"/>
                <a:cs typeface="Verdana" pitchFamily="34" charset="0"/>
              </a:rPr>
              <a:t>Инженеры</a:t>
            </a:r>
            <a:r>
              <a:rPr lang="ru-RU" altLang="ru-RU" sz="2400" smtClean="0">
                <a:effectLst/>
                <a:ea typeface="Verdana" pitchFamily="34" charset="0"/>
                <a:cs typeface="Verdana" pitchFamily="34" charset="0"/>
              </a:rPr>
              <a:t>, обладающие опытом, научным и техническим образованием </a:t>
            </a:r>
          </a:p>
          <a:p>
            <a:pPr marL="0" indent="0" eaLnBrk="1" hangingPunct="1">
              <a:buFont typeface="Wingdings" pitchFamily="2" charset="2"/>
              <a:buNone/>
            </a:pPr>
            <a:r>
              <a:rPr lang="ru-RU" altLang="ru-RU" sz="2400" smtClean="0">
                <a:effectLst/>
                <a:ea typeface="Verdana" pitchFamily="34" charset="0"/>
                <a:cs typeface="Verdana" pitchFamily="34" charset="0"/>
              </a:rPr>
              <a:t>2. Коммерчески образованные </a:t>
            </a:r>
            <a:r>
              <a:rPr lang="ru-RU" altLang="ru-RU" sz="2400" b="1" smtClean="0">
                <a:effectLst/>
                <a:ea typeface="Verdana" pitchFamily="34" charset="0"/>
                <a:cs typeface="Verdana" pitchFamily="34" charset="0"/>
              </a:rPr>
              <a:t>Руководители</a:t>
            </a:r>
            <a:r>
              <a:rPr lang="ru-RU" altLang="ru-RU" sz="2400" smtClean="0">
                <a:effectLst/>
                <a:ea typeface="Verdana" pitchFamily="34" charset="0"/>
                <a:cs typeface="Verdana" pitchFamily="34" charset="0"/>
              </a:rPr>
              <a:t> промышленного дела</a:t>
            </a:r>
          </a:p>
          <a:p>
            <a:pPr marL="0" indent="0" eaLnBrk="1" hangingPunct="1">
              <a:buFont typeface="Wingdings" pitchFamily="2" charset="2"/>
              <a:buNone/>
            </a:pPr>
            <a:r>
              <a:rPr lang="ru-RU" altLang="ru-RU" sz="2400" smtClean="0">
                <a:effectLst/>
                <a:ea typeface="Verdana" pitchFamily="34" charset="0"/>
                <a:cs typeface="Verdana" pitchFamily="34" charset="0"/>
              </a:rPr>
              <a:t>3. </a:t>
            </a:r>
            <a:r>
              <a:rPr lang="ru-RU" altLang="ru-RU" sz="2400" b="1" smtClean="0">
                <a:effectLst/>
                <a:ea typeface="Verdana" pitchFamily="34" charset="0"/>
                <a:cs typeface="Verdana" pitchFamily="34" charset="0"/>
              </a:rPr>
              <a:t>Техники</a:t>
            </a:r>
            <a:r>
              <a:rPr lang="ru-RU" altLang="ru-RU" sz="2400" smtClean="0">
                <a:effectLst/>
                <a:ea typeface="Verdana" pitchFamily="34" charset="0"/>
                <a:cs typeface="Verdana" pitchFamily="34" charset="0"/>
              </a:rPr>
              <a:t>, ближайшие помощники инженеров</a:t>
            </a:r>
          </a:p>
          <a:p>
            <a:pPr marL="0" indent="0" eaLnBrk="1" hangingPunct="1">
              <a:buFont typeface="Wingdings" pitchFamily="2" charset="2"/>
              <a:buNone/>
            </a:pPr>
            <a:r>
              <a:rPr lang="ru-RU" altLang="ru-RU" sz="2400" smtClean="0">
                <a:effectLst/>
                <a:ea typeface="Verdana" pitchFamily="34" charset="0"/>
                <a:cs typeface="Verdana" pitchFamily="34" charset="0"/>
              </a:rPr>
              <a:t>4. </a:t>
            </a:r>
            <a:r>
              <a:rPr lang="ru-RU" altLang="ru-RU" sz="2400" b="1" smtClean="0">
                <a:effectLst/>
                <a:ea typeface="Verdana" pitchFamily="34" charset="0"/>
                <a:cs typeface="Verdana" pitchFamily="34" charset="0"/>
              </a:rPr>
              <a:t>Мастера</a:t>
            </a:r>
            <a:r>
              <a:rPr lang="ru-RU" altLang="ru-RU" sz="2400" smtClean="0">
                <a:effectLst/>
                <a:ea typeface="Verdana" pitchFamily="34" charset="0"/>
                <a:cs typeface="Verdana" pitchFamily="34" charset="0"/>
              </a:rPr>
              <a:t>, которые «отлично знают техническую сторону отрасли производства, могут руководить рабочими…»</a:t>
            </a:r>
          </a:p>
          <a:p>
            <a:pPr marL="0" indent="0" eaLnBrk="1" hangingPunct="1">
              <a:buFont typeface="Wingdings" pitchFamily="2" charset="2"/>
              <a:buNone/>
            </a:pPr>
            <a:r>
              <a:rPr lang="ru-RU" altLang="ru-RU" sz="2400" smtClean="0">
                <a:effectLst/>
                <a:ea typeface="Verdana" pitchFamily="34" charset="0"/>
                <a:cs typeface="Verdana" pitchFamily="34" charset="0"/>
              </a:rPr>
              <a:t>5. </a:t>
            </a:r>
            <a:r>
              <a:rPr lang="ru-RU" altLang="ru-RU" sz="2400" b="1" smtClean="0">
                <a:effectLst/>
                <a:ea typeface="Verdana" pitchFamily="34" charset="0"/>
                <a:cs typeface="Verdana" pitchFamily="34" charset="0"/>
              </a:rPr>
              <a:t>Рабочие</a:t>
            </a:r>
            <a:r>
              <a:rPr lang="ru-RU" altLang="ru-RU" sz="2400" smtClean="0">
                <a:effectLst/>
                <a:ea typeface="Verdana" pitchFamily="34" charset="0"/>
                <a:cs typeface="Verdana" pitchFamily="34" charset="0"/>
              </a:rPr>
              <a:t>,</a:t>
            </a:r>
          </a:p>
          <a:p>
            <a:pPr marL="0" indent="0" eaLnBrk="1" hangingPunct="1">
              <a:buFont typeface="Wingdings" pitchFamily="2" charset="2"/>
              <a:buNone/>
            </a:pPr>
            <a:endParaRPr lang="ru-RU" altLang="ru-RU" sz="2400" smtClean="0">
              <a:effectLst/>
              <a:latin typeface="Times New Roman" pitchFamily="18" charset="0"/>
              <a:cs typeface="Times New Roman" pitchFamily="18" charset="0"/>
            </a:endParaRPr>
          </a:p>
          <a:p>
            <a:pPr marL="0" indent="0" eaLnBrk="1" hangingPunct="1">
              <a:buFont typeface="Wingdings" pitchFamily="2" charset="2"/>
              <a:buNone/>
            </a:pPr>
            <a:endParaRPr lang="ru-RU" altLang="ru-RU" sz="2400" smtClean="0">
              <a:effectLst/>
              <a:latin typeface="Times New Roman" pitchFamily="18" charset="0"/>
              <a:cs typeface="Times New Roman" pitchFamily="18" charset="0"/>
            </a:endParaRPr>
          </a:p>
          <a:p>
            <a:pPr marL="0" indent="0" eaLnBrk="1" hangingPunct="1">
              <a:buFont typeface="Wingdings" pitchFamily="2" charset="2"/>
              <a:buNone/>
            </a:pPr>
            <a:r>
              <a:rPr lang="ru-RU" altLang="ru-RU" sz="2400" smtClean="0">
                <a:effectLst/>
                <a:latin typeface="Times New Roman" pitchFamily="18" charset="0"/>
                <a:cs typeface="Times New Roman" pitchFamily="18" charset="0"/>
              </a:rPr>
              <a:t>а</a:t>
            </a:r>
          </a:p>
          <a:p>
            <a:pPr marL="0" indent="0" eaLnBrk="1" hangingPunct="1"/>
            <a:endParaRPr lang="ru-RU" altLang="ru-RU" b="1" smtClean="0"/>
          </a:p>
        </p:txBody>
      </p:sp>
      <p:sp>
        <p:nvSpPr>
          <p:cNvPr id="6" name="Дата 5"/>
          <p:cNvSpPr>
            <a:spLocks noGrp="1"/>
          </p:cNvSpPr>
          <p:nvPr>
            <p:ph type="dt" sz="quarter" idx="10"/>
          </p:nvPr>
        </p:nvSpPr>
        <p:spPr/>
        <p:txBody>
          <a:bodyPr/>
          <a:lstStyle/>
          <a:p>
            <a:pPr>
              <a:defRPr/>
            </a:pPr>
            <a:fld id="{2CF41891-4C55-4320-B4B2-8247BBF67D0B}" type="datetime1">
              <a:rPr lang="ru-RU"/>
              <a:pPr>
                <a:defRPr/>
              </a:pPr>
              <a:t>21.09.2018</a:t>
            </a:fld>
            <a:endParaRPr lang="ru-RU" dirty="0"/>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C2AACC35-0EA1-4410-875E-79FF87302F50}" type="slidenum">
              <a:rPr lang="ru-RU" altLang="ru-RU" sz="1000" smtClean="0">
                <a:solidFill>
                  <a:srgbClr val="FFFFFF"/>
                </a:solidFill>
              </a:rPr>
              <a:pPr>
                <a:spcBef>
                  <a:spcPct val="0"/>
                </a:spcBef>
                <a:buClrTx/>
                <a:buSzTx/>
                <a:buFontTx/>
                <a:buNone/>
                <a:defRPr/>
              </a:pPr>
              <a:t>69</a:t>
            </a:fld>
            <a:endParaRPr lang="ru-RU" altLang="ru-RU" sz="1000" smtClean="0">
              <a:solidFill>
                <a:srgbClr val="FFFFFF"/>
              </a:solidFill>
            </a:endParaRPr>
          </a:p>
        </p:txBody>
      </p:sp>
    </p:spTree>
    <p:extLst>
      <p:ext uri="{BB962C8B-B14F-4D97-AF65-F5344CB8AC3E}">
        <p14:creationId xmlns:p14="http://schemas.microsoft.com/office/powerpoint/2010/main" val="80975365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1346"/>
                                        </p:tgtEl>
                                        <p:attrNameLst>
                                          <p:attrName>style.visibility</p:attrName>
                                        </p:attrNameLst>
                                      </p:cBhvr>
                                      <p:to>
                                        <p:strVal val="visible"/>
                                      </p:to>
                                    </p:set>
                                    <p:anim calcmode="lin" valueType="num">
                                      <p:cBhvr additive="base">
                                        <p:cTn id="7" dur="1000" fill="hold"/>
                                        <p:tgtEl>
                                          <p:spTgt spid="441346"/>
                                        </p:tgtEl>
                                        <p:attrNameLst>
                                          <p:attrName>ppt_x</p:attrName>
                                        </p:attrNameLst>
                                      </p:cBhvr>
                                      <p:tavLst>
                                        <p:tav tm="0">
                                          <p:val>
                                            <p:strVal val="#ppt_x"/>
                                          </p:val>
                                        </p:tav>
                                        <p:tav tm="100000">
                                          <p:val>
                                            <p:strVal val="#ppt_x"/>
                                          </p:val>
                                        </p:tav>
                                      </p:tavLst>
                                    </p:anim>
                                    <p:anim calcmode="lin" valueType="num">
                                      <p:cBhvr additive="base">
                                        <p:cTn id="8" dur="1000" fill="hold"/>
                                        <p:tgtEl>
                                          <p:spTgt spid="44134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41347">
                                            <p:txEl>
                                              <p:pRg st="0" end="0"/>
                                            </p:txEl>
                                          </p:spTgt>
                                        </p:tgtEl>
                                        <p:attrNameLst>
                                          <p:attrName>style.visibility</p:attrName>
                                        </p:attrNameLst>
                                      </p:cBhvr>
                                      <p:to>
                                        <p:strVal val="visible"/>
                                      </p:to>
                                    </p:set>
                                    <p:anim calcmode="lin" valueType="num">
                                      <p:cBhvr additive="base">
                                        <p:cTn id="13" dur="2000" fill="hold"/>
                                        <p:tgtEl>
                                          <p:spTgt spid="441347">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413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41347">
                                            <p:txEl>
                                              <p:pRg st="1" end="1"/>
                                            </p:txEl>
                                          </p:spTgt>
                                        </p:tgtEl>
                                        <p:attrNameLst>
                                          <p:attrName>style.visibility</p:attrName>
                                        </p:attrNameLst>
                                      </p:cBhvr>
                                      <p:to>
                                        <p:strVal val="visible"/>
                                      </p:to>
                                    </p:set>
                                    <p:anim calcmode="lin" valueType="num">
                                      <p:cBhvr additive="base">
                                        <p:cTn id="19" dur="2000" fill="hold"/>
                                        <p:tgtEl>
                                          <p:spTgt spid="441347">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413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41347">
                                            <p:txEl>
                                              <p:pRg st="2" end="2"/>
                                            </p:txEl>
                                          </p:spTgt>
                                        </p:tgtEl>
                                        <p:attrNameLst>
                                          <p:attrName>style.visibility</p:attrName>
                                        </p:attrNameLst>
                                      </p:cBhvr>
                                      <p:to>
                                        <p:strVal val="visible"/>
                                      </p:to>
                                    </p:set>
                                    <p:anim calcmode="lin" valueType="num">
                                      <p:cBhvr additive="base">
                                        <p:cTn id="25" dur="2000" fill="hold"/>
                                        <p:tgtEl>
                                          <p:spTgt spid="441347">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413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41347">
                                            <p:txEl>
                                              <p:pRg st="3" end="3"/>
                                            </p:txEl>
                                          </p:spTgt>
                                        </p:tgtEl>
                                        <p:attrNameLst>
                                          <p:attrName>style.visibility</p:attrName>
                                        </p:attrNameLst>
                                      </p:cBhvr>
                                      <p:to>
                                        <p:strVal val="visible"/>
                                      </p:to>
                                    </p:set>
                                    <p:anim calcmode="lin" valueType="num">
                                      <p:cBhvr additive="base">
                                        <p:cTn id="31" dur="2000" fill="hold"/>
                                        <p:tgtEl>
                                          <p:spTgt spid="441347">
                                            <p:txEl>
                                              <p:pRg st="3" end="3"/>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4413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41347">
                                            <p:txEl>
                                              <p:pRg st="4" end="4"/>
                                            </p:txEl>
                                          </p:spTgt>
                                        </p:tgtEl>
                                        <p:attrNameLst>
                                          <p:attrName>style.visibility</p:attrName>
                                        </p:attrNameLst>
                                      </p:cBhvr>
                                      <p:to>
                                        <p:strVal val="visible"/>
                                      </p:to>
                                    </p:set>
                                    <p:anim calcmode="lin" valueType="num">
                                      <p:cBhvr additive="base">
                                        <p:cTn id="37" dur="2000" fill="hold"/>
                                        <p:tgtEl>
                                          <p:spTgt spid="441347">
                                            <p:txEl>
                                              <p:pRg st="4" end="4"/>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44134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41347">
                                            <p:txEl>
                                              <p:pRg st="5" end="5"/>
                                            </p:txEl>
                                          </p:spTgt>
                                        </p:tgtEl>
                                        <p:attrNameLst>
                                          <p:attrName>style.visibility</p:attrName>
                                        </p:attrNameLst>
                                      </p:cBhvr>
                                      <p:to>
                                        <p:strVal val="visible"/>
                                      </p:to>
                                    </p:set>
                                    <p:anim calcmode="lin" valueType="num">
                                      <p:cBhvr additive="base">
                                        <p:cTn id="43" dur="2000" fill="hold"/>
                                        <p:tgtEl>
                                          <p:spTgt spid="441347">
                                            <p:txEl>
                                              <p:pRg st="5" end="5"/>
                                            </p:txEl>
                                          </p:spTgt>
                                        </p:tgtEl>
                                        <p:attrNameLst>
                                          <p:attrName>ppt_x</p:attrName>
                                        </p:attrNameLst>
                                      </p:cBhvr>
                                      <p:tavLst>
                                        <p:tav tm="0">
                                          <p:val>
                                            <p:strVal val="#ppt_x"/>
                                          </p:val>
                                        </p:tav>
                                        <p:tav tm="100000">
                                          <p:val>
                                            <p:strVal val="#ppt_x"/>
                                          </p:val>
                                        </p:tav>
                                      </p:tavLst>
                                    </p:anim>
                                    <p:anim calcmode="lin" valueType="num">
                                      <p:cBhvr additive="base">
                                        <p:cTn id="44" dur="2000" fill="hold"/>
                                        <p:tgtEl>
                                          <p:spTgt spid="44134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41347">
                                            <p:txEl>
                                              <p:pRg st="6" end="6"/>
                                            </p:txEl>
                                          </p:spTgt>
                                        </p:tgtEl>
                                        <p:attrNameLst>
                                          <p:attrName>style.visibility</p:attrName>
                                        </p:attrNameLst>
                                      </p:cBhvr>
                                      <p:to>
                                        <p:strVal val="visible"/>
                                      </p:to>
                                    </p:set>
                                    <p:anim calcmode="lin" valueType="num">
                                      <p:cBhvr additive="base">
                                        <p:cTn id="49" dur="2000" fill="hold"/>
                                        <p:tgtEl>
                                          <p:spTgt spid="441347">
                                            <p:txEl>
                                              <p:pRg st="6" end="6"/>
                                            </p:txEl>
                                          </p:spTgt>
                                        </p:tgtEl>
                                        <p:attrNameLst>
                                          <p:attrName>ppt_x</p:attrName>
                                        </p:attrNameLst>
                                      </p:cBhvr>
                                      <p:tavLst>
                                        <p:tav tm="0">
                                          <p:val>
                                            <p:strVal val="#ppt_x"/>
                                          </p:val>
                                        </p:tav>
                                        <p:tav tm="100000">
                                          <p:val>
                                            <p:strVal val="#ppt_x"/>
                                          </p:val>
                                        </p:tav>
                                      </p:tavLst>
                                    </p:anim>
                                    <p:anim calcmode="lin" valueType="num">
                                      <p:cBhvr additive="base">
                                        <p:cTn id="50" dur="2000" fill="hold"/>
                                        <p:tgtEl>
                                          <p:spTgt spid="44134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41347">
                                            <p:txEl>
                                              <p:pRg st="9" end="9"/>
                                            </p:txEl>
                                          </p:spTgt>
                                        </p:tgtEl>
                                        <p:attrNameLst>
                                          <p:attrName>style.visibility</p:attrName>
                                        </p:attrNameLst>
                                      </p:cBhvr>
                                      <p:to>
                                        <p:strVal val="visible"/>
                                      </p:to>
                                    </p:set>
                                    <p:anim calcmode="lin" valueType="num">
                                      <p:cBhvr additive="base">
                                        <p:cTn id="55" dur="2000" fill="hold"/>
                                        <p:tgtEl>
                                          <p:spTgt spid="441347">
                                            <p:txEl>
                                              <p:pRg st="9" end="9"/>
                                            </p:txEl>
                                          </p:spTgt>
                                        </p:tgtEl>
                                        <p:attrNameLst>
                                          <p:attrName>ppt_x</p:attrName>
                                        </p:attrNameLst>
                                      </p:cBhvr>
                                      <p:tavLst>
                                        <p:tav tm="0">
                                          <p:val>
                                            <p:strVal val="#ppt_x"/>
                                          </p:val>
                                        </p:tav>
                                        <p:tav tm="100000">
                                          <p:val>
                                            <p:strVal val="#ppt_x"/>
                                          </p:val>
                                        </p:tav>
                                      </p:tavLst>
                                    </p:anim>
                                    <p:anim calcmode="lin" valueType="num">
                                      <p:cBhvr additive="base">
                                        <p:cTn id="56" dur="2000" fill="hold"/>
                                        <p:tgtEl>
                                          <p:spTgt spid="441347">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1346" grpId="0"/>
      <p:bldP spid="44134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0"/>
            <a:ext cx="8229600" cy="846138"/>
          </a:xfrm>
        </p:spPr>
        <p:txBody>
          <a:bodyPr/>
          <a:lstStyle/>
          <a:p>
            <a:pPr>
              <a:defRPr/>
            </a:pPr>
            <a:r>
              <a:rPr lang="ru-RU" sz="3600" b="1" dirty="0" smtClean="0"/>
              <a:t>Аристотель</a:t>
            </a:r>
            <a:endParaRPr lang="ru-RU" sz="3600" b="1" dirty="0"/>
          </a:p>
        </p:txBody>
      </p:sp>
      <p:sp>
        <p:nvSpPr>
          <p:cNvPr id="3" name="Объект 2"/>
          <p:cNvSpPr>
            <a:spLocks noGrp="1"/>
          </p:cNvSpPr>
          <p:nvPr>
            <p:ph idx="1"/>
          </p:nvPr>
        </p:nvSpPr>
        <p:spPr>
          <a:xfrm>
            <a:off x="107950" y="908720"/>
            <a:ext cx="8928100" cy="5222205"/>
          </a:xfrm>
        </p:spPr>
        <p:txBody>
          <a:bodyPr/>
          <a:lstStyle/>
          <a:p>
            <a:pPr>
              <a:defRPr/>
            </a:pPr>
            <a:r>
              <a:rPr lang="ru-RU" dirty="0" smtClean="0"/>
              <a:t>«Так как…знаем мы…каждую вещь только тогда, </a:t>
            </a:r>
          </a:p>
          <a:p>
            <a:pPr>
              <a:defRPr/>
            </a:pPr>
            <a:r>
              <a:rPr lang="ru-RU" dirty="0" smtClean="0"/>
              <a:t>когда понимаем </a:t>
            </a:r>
            <a:r>
              <a:rPr lang="ru-RU" b="1" dirty="0" smtClean="0"/>
              <a:t>«почему [она]»</a:t>
            </a:r>
            <a:r>
              <a:rPr lang="ru-RU" dirty="0" smtClean="0"/>
              <a:t> </a:t>
            </a:r>
          </a:p>
          <a:p>
            <a:pPr>
              <a:defRPr/>
            </a:pPr>
            <a:r>
              <a:rPr lang="ru-RU" dirty="0" smtClean="0"/>
              <a:t>(а это значит понять первую причину), </a:t>
            </a:r>
          </a:p>
          <a:p>
            <a:pPr>
              <a:defRPr/>
            </a:pPr>
            <a:r>
              <a:rPr lang="ru-RU" dirty="0" smtClean="0"/>
              <a:t>то ясно, что нам надлежит сделать это и относительно …всякого изменения, </a:t>
            </a:r>
          </a:p>
          <a:p>
            <a:pPr>
              <a:defRPr/>
            </a:pPr>
            <a:r>
              <a:rPr lang="ru-RU" dirty="0" smtClean="0"/>
              <a:t>чтобы, зная их начала, </a:t>
            </a:r>
          </a:p>
          <a:p>
            <a:pPr>
              <a:defRPr/>
            </a:pPr>
            <a:r>
              <a:rPr lang="ru-RU" dirty="0" smtClean="0"/>
              <a:t>мы могли попытаться свести к ним каждую последующую вещь». </a:t>
            </a:r>
            <a:endParaRPr lang="ru-RU" dirty="0"/>
          </a:p>
        </p:txBody>
      </p:sp>
      <p:sp>
        <p:nvSpPr>
          <p:cNvPr id="4" name="Дата 3"/>
          <p:cNvSpPr>
            <a:spLocks noGrp="1"/>
          </p:cNvSpPr>
          <p:nvPr>
            <p:ph type="dt" sz="quarter" idx="10"/>
          </p:nvPr>
        </p:nvSpPr>
        <p:spPr/>
        <p:txBody>
          <a:bodyPr/>
          <a:lstStyle/>
          <a:p>
            <a:pPr>
              <a:defRPr/>
            </a:pPr>
            <a:fld id="{8D02D944-C10C-4F0A-A015-51A0855197DA}" type="datetime1">
              <a:rPr lang="ru-RU" smtClean="0">
                <a:solidFill>
                  <a:srgbClr val="FFFFFF"/>
                </a:solidFill>
              </a:rPr>
              <a:pPr>
                <a:defRPr/>
              </a:pPr>
              <a:t>21.09.2018</a:t>
            </a:fld>
            <a:endParaRPr lang="ru-RU">
              <a:solidFill>
                <a:srgbClr val="FFFFFF"/>
              </a:solidFill>
            </a:endParaRPr>
          </a:p>
        </p:txBody>
      </p:sp>
      <p:sp>
        <p:nvSpPr>
          <p:cNvPr id="5" name="Нижний колонтитул 4"/>
          <p:cNvSpPr>
            <a:spLocks noGrp="1"/>
          </p:cNvSpPr>
          <p:nvPr>
            <p:ph type="ftr" sz="quarter" idx="11"/>
          </p:nvPr>
        </p:nvSpPr>
        <p:spPr/>
        <p:txBody>
          <a:bodyPr/>
          <a:lstStyle/>
          <a:p>
            <a:pPr>
              <a:defRPr/>
            </a:pPr>
            <a:r>
              <a:rPr lang="ru-RU" smtClean="0">
                <a:solidFill>
                  <a:srgbClr val="FFFFFF"/>
                </a:solidFill>
              </a:rPr>
              <a:t>проф. МАРШЕВ В. И. (МГУ)</a:t>
            </a:r>
            <a:endParaRPr lang="ru-RU">
              <a:solidFill>
                <a:srgbClr val="FFFFFF"/>
              </a:solidFill>
            </a:endParaRPr>
          </a:p>
        </p:txBody>
      </p:sp>
      <p:sp>
        <p:nvSpPr>
          <p:cNvPr id="6" name="Номер слайда 5"/>
          <p:cNvSpPr>
            <a:spLocks noGrp="1"/>
          </p:cNvSpPr>
          <p:nvPr>
            <p:ph type="sldNum" sz="quarter" idx="12"/>
          </p:nvPr>
        </p:nvSpPr>
        <p:spPr/>
        <p:txBody>
          <a:bodyPr/>
          <a:lstStyle/>
          <a:p>
            <a:pPr>
              <a:defRPr/>
            </a:pPr>
            <a:fld id="{1F970F83-0272-408C-B76A-523C6C4F9D08}" type="slidenum">
              <a:rPr lang="ru-RU" smtClean="0">
                <a:solidFill>
                  <a:srgbClr val="FFFFFF"/>
                </a:solidFill>
              </a:rPr>
              <a:pPr>
                <a:defRPr/>
              </a:pPr>
              <a:t>7</a:t>
            </a:fld>
            <a:endParaRPr lang="ru-RU">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43394" name="Rectangle 2"/>
          <p:cNvSpPr>
            <a:spLocks noGrp="1" noChangeArrowheads="1"/>
          </p:cNvSpPr>
          <p:nvPr>
            <p:ph type="title"/>
          </p:nvPr>
        </p:nvSpPr>
        <p:spPr/>
        <p:txBody>
          <a:bodyPr/>
          <a:lstStyle/>
          <a:p>
            <a:pPr eaLnBrk="1" hangingPunct="1">
              <a:defRPr/>
            </a:pPr>
            <a:r>
              <a:rPr lang="ru-RU" sz="3600" b="1" dirty="0" smtClean="0">
                <a:solidFill>
                  <a:schemeClr val="tx1"/>
                </a:solidFill>
                <a:latin typeface="+mn-lt"/>
              </a:rPr>
              <a:t>Развитие взглядов на </a:t>
            </a:r>
            <a:r>
              <a:rPr lang="ru-RU" sz="3600" b="1" dirty="0">
                <a:solidFill>
                  <a:srgbClr val="FFFFFF"/>
                </a:solidFill>
                <a:latin typeface="Verdana"/>
              </a:rPr>
              <a:t>УТ </a:t>
            </a:r>
            <a:r>
              <a:rPr lang="ru-RU" sz="3600" b="1" dirty="0" smtClean="0">
                <a:solidFill>
                  <a:schemeClr val="tx1"/>
                </a:solidFill>
                <a:latin typeface="+mn-lt"/>
              </a:rPr>
              <a:t>– 12</a:t>
            </a:r>
            <a:endParaRPr lang="ru-RU" sz="3600" dirty="0" smtClean="0">
              <a:latin typeface="+mn-lt"/>
            </a:endParaRPr>
          </a:p>
        </p:txBody>
      </p:sp>
      <p:sp>
        <p:nvSpPr>
          <p:cNvPr id="443395" name="Rectangle 3"/>
          <p:cNvSpPr>
            <a:spLocks noGrp="1" noChangeArrowheads="1"/>
          </p:cNvSpPr>
          <p:nvPr>
            <p:ph type="body" idx="1"/>
          </p:nvPr>
        </p:nvSpPr>
        <p:spPr>
          <a:xfrm>
            <a:off x="457200" y="1341438"/>
            <a:ext cx="8229600" cy="4789487"/>
          </a:xfrm>
        </p:spPr>
        <p:txBody>
          <a:bodyPr/>
          <a:lstStyle/>
          <a:p>
            <a:pPr marL="609600" indent="-609600" eaLnBrk="1" hangingPunct="1">
              <a:defRPr/>
            </a:pPr>
            <a:r>
              <a:rPr lang="ru-RU" sz="2800" dirty="0" smtClean="0"/>
              <a:t>Лоуренс </a:t>
            </a:r>
            <a:r>
              <a:rPr lang="ru-RU" sz="2800" dirty="0" err="1" smtClean="0"/>
              <a:t>Лафлин</a:t>
            </a:r>
            <a:r>
              <a:rPr lang="ru-RU" sz="2800" dirty="0" smtClean="0"/>
              <a:t> писал: </a:t>
            </a:r>
          </a:p>
          <a:p>
            <a:pPr marL="609600" indent="-609600" eaLnBrk="1" hangingPunct="1">
              <a:defRPr/>
            </a:pPr>
            <a:r>
              <a:rPr lang="ru-RU" sz="2800" dirty="0" smtClean="0"/>
              <a:t>«Менеджер – это тот, </a:t>
            </a:r>
          </a:p>
          <a:p>
            <a:pPr marL="609600" indent="-609600" eaLnBrk="1" hangingPunct="1">
              <a:defRPr/>
            </a:pPr>
            <a:r>
              <a:rPr lang="ru-RU" sz="2800" dirty="0" smtClean="0"/>
              <a:t>кто выбирает место для фабрики, </a:t>
            </a:r>
          </a:p>
          <a:p>
            <a:pPr marL="609600" indent="-609600" eaLnBrk="1" hangingPunct="1">
              <a:defRPr/>
            </a:pPr>
            <a:r>
              <a:rPr lang="ru-RU" sz="2800" dirty="0" smtClean="0"/>
              <a:t>управляет финансами, </a:t>
            </a:r>
          </a:p>
          <a:p>
            <a:pPr marL="609600" indent="-609600" eaLnBrk="1" hangingPunct="1">
              <a:defRPr/>
            </a:pPr>
            <a:r>
              <a:rPr lang="ru-RU" sz="2800" dirty="0" smtClean="0"/>
              <a:t>покупает сырьё,</a:t>
            </a:r>
          </a:p>
          <a:p>
            <a:pPr marL="609600" indent="-609600" eaLnBrk="1" hangingPunct="1">
              <a:defRPr/>
            </a:pPr>
            <a:r>
              <a:rPr lang="ru-RU" sz="2800" dirty="0" smtClean="0"/>
              <a:t>продает продукт, </a:t>
            </a:r>
          </a:p>
          <a:p>
            <a:pPr marL="609600" indent="-609600" eaLnBrk="1" hangingPunct="1">
              <a:defRPr/>
            </a:pPr>
            <a:r>
              <a:rPr lang="ru-RU" sz="2800" dirty="0" smtClean="0"/>
              <a:t>кто имеет дела с рабочими, распределяя их задания и оценивая их труд, </a:t>
            </a:r>
          </a:p>
        </p:txBody>
      </p:sp>
      <p:sp>
        <p:nvSpPr>
          <p:cNvPr id="6" name="Дата 5"/>
          <p:cNvSpPr>
            <a:spLocks noGrp="1"/>
          </p:cNvSpPr>
          <p:nvPr>
            <p:ph type="dt" sz="quarter" idx="10"/>
          </p:nvPr>
        </p:nvSpPr>
        <p:spPr/>
        <p:txBody>
          <a:bodyPr/>
          <a:lstStyle/>
          <a:p>
            <a:pPr>
              <a:defRPr/>
            </a:pPr>
            <a:fld id="{850C80F8-F0B2-4AB7-859A-47861C7C8EAA}"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3FB6F57C-54DC-420B-AFDF-CD063E5B50D1}" type="slidenum">
              <a:rPr lang="ru-RU" altLang="ru-RU" sz="1000" smtClean="0">
                <a:solidFill>
                  <a:srgbClr val="FFFFFF"/>
                </a:solidFill>
              </a:rPr>
              <a:pPr>
                <a:spcBef>
                  <a:spcPct val="0"/>
                </a:spcBef>
                <a:buClrTx/>
                <a:buSzTx/>
                <a:buFontTx/>
                <a:buNone/>
                <a:defRPr/>
              </a:pPr>
              <a:t>70</a:t>
            </a:fld>
            <a:endParaRPr lang="ru-RU" altLang="ru-RU" sz="1000" smtClean="0">
              <a:solidFill>
                <a:srgbClr val="FFFFFF"/>
              </a:solidFill>
            </a:endParaRPr>
          </a:p>
        </p:txBody>
      </p:sp>
    </p:spTree>
    <p:extLst>
      <p:ext uri="{BB962C8B-B14F-4D97-AF65-F5344CB8AC3E}">
        <p14:creationId xmlns:p14="http://schemas.microsoft.com/office/powerpoint/2010/main" val="211926925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3394"/>
                                        </p:tgtEl>
                                        <p:attrNameLst>
                                          <p:attrName>style.visibility</p:attrName>
                                        </p:attrNameLst>
                                      </p:cBhvr>
                                      <p:to>
                                        <p:strVal val="visible"/>
                                      </p:to>
                                    </p:set>
                                    <p:anim calcmode="lin" valueType="num">
                                      <p:cBhvr additive="base">
                                        <p:cTn id="7" dur="1000" fill="hold"/>
                                        <p:tgtEl>
                                          <p:spTgt spid="443394"/>
                                        </p:tgtEl>
                                        <p:attrNameLst>
                                          <p:attrName>ppt_x</p:attrName>
                                        </p:attrNameLst>
                                      </p:cBhvr>
                                      <p:tavLst>
                                        <p:tav tm="0">
                                          <p:val>
                                            <p:strVal val="#ppt_x"/>
                                          </p:val>
                                        </p:tav>
                                        <p:tav tm="100000">
                                          <p:val>
                                            <p:strVal val="#ppt_x"/>
                                          </p:val>
                                        </p:tav>
                                      </p:tavLst>
                                    </p:anim>
                                    <p:anim calcmode="lin" valueType="num">
                                      <p:cBhvr additive="base">
                                        <p:cTn id="8" dur="1000" fill="hold"/>
                                        <p:tgtEl>
                                          <p:spTgt spid="44339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43395">
                                            <p:txEl>
                                              <p:pRg st="0" end="0"/>
                                            </p:txEl>
                                          </p:spTgt>
                                        </p:tgtEl>
                                        <p:attrNameLst>
                                          <p:attrName>style.visibility</p:attrName>
                                        </p:attrNameLst>
                                      </p:cBhvr>
                                      <p:to>
                                        <p:strVal val="visible"/>
                                      </p:to>
                                    </p:set>
                                    <p:anim calcmode="lin" valueType="num">
                                      <p:cBhvr additive="base">
                                        <p:cTn id="13" dur="2000" fill="hold"/>
                                        <p:tgtEl>
                                          <p:spTgt spid="443395">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433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43395">
                                            <p:txEl>
                                              <p:pRg st="1" end="1"/>
                                            </p:txEl>
                                          </p:spTgt>
                                        </p:tgtEl>
                                        <p:attrNameLst>
                                          <p:attrName>style.visibility</p:attrName>
                                        </p:attrNameLst>
                                      </p:cBhvr>
                                      <p:to>
                                        <p:strVal val="visible"/>
                                      </p:to>
                                    </p:set>
                                    <p:anim calcmode="lin" valueType="num">
                                      <p:cBhvr additive="base">
                                        <p:cTn id="19" dur="2000" fill="hold"/>
                                        <p:tgtEl>
                                          <p:spTgt spid="443395">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4339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43395">
                                            <p:txEl>
                                              <p:pRg st="2" end="2"/>
                                            </p:txEl>
                                          </p:spTgt>
                                        </p:tgtEl>
                                        <p:attrNameLst>
                                          <p:attrName>style.visibility</p:attrName>
                                        </p:attrNameLst>
                                      </p:cBhvr>
                                      <p:to>
                                        <p:strVal val="visible"/>
                                      </p:to>
                                    </p:set>
                                    <p:anim calcmode="lin" valueType="num">
                                      <p:cBhvr additive="base">
                                        <p:cTn id="25" dur="2000" fill="hold"/>
                                        <p:tgtEl>
                                          <p:spTgt spid="443395">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4339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43395">
                                            <p:txEl>
                                              <p:pRg st="3" end="3"/>
                                            </p:txEl>
                                          </p:spTgt>
                                        </p:tgtEl>
                                        <p:attrNameLst>
                                          <p:attrName>style.visibility</p:attrName>
                                        </p:attrNameLst>
                                      </p:cBhvr>
                                      <p:to>
                                        <p:strVal val="visible"/>
                                      </p:to>
                                    </p:set>
                                    <p:anim calcmode="lin" valueType="num">
                                      <p:cBhvr additive="base">
                                        <p:cTn id="31" dur="2000" fill="hold"/>
                                        <p:tgtEl>
                                          <p:spTgt spid="443395">
                                            <p:txEl>
                                              <p:pRg st="3" end="3"/>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44339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43395">
                                            <p:txEl>
                                              <p:pRg st="4" end="4"/>
                                            </p:txEl>
                                          </p:spTgt>
                                        </p:tgtEl>
                                        <p:attrNameLst>
                                          <p:attrName>style.visibility</p:attrName>
                                        </p:attrNameLst>
                                      </p:cBhvr>
                                      <p:to>
                                        <p:strVal val="visible"/>
                                      </p:to>
                                    </p:set>
                                    <p:anim calcmode="lin" valueType="num">
                                      <p:cBhvr additive="base">
                                        <p:cTn id="37" dur="2000" fill="hold"/>
                                        <p:tgtEl>
                                          <p:spTgt spid="443395">
                                            <p:txEl>
                                              <p:pRg st="4" end="4"/>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44339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43395">
                                            <p:txEl>
                                              <p:pRg st="5" end="5"/>
                                            </p:txEl>
                                          </p:spTgt>
                                        </p:tgtEl>
                                        <p:attrNameLst>
                                          <p:attrName>style.visibility</p:attrName>
                                        </p:attrNameLst>
                                      </p:cBhvr>
                                      <p:to>
                                        <p:strVal val="visible"/>
                                      </p:to>
                                    </p:set>
                                    <p:anim calcmode="lin" valueType="num">
                                      <p:cBhvr additive="base">
                                        <p:cTn id="43" dur="2000" fill="hold"/>
                                        <p:tgtEl>
                                          <p:spTgt spid="443395">
                                            <p:txEl>
                                              <p:pRg st="5" end="5"/>
                                            </p:txEl>
                                          </p:spTgt>
                                        </p:tgtEl>
                                        <p:attrNameLst>
                                          <p:attrName>ppt_x</p:attrName>
                                        </p:attrNameLst>
                                      </p:cBhvr>
                                      <p:tavLst>
                                        <p:tav tm="0">
                                          <p:val>
                                            <p:strVal val="#ppt_x"/>
                                          </p:val>
                                        </p:tav>
                                        <p:tav tm="100000">
                                          <p:val>
                                            <p:strVal val="#ppt_x"/>
                                          </p:val>
                                        </p:tav>
                                      </p:tavLst>
                                    </p:anim>
                                    <p:anim calcmode="lin" valueType="num">
                                      <p:cBhvr additive="base">
                                        <p:cTn id="44" dur="2000" fill="hold"/>
                                        <p:tgtEl>
                                          <p:spTgt spid="44339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43395">
                                            <p:txEl>
                                              <p:pRg st="6" end="6"/>
                                            </p:txEl>
                                          </p:spTgt>
                                        </p:tgtEl>
                                        <p:attrNameLst>
                                          <p:attrName>style.visibility</p:attrName>
                                        </p:attrNameLst>
                                      </p:cBhvr>
                                      <p:to>
                                        <p:strVal val="visible"/>
                                      </p:to>
                                    </p:set>
                                    <p:anim calcmode="lin" valueType="num">
                                      <p:cBhvr additive="base">
                                        <p:cTn id="49" dur="2000" fill="hold"/>
                                        <p:tgtEl>
                                          <p:spTgt spid="443395">
                                            <p:txEl>
                                              <p:pRg st="6" end="6"/>
                                            </p:txEl>
                                          </p:spTgt>
                                        </p:tgtEl>
                                        <p:attrNameLst>
                                          <p:attrName>ppt_x</p:attrName>
                                        </p:attrNameLst>
                                      </p:cBhvr>
                                      <p:tavLst>
                                        <p:tav tm="0">
                                          <p:val>
                                            <p:strVal val="#ppt_x"/>
                                          </p:val>
                                        </p:tav>
                                        <p:tav tm="100000">
                                          <p:val>
                                            <p:strVal val="#ppt_x"/>
                                          </p:val>
                                        </p:tav>
                                      </p:tavLst>
                                    </p:anim>
                                    <p:anim calcmode="lin" valueType="num">
                                      <p:cBhvr additive="base">
                                        <p:cTn id="50" dur="2000" fill="hold"/>
                                        <p:tgtEl>
                                          <p:spTgt spid="44339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3394" grpId="0"/>
      <p:bldP spid="443395"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45442" name="Rectangle 2"/>
          <p:cNvSpPr>
            <a:spLocks noGrp="1" noChangeArrowheads="1"/>
          </p:cNvSpPr>
          <p:nvPr>
            <p:ph type="title"/>
          </p:nvPr>
        </p:nvSpPr>
        <p:spPr>
          <a:xfrm>
            <a:off x="395288" y="277813"/>
            <a:ext cx="8291512" cy="703262"/>
          </a:xfrm>
        </p:spPr>
        <p:txBody>
          <a:bodyPr/>
          <a:lstStyle/>
          <a:p>
            <a:pPr eaLnBrk="1" hangingPunct="1">
              <a:defRPr/>
            </a:pPr>
            <a:r>
              <a:rPr lang="ru-RU" sz="3600" b="1" dirty="0" smtClean="0">
                <a:solidFill>
                  <a:schemeClr val="tx1"/>
                </a:solidFill>
                <a:latin typeface="+mn-lt"/>
              </a:rPr>
              <a:t>Развитие взглядов на </a:t>
            </a:r>
            <a:r>
              <a:rPr lang="ru-RU" sz="3600" b="1" dirty="0">
                <a:solidFill>
                  <a:srgbClr val="FFFFFF"/>
                </a:solidFill>
                <a:latin typeface="Verdana"/>
              </a:rPr>
              <a:t>УТ </a:t>
            </a:r>
            <a:r>
              <a:rPr lang="ru-RU" sz="3600" b="1" dirty="0" smtClean="0">
                <a:solidFill>
                  <a:schemeClr val="tx1"/>
                </a:solidFill>
                <a:latin typeface="+mn-lt"/>
              </a:rPr>
              <a:t>- 13</a:t>
            </a:r>
            <a:endParaRPr lang="ru-RU" sz="3600" dirty="0" smtClean="0">
              <a:latin typeface="+mn-lt"/>
            </a:endParaRPr>
          </a:p>
        </p:txBody>
      </p:sp>
      <p:sp>
        <p:nvSpPr>
          <p:cNvPr id="445443" name="Rectangle 3"/>
          <p:cNvSpPr>
            <a:spLocks noGrp="1" noChangeArrowheads="1"/>
          </p:cNvSpPr>
          <p:nvPr>
            <p:ph type="body" idx="1"/>
          </p:nvPr>
        </p:nvSpPr>
        <p:spPr>
          <a:xfrm>
            <a:off x="107950" y="981075"/>
            <a:ext cx="9036050" cy="5149850"/>
          </a:xfrm>
        </p:spPr>
        <p:txBody>
          <a:bodyPr/>
          <a:lstStyle/>
          <a:p>
            <a:pPr eaLnBrk="1" hangingPunct="1">
              <a:defRPr/>
            </a:pPr>
            <a:r>
              <a:rPr lang="ru-RU" dirty="0" smtClean="0"/>
              <a:t>кто следит за рынком, зная когда продавать, а когда придерживать товар, </a:t>
            </a:r>
          </a:p>
          <a:p>
            <a:pPr eaLnBrk="1" hangingPunct="1">
              <a:defRPr/>
            </a:pPr>
            <a:r>
              <a:rPr lang="ru-RU" dirty="0" smtClean="0"/>
              <a:t>кто удачно узнает, что покупатели действительно хотят, и меняет характер своего товара в соответствии с этими желаниями…, </a:t>
            </a:r>
          </a:p>
          <a:p>
            <a:pPr eaLnBrk="1" hangingPunct="1">
              <a:defRPr/>
            </a:pPr>
            <a:r>
              <a:rPr lang="ru-RU" dirty="0" smtClean="0"/>
              <a:t>в общем -  это …</a:t>
            </a:r>
            <a:endParaRPr lang="ru-RU" b="1" dirty="0" smtClean="0"/>
          </a:p>
          <a:p>
            <a:pPr algn="ctr" eaLnBrk="1" hangingPunct="1">
              <a:buFont typeface="Wingdings" pitchFamily="2" charset="2"/>
              <a:buNone/>
              <a:defRPr/>
            </a:pPr>
            <a:r>
              <a:rPr lang="ru-RU" b="1" dirty="0" smtClean="0"/>
              <a:t>РЕДКИЙ ЗВЕРЬ</a:t>
            </a:r>
            <a:r>
              <a:rPr lang="ru-RU" dirty="0" smtClean="0"/>
              <a:t>». </a:t>
            </a:r>
          </a:p>
          <a:p>
            <a:pPr algn="r" eaLnBrk="1" hangingPunct="1">
              <a:buFont typeface="Wingdings" pitchFamily="2" charset="2"/>
              <a:buNone/>
              <a:defRPr/>
            </a:pPr>
            <a:r>
              <a:rPr lang="ru-RU" sz="2800" dirty="0" err="1" smtClean="0"/>
              <a:t>Л.Лафлин</a:t>
            </a:r>
            <a:r>
              <a:rPr lang="ru-RU" sz="2800" dirty="0" smtClean="0"/>
              <a:t>. </a:t>
            </a:r>
            <a:r>
              <a:rPr lang="ru-RU" sz="2800" dirty="0"/>
              <a:t>«Элементы политической экономии»(1896) </a:t>
            </a:r>
            <a:endParaRPr lang="ru-RU" sz="2800" dirty="0" smtClean="0"/>
          </a:p>
          <a:p>
            <a:pPr eaLnBrk="1" hangingPunct="1">
              <a:defRPr/>
            </a:pPr>
            <a:endParaRPr lang="ru-RU" dirty="0" smtClean="0"/>
          </a:p>
        </p:txBody>
      </p:sp>
      <p:sp>
        <p:nvSpPr>
          <p:cNvPr id="6" name="Дата 5"/>
          <p:cNvSpPr>
            <a:spLocks noGrp="1"/>
          </p:cNvSpPr>
          <p:nvPr>
            <p:ph type="dt" sz="quarter" idx="10"/>
          </p:nvPr>
        </p:nvSpPr>
        <p:spPr/>
        <p:txBody>
          <a:bodyPr/>
          <a:lstStyle/>
          <a:p>
            <a:pPr>
              <a:defRPr/>
            </a:pPr>
            <a:fld id="{FC667959-D653-457B-88F5-8DDEE4FBE247}" type="datetime1">
              <a:rPr lang="ru-RU"/>
              <a:pPr>
                <a:defRPr/>
              </a:pPr>
              <a:t>21.09.2018</a:t>
            </a:fld>
            <a:endParaRPr lang="ru-RU" dirty="0"/>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E0D7C95B-2169-4C4A-9C67-93268FC36CCB}" type="slidenum">
              <a:rPr lang="ru-RU" altLang="ru-RU" sz="1000" smtClean="0">
                <a:solidFill>
                  <a:srgbClr val="FFFFFF"/>
                </a:solidFill>
              </a:rPr>
              <a:pPr>
                <a:spcBef>
                  <a:spcPct val="0"/>
                </a:spcBef>
                <a:buClrTx/>
                <a:buSzTx/>
                <a:buFontTx/>
                <a:buNone/>
                <a:defRPr/>
              </a:pPr>
              <a:t>71</a:t>
            </a:fld>
            <a:endParaRPr lang="ru-RU" altLang="ru-RU" sz="1000" smtClean="0">
              <a:solidFill>
                <a:srgbClr val="FFFFFF"/>
              </a:solidFill>
            </a:endParaRPr>
          </a:p>
        </p:txBody>
      </p:sp>
    </p:spTree>
    <p:extLst>
      <p:ext uri="{BB962C8B-B14F-4D97-AF65-F5344CB8AC3E}">
        <p14:creationId xmlns:p14="http://schemas.microsoft.com/office/powerpoint/2010/main" val="423600398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5442"/>
                                        </p:tgtEl>
                                        <p:attrNameLst>
                                          <p:attrName>style.visibility</p:attrName>
                                        </p:attrNameLst>
                                      </p:cBhvr>
                                      <p:to>
                                        <p:strVal val="visible"/>
                                      </p:to>
                                    </p:set>
                                    <p:anim calcmode="lin" valueType="num">
                                      <p:cBhvr additive="base">
                                        <p:cTn id="7" dur="1000" fill="hold"/>
                                        <p:tgtEl>
                                          <p:spTgt spid="445442"/>
                                        </p:tgtEl>
                                        <p:attrNameLst>
                                          <p:attrName>ppt_x</p:attrName>
                                        </p:attrNameLst>
                                      </p:cBhvr>
                                      <p:tavLst>
                                        <p:tav tm="0">
                                          <p:val>
                                            <p:strVal val="#ppt_x"/>
                                          </p:val>
                                        </p:tav>
                                        <p:tav tm="100000">
                                          <p:val>
                                            <p:strVal val="#ppt_x"/>
                                          </p:val>
                                        </p:tav>
                                      </p:tavLst>
                                    </p:anim>
                                    <p:anim calcmode="lin" valueType="num">
                                      <p:cBhvr additive="base">
                                        <p:cTn id="8" dur="1000" fill="hold"/>
                                        <p:tgtEl>
                                          <p:spTgt spid="44544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45443">
                                            <p:txEl>
                                              <p:pRg st="0" end="0"/>
                                            </p:txEl>
                                          </p:spTgt>
                                        </p:tgtEl>
                                        <p:attrNameLst>
                                          <p:attrName>style.visibility</p:attrName>
                                        </p:attrNameLst>
                                      </p:cBhvr>
                                      <p:to>
                                        <p:strVal val="visible"/>
                                      </p:to>
                                    </p:set>
                                    <p:anim calcmode="lin" valueType="num">
                                      <p:cBhvr additive="base">
                                        <p:cTn id="13" dur="2000" fill="hold"/>
                                        <p:tgtEl>
                                          <p:spTgt spid="445443">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454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45443">
                                            <p:txEl>
                                              <p:pRg st="1" end="1"/>
                                            </p:txEl>
                                          </p:spTgt>
                                        </p:tgtEl>
                                        <p:attrNameLst>
                                          <p:attrName>style.visibility</p:attrName>
                                        </p:attrNameLst>
                                      </p:cBhvr>
                                      <p:to>
                                        <p:strVal val="visible"/>
                                      </p:to>
                                    </p:set>
                                    <p:anim calcmode="lin" valueType="num">
                                      <p:cBhvr additive="base">
                                        <p:cTn id="19" dur="2000" fill="hold"/>
                                        <p:tgtEl>
                                          <p:spTgt spid="445443">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454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45443">
                                            <p:txEl>
                                              <p:pRg st="2" end="2"/>
                                            </p:txEl>
                                          </p:spTgt>
                                        </p:tgtEl>
                                        <p:attrNameLst>
                                          <p:attrName>style.visibility</p:attrName>
                                        </p:attrNameLst>
                                      </p:cBhvr>
                                      <p:to>
                                        <p:strVal val="visible"/>
                                      </p:to>
                                    </p:set>
                                    <p:anim calcmode="lin" valueType="num">
                                      <p:cBhvr additive="base">
                                        <p:cTn id="25" dur="2000" fill="hold"/>
                                        <p:tgtEl>
                                          <p:spTgt spid="445443">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454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45443">
                                            <p:txEl>
                                              <p:pRg st="3" end="3"/>
                                            </p:txEl>
                                          </p:spTgt>
                                        </p:tgtEl>
                                        <p:attrNameLst>
                                          <p:attrName>style.visibility</p:attrName>
                                        </p:attrNameLst>
                                      </p:cBhvr>
                                      <p:to>
                                        <p:strVal val="visible"/>
                                      </p:to>
                                    </p:set>
                                    <p:anim calcmode="lin" valueType="num">
                                      <p:cBhvr additive="base">
                                        <p:cTn id="31" dur="2000" fill="hold"/>
                                        <p:tgtEl>
                                          <p:spTgt spid="445443">
                                            <p:txEl>
                                              <p:pRg st="3" end="3"/>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44544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45443">
                                            <p:txEl>
                                              <p:pRg st="4" end="4"/>
                                            </p:txEl>
                                          </p:spTgt>
                                        </p:tgtEl>
                                        <p:attrNameLst>
                                          <p:attrName>style.visibility</p:attrName>
                                        </p:attrNameLst>
                                      </p:cBhvr>
                                      <p:to>
                                        <p:strVal val="visible"/>
                                      </p:to>
                                    </p:set>
                                    <p:anim calcmode="lin" valueType="num">
                                      <p:cBhvr additive="base">
                                        <p:cTn id="37" dur="2000" fill="hold"/>
                                        <p:tgtEl>
                                          <p:spTgt spid="445443">
                                            <p:txEl>
                                              <p:pRg st="4" end="4"/>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44544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442" grpId="0"/>
      <p:bldP spid="44544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txBox="1">
            <a:spLocks noGrp="1"/>
          </p:cNvSpPr>
          <p:nvPr/>
        </p:nvSpPr>
        <p:spPr bwMode="auto">
          <a:xfrm>
            <a:off x="3124200" y="6248400"/>
            <a:ext cx="2895600" cy="457200"/>
          </a:xfrm>
          <a:prstGeom prst="rect">
            <a:avLst/>
          </a:prstGeom>
          <a:noFill/>
          <a:ln>
            <a:miter lim="800000"/>
            <a:headEnd/>
            <a:tailEnd/>
          </a:ln>
        </p:spPr>
        <p:txBody>
          <a:bodyPr/>
          <a:lstStyle/>
          <a:p>
            <a:pPr algn="ctr">
              <a:defRPr/>
            </a:pPr>
            <a:r>
              <a:rPr lang="ru-RU" sz="1000">
                <a:solidFill>
                  <a:srgbClr val="FFFFFF"/>
                </a:solidFill>
                <a:effectLst>
                  <a:outerShdw blurRad="38100" dist="38100" dir="2700000" algn="tl">
                    <a:srgbClr val="000000"/>
                  </a:outerShdw>
                </a:effectLst>
              </a:rPr>
              <a:t>проф. МАРШЕВ В. И. (МГУ)</a:t>
            </a:r>
          </a:p>
        </p:txBody>
      </p:sp>
      <p:sp>
        <p:nvSpPr>
          <p:cNvPr id="690178" name="Rectangle 2"/>
          <p:cNvSpPr>
            <a:spLocks noGrp="1" noChangeArrowheads="1"/>
          </p:cNvSpPr>
          <p:nvPr>
            <p:ph type="title" idx="4294967295"/>
          </p:nvPr>
        </p:nvSpPr>
        <p:spPr>
          <a:xfrm>
            <a:off x="457200" y="277813"/>
            <a:ext cx="8229600" cy="487362"/>
          </a:xfrm>
        </p:spPr>
        <p:txBody>
          <a:bodyPr/>
          <a:lstStyle/>
          <a:p>
            <a:pPr eaLnBrk="1" hangingPunct="1">
              <a:defRPr/>
            </a:pPr>
            <a:r>
              <a:rPr lang="ru-RU" sz="3600" b="1" dirty="0" smtClean="0">
                <a:latin typeface="+mn-lt"/>
              </a:rPr>
              <a:t>Что делать?</a:t>
            </a:r>
          </a:p>
        </p:txBody>
      </p:sp>
      <p:sp>
        <p:nvSpPr>
          <p:cNvPr id="690179" name="Rectangle 3"/>
          <p:cNvSpPr>
            <a:spLocks noGrp="1" noChangeArrowheads="1"/>
          </p:cNvSpPr>
          <p:nvPr>
            <p:ph type="body" idx="4294967295"/>
          </p:nvPr>
        </p:nvSpPr>
        <p:spPr>
          <a:xfrm>
            <a:off x="107950" y="836613"/>
            <a:ext cx="9036050" cy="5330825"/>
          </a:xfrm>
        </p:spPr>
        <p:txBody>
          <a:bodyPr/>
          <a:lstStyle/>
          <a:p>
            <a:pPr marL="0" indent="0" eaLnBrk="1" hangingPunct="1">
              <a:lnSpc>
                <a:spcPct val="80000"/>
              </a:lnSpc>
              <a:buClr>
                <a:srgbClr val="FFFFCC"/>
              </a:buClr>
              <a:buFont typeface="Wingdings" pitchFamily="2" charset="2"/>
              <a:buNone/>
              <a:defRPr/>
            </a:pPr>
            <a:endParaRPr lang="ru-RU" b="1" dirty="0" smtClean="0">
              <a:solidFill>
                <a:srgbClr val="FFFFFF"/>
              </a:solidFill>
            </a:endParaRPr>
          </a:p>
          <a:p>
            <a:pPr marL="0" indent="0" eaLnBrk="1" hangingPunct="1">
              <a:lnSpc>
                <a:spcPct val="80000"/>
              </a:lnSpc>
              <a:buClr>
                <a:srgbClr val="FFFFCC"/>
              </a:buClr>
              <a:buFont typeface="Wingdings" pitchFamily="2" charset="2"/>
              <a:buNone/>
              <a:defRPr/>
            </a:pPr>
            <a:r>
              <a:rPr lang="ru-RU" b="1" dirty="0" smtClean="0">
                <a:solidFill>
                  <a:srgbClr val="FFFFFF"/>
                </a:solidFill>
              </a:rPr>
              <a:t>Стратегическая </a:t>
            </a:r>
            <a:r>
              <a:rPr lang="ru-RU" b="1" dirty="0">
                <a:solidFill>
                  <a:srgbClr val="FFFFFF"/>
                </a:solidFill>
              </a:rPr>
              <a:t>вера в результат</a:t>
            </a:r>
            <a:r>
              <a:rPr lang="ru-RU" dirty="0">
                <a:solidFill>
                  <a:srgbClr val="FFFFFF"/>
                </a:solidFill>
              </a:rPr>
              <a:t> </a:t>
            </a:r>
            <a:r>
              <a:rPr lang="ru-RU" dirty="0" smtClean="0">
                <a:solidFill>
                  <a:srgbClr val="FFFFFF"/>
                </a:solidFill>
              </a:rPr>
              <a:t>(или в Теорему </a:t>
            </a:r>
            <a:r>
              <a:rPr lang="ru-RU" dirty="0">
                <a:solidFill>
                  <a:srgbClr val="FFFFFF"/>
                </a:solidFill>
              </a:rPr>
              <a:t>Питирима </a:t>
            </a:r>
            <a:r>
              <a:rPr lang="ru-RU" dirty="0" smtClean="0">
                <a:solidFill>
                  <a:srgbClr val="FFFFFF"/>
                </a:solidFill>
              </a:rPr>
              <a:t>Сорокина</a:t>
            </a:r>
            <a:r>
              <a:rPr lang="en-US" dirty="0" smtClean="0">
                <a:solidFill>
                  <a:srgbClr val="FFFFFF"/>
                </a:solidFill>
              </a:rPr>
              <a:t>)</a:t>
            </a:r>
            <a:r>
              <a:rPr lang="ru-RU" dirty="0" smtClean="0">
                <a:solidFill>
                  <a:srgbClr val="FFFFFF"/>
                </a:solidFill>
              </a:rPr>
              <a:t>: </a:t>
            </a:r>
          </a:p>
          <a:p>
            <a:pPr marL="0" indent="0" eaLnBrk="1" hangingPunct="1">
              <a:lnSpc>
                <a:spcPct val="80000"/>
              </a:lnSpc>
              <a:buClr>
                <a:srgbClr val="FFFFCC"/>
              </a:buClr>
              <a:buFont typeface="Wingdings" pitchFamily="2" charset="2"/>
              <a:buNone/>
              <a:defRPr/>
            </a:pPr>
            <a:r>
              <a:rPr lang="ru-RU" dirty="0" smtClean="0">
                <a:solidFill>
                  <a:srgbClr val="FFFFFF"/>
                </a:solidFill>
              </a:rPr>
              <a:t>«Первопричина </a:t>
            </a:r>
            <a:r>
              <a:rPr lang="ru-RU" dirty="0">
                <a:solidFill>
                  <a:srgbClr val="FFFFFF"/>
                </a:solidFill>
              </a:rPr>
              <a:t>изменений (</a:t>
            </a:r>
            <a:r>
              <a:rPr lang="ru-RU" dirty="0" err="1" smtClean="0">
                <a:solidFill>
                  <a:srgbClr val="FFFFFF"/>
                </a:solidFill>
              </a:rPr>
              <a:t>Changes</a:t>
            </a:r>
            <a:r>
              <a:rPr lang="ru-RU" dirty="0" smtClean="0">
                <a:solidFill>
                  <a:srgbClr val="FFFFFF"/>
                </a:solidFill>
              </a:rPr>
              <a:t>) </a:t>
            </a:r>
            <a:r>
              <a:rPr lang="ru-RU" dirty="0">
                <a:solidFill>
                  <a:srgbClr val="FFFFFF"/>
                </a:solidFill>
              </a:rPr>
              <a:t>социального объекта – </a:t>
            </a:r>
            <a:r>
              <a:rPr lang="ru-RU" dirty="0" smtClean="0">
                <a:solidFill>
                  <a:srgbClr val="FFFFFF"/>
                </a:solidFill>
              </a:rPr>
              <a:t>его </a:t>
            </a:r>
            <a:r>
              <a:rPr lang="ru-RU" dirty="0">
                <a:solidFill>
                  <a:srgbClr val="FFFFFF"/>
                </a:solidFill>
              </a:rPr>
              <a:t>внутренняя среда. </a:t>
            </a:r>
            <a:endParaRPr lang="ru-RU" dirty="0" smtClean="0">
              <a:solidFill>
                <a:srgbClr val="FFFFFF"/>
              </a:solidFill>
            </a:endParaRPr>
          </a:p>
          <a:p>
            <a:pPr marL="0" indent="0" eaLnBrk="1" hangingPunct="1">
              <a:lnSpc>
                <a:spcPct val="80000"/>
              </a:lnSpc>
              <a:buClr>
                <a:srgbClr val="FFFFCC"/>
              </a:buClr>
              <a:buFont typeface="Wingdings" pitchFamily="2" charset="2"/>
              <a:buNone/>
              <a:defRPr/>
            </a:pPr>
            <a:r>
              <a:rPr lang="ru-RU" dirty="0" smtClean="0">
                <a:solidFill>
                  <a:srgbClr val="FFFFFF"/>
                </a:solidFill>
              </a:rPr>
              <a:t>Внешняя среда – </a:t>
            </a:r>
            <a:r>
              <a:rPr lang="ru-RU" dirty="0">
                <a:solidFill>
                  <a:srgbClr val="FFFFFF"/>
                </a:solidFill>
              </a:rPr>
              <a:t>ускоряет/замедляет </a:t>
            </a:r>
            <a:r>
              <a:rPr lang="ru-RU" dirty="0" smtClean="0">
                <a:solidFill>
                  <a:srgbClr val="FFFFFF"/>
                </a:solidFill>
              </a:rPr>
              <a:t>изменения»</a:t>
            </a:r>
          </a:p>
          <a:p>
            <a:pPr marL="0" indent="0" algn="ctr" eaLnBrk="1" hangingPunct="1">
              <a:lnSpc>
                <a:spcPct val="80000"/>
              </a:lnSpc>
              <a:buClr>
                <a:srgbClr val="FFFFCC"/>
              </a:buClr>
              <a:buFont typeface="Wingdings" pitchFamily="2" charset="2"/>
              <a:buNone/>
              <a:defRPr/>
            </a:pPr>
            <a:endParaRPr lang="ru-RU" dirty="0" smtClean="0">
              <a:solidFill>
                <a:srgbClr val="FFFFFF"/>
              </a:solidFill>
            </a:endParaRPr>
          </a:p>
          <a:p>
            <a:pPr marL="0" indent="0" algn="ctr" eaLnBrk="1" hangingPunct="1">
              <a:lnSpc>
                <a:spcPct val="80000"/>
              </a:lnSpc>
              <a:buClr>
                <a:srgbClr val="FFFFCC"/>
              </a:buClr>
              <a:buFont typeface="Wingdings" pitchFamily="2" charset="2"/>
              <a:buNone/>
              <a:defRPr/>
            </a:pPr>
            <a:r>
              <a:rPr lang="ru-RU" dirty="0" smtClean="0">
                <a:solidFill>
                  <a:srgbClr val="FFFFFF"/>
                </a:solidFill>
              </a:rPr>
              <a:t> («</a:t>
            </a:r>
            <a:r>
              <a:rPr lang="ru-RU" dirty="0">
                <a:solidFill>
                  <a:srgbClr val="FFFFFF"/>
                </a:solidFill>
              </a:rPr>
              <a:t>Из желудя </a:t>
            </a:r>
            <a:r>
              <a:rPr lang="ru-RU" dirty="0" smtClean="0">
                <a:solidFill>
                  <a:srgbClr val="FFFFFF"/>
                </a:solidFill>
              </a:rPr>
              <a:t>банан </a:t>
            </a:r>
            <a:r>
              <a:rPr lang="ru-RU" dirty="0">
                <a:solidFill>
                  <a:srgbClr val="FFFFFF"/>
                </a:solidFill>
              </a:rPr>
              <a:t>не вырастет</a:t>
            </a:r>
            <a:r>
              <a:rPr lang="ru-RU" dirty="0" smtClean="0">
                <a:solidFill>
                  <a:srgbClr val="FFFFFF"/>
                </a:solidFill>
              </a:rPr>
              <a:t>»)</a:t>
            </a:r>
          </a:p>
          <a:p>
            <a:pPr marL="0" indent="0" algn="ctr" eaLnBrk="1" hangingPunct="1">
              <a:lnSpc>
                <a:spcPct val="80000"/>
              </a:lnSpc>
              <a:buClr>
                <a:srgbClr val="FFFFCC"/>
              </a:buClr>
              <a:buFont typeface="Wingdings" pitchFamily="2" charset="2"/>
              <a:buNone/>
              <a:defRPr/>
            </a:pPr>
            <a:endParaRPr lang="en-US" dirty="0" smtClean="0">
              <a:solidFill>
                <a:srgbClr val="FFFFFF"/>
              </a:solidFill>
            </a:endParaRPr>
          </a:p>
          <a:p>
            <a:pPr marL="0" indent="0" algn="ctr" eaLnBrk="1" hangingPunct="1">
              <a:lnSpc>
                <a:spcPct val="80000"/>
              </a:lnSpc>
              <a:buClr>
                <a:srgbClr val="FFFFCC"/>
              </a:buClr>
              <a:buFont typeface="Wingdings" pitchFamily="2" charset="2"/>
              <a:buNone/>
              <a:defRPr/>
            </a:pPr>
            <a:r>
              <a:rPr lang="ru-RU" dirty="0" err="1" smtClean="0">
                <a:solidFill>
                  <a:srgbClr val="FFFFFF"/>
                </a:solidFill>
              </a:rPr>
              <a:t>Траут</a:t>
            </a:r>
            <a:r>
              <a:rPr lang="ru-RU" dirty="0" smtClean="0">
                <a:solidFill>
                  <a:srgbClr val="FFFFFF"/>
                </a:solidFill>
              </a:rPr>
              <a:t>:«Дифференцируйся или Умирай»</a:t>
            </a:r>
          </a:p>
        </p:txBody>
      </p:sp>
      <p:sp>
        <p:nvSpPr>
          <p:cNvPr id="6" name="Дата 5"/>
          <p:cNvSpPr>
            <a:spLocks noGrp="1"/>
          </p:cNvSpPr>
          <p:nvPr>
            <p:ph type="dt" sz="quarter" idx="10"/>
          </p:nvPr>
        </p:nvSpPr>
        <p:spPr/>
        <p:txBody>
          <a:bodyPr/>
          <a:lstStyle/>
          <a:p>
            <a:pPr>
              <a:defRPr/>
            </a:pPr>
            <a:fld id="{8BAFC1C9-8B48-47BC-8F70-4D8F7EB3199B}"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21FBCD0F-6FF1-46D6-B89C-736C82847588}" type="slidenum">
              <a:rPr lang="ru-RU" altLang="ru-RU" sz="1000" smtClean="0">
                <a:solidFill>
                  <a:srgbClr val="FFFFFF"/>
                </a:solidFill>
              </a:rPr>
              <a:pPr>
                <a:spcBef>
                  <a:spcPct val="0"/>
                </a:spcBef>
                <a:buClrTx/>
                <a:buSzTx/>
                <a:buFontTx/>
                <a:buNone/>
                <a:defRPr/>
              </a:pPr>
              <a:t>72</a:t>
            </a:fld>
            <a:endParaRPr lang="ru-RU" altLang="ru-RU" sz="1000" smtClean="0">
              <a:solidFill>
                <a:srgbClr val="FFFFFF"/>
              </a:solidFill>
            </a:endParaRPr>
          </a:p>
        </p:txBody>
      </p:sp>
      <p:sp>
        <p:nvSpPr>
          <p:cNvPr id="8" name="Нижний колонтитул 7"/>
          <p:cNvSpPr>
            <a:spLocks noGrp="1"/>
          </p:cNvSpPr>
          <p:nvPr>
            <p:ph type="ftr" sz="quarter" idx="11"/>
          </p:nvPr>
        </p:nvSpPr>
        <p:spPr/>
        <p:txBody>
          <a:bodyPr/>
          <a:lstStyle/>
          <a:p>
            <a:pPr>
              <a:defRPr/>
            </a:pPr>
            <a:r>
              <a:rPr lang="ru-RU"/>
              <a:t>проф. МАРШЕВ В.И. (МГУ)</a:t>
            </a:r>
          </a:p>
        </p:txBody>
      </p:sp>
    </p:spTree>
    <p:extLst>
      <p:ext uri="{BB962C8B-B14F-4D97-AF65-F5344CB8AC3E}">
        <p14:creationId xmlns:p14="http://schemas.microsoft.com/office/powerpoint/2010/main" val="14160746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90178"/>
                                        </p:tgtEl>
                                        <p:attrNameLst>
                                          <p:attrName>style.visibility</p:attrName>
                                        </p:attrNameLst>
                                      </p:cBhvr>
                                      <p:to>
                                        <p:strVal val="visible"/>
                                      </p:to>
                                    </p:set>
                                    <p:anim calcmode="lin" valueType="num">
                                      <p:cBhvr additive="base">
                                        <p:cTn id="7" dur="3000" fill="hold"/>
                                        <p:tgtEl>
                                          <p:spTgt spid="690178"/>
                                        </p:tgtEl>
                                        <p:attrNameLst>
                                          <p:attrName>ppt_x</p:attrName>
                                        </p:attrNameLst>
                                      </p:cBhvr>
                                      <p:tavLst>
                                        <p:tav tm="0">
                                          <p:val>
                                            <p:strVal val="#ppt_x"/>
                                          </p:val>
                                        </p:tav>
                                        <p:tav tm="100000">
                                          <p:val>
                                            <p:strVal val="#ppt_x"/>
                                          </p:val>
                                        </p:tav>
                                      </p:tavLst>
                                    </p:anim>
                                    <p:anim calcmode="lin" valueType="num">
                                      <p:cBhvr additive="base">
                                        <p:cTn id="8" dur="3000" fill="hold"/>
                                        <p:tgtEl>
                                          <p:spTgt spid="69017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90179">
                                            <p:txEl>
                                              <p:pRg st="1" end="1"/>
                                            </p:txEl>
                                          </p:spTgt>
                                        </p:tgtEl>
                                        <p:attrNameLst>
                                          <p:attrName>style.visibility</p:attrName>
                                        </p:attrNameLst>
                                      </p:cBhvr>
                                      <p:to>
                                        <p:strVal val="visible"/>
                                      </p:to>
                                    </p:set>
                                    <p:anim calcmode="lin" valueType="num">
                                      <p:cBhvr additive="base">
                                        <p:cTn id="13" dur="3000" fill="hold"/>
                                        <p:tgtEl>
                                          <p:spTgt spid="690179">
                                            <p:txEl>
                                              <p:pRg st="1" end="1"/>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6901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90179">
                                            <p:txEl>
                                              <p:pRg st="2" end="2"/>
                                            </p:txEl>
                                          </p:spTgt>
                                        </p:tgtEl>
                                        <p:attrNameLst>
                                          <p:attrName>style.visibility</p:attrName>
                                        </p:attrNameLst>
                                      </p:cBhvr>
                                      <p:to>
                                        <p:strVal val="visible"/>
                                      </p:to>
                                    </p:set>
                                    <p:anim calcmode="lin" valueType="num">
                                      <p:cBhvr additive="base">
                                        <p:cTn id="19" dur="3000" fill="hold"/>
                                        <p:tgtEl>
                                          <p:spTgt spid="690179">
                                            <p:txEl>
                                              <p:pRg st="2" end="2"/>
                                            </p:txEl>
                                          </p:spTgt>
                                        </p:tgtEl>
                                        <p:attrNameLst>
                                          <p:attrName>ppt_x</p:attrName>
                                        </p:attrNameLst>
                                      </p:cBhvr>
                                      <p:tavLst>
                                        <p:tav tm="0">
                                          <p:val>
                                            <p:strVal val="#ppt_x"/>
                                          </p:val>
                                        </p:tav>
                                        <p:tav tm="100000">
                                          <p:val>
                                            <p:strVal val="#ppt_x"/>
                                          </p:val>
                                        </p:tav>
                                      </p:tavLst>
                                    </p:anim>
                                    <p:anim calcmode="lin" valueType="num">
                                      <p:cBhvr additive="base">
                                        <p:cTn id="20" dur="3000" fill="hold"/>
                                        <p:tgtEl>
                                          <p:spTgt spid="69017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90179">
                                            <p:txEl>
                                              <p:pRg st="3" end="3"/>
                                            </p:txEl>
                                          </p:spTgt>
                                        </p:tgtEl>
                                        <p:attrNameLst>
                                          <p:attrName>style.visibility</p:attrName>
                                        </p:attrNameLst>
                                      </p:cBhvr>
                                      <p:to>
                                        <p:strVal val="visible"/>
                                      </p:to>
                                    </p:set>
                                    <p:anim calcmode="lin" valueType="num">
                                      <p:cBhvr additive="base">
                                        <p:cTn id="25" dur="3000" fill="hold"/>
                                        <p:tgtEl>
                                          <p:spTgt spid="690179">
                                            <p:txEl>
                                              <p:pRg st="3" end="3"/>
                                            </p:txEl>
                                          </p:spTgt>
                                        </p:tgtEl>
                                        <p:attrNameLst>
                                          <p:attrName>ppt_x</p:attrName>
                                        </p:attrNameLst>
                                      </p:cBhvr>
                                      <p:tavLst>
                                        <p:tav tm="0">
                                          <p:val>
                                            <p:strVal val="#ppt_x"/>
                                          </p:val>
                                        </p:tav>
                                        <p:tav tm="100000">
                                          <p:val>
                                            <p:strVal val="#ppt_x"/>
                                          </p:val>
                                        </p:tav>
                                      </p:tavLst>
                                    </p:anim>
                                    <p:anim calcmode="lin" valueType="num">
                                      <p:cBhvr additive="base">
                                        <p:cTn id="26" dur="3000" fill="hold"/>
                                        <p:tgtEl>
                                          <p:spTgt spid="69017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90179">
                                            <p:txEl>
                                              <p:pRg st="5" end="5"/>
                                            </p:txEl>
                                          </p:spTgt>
                                        </p:tgtEl>
                                        <p:attrNameLst>
                                          <p:attrName>style.visibility</p:attrName>
                                        </p:attrNameLst>
                                      </p:cBhvr>
                                      <p:to>
                                        <p:strVal val="visible"/>
                                      </p:to>
                                    </p:set>
                                    <p:anim calcmode="lin" valueType="num">
                                      <p:cBhvr additive="base">
                                        <p:cTn id="31" dur="3000" fill="hold"/>
                                        <p:tgtEl>
                                          <p:spTgt spid="690179">
                                            <p:txEl>
                                              <p:pRg st="5" end="5"/>
                                            </p:txEl>
                                          </p:spTgt>
                                        </p:tgtEl>
                                        <p:attrNameLst>
                                          <p:attrName>ppt_x</p:attrName>
                                        </p:attrNameLst>
                                      </p:cBhvr>
                                      <p:tavLst>
                                        <p:tav tm="0">
                                          <p:val>
                                            <p:strVal val="#ppt_x"/>
                                          </p:val>
                                        </p:tav>
                                        <p:tav tm="100000">
                                          <p:val>
                                            <p:strVal val="#ppt_x"/>
                                          </p:val>
                                        </p:tav>
                                      </p:tavLst>
                                    </p:anim>
                                    <p:anim calcmode="lin" valueType="num">
                                      <p:cBhvr additive="base">
                                        <p:cTn id="32" dur="3000" fill="hold"/>
                                        <p:tgtEl>
                                          <p:spTgt spid="69017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90179">
                                            <p:txEl>
                                              <p:pRg st="7" end="7"/>
                                            </p:txEl>
                                          </p:spTgt>
                                        </p:tgtEl>
                                        <p:attrNameLst>
                                          <p:attrName>style.visibility</p:attrName>
                                        </p:attrNameLst>
                                      </p:cBhvr>
                                      <p:to>
                                        <p:strVal val="visible"/>
                                      </p:to>
                                    </p:set>
                                    <p:anim calcmode="lin" valueType="num">
                                      <p:cBhvr additive="base">
                                        <p:cTn id="37" dur="3000" fill="hold"/>
                                        <p:tgtEl>
                                          <p:spTgt spid="690179">
                                            <p:txEl>
                                              <p:pRg st="7" end="7"/>
                                            </p:txEl>
                                          </p:spTgt>
                                        </p:tgtEl>
                                        <p:attrNameLst>
                                          <p:attrName>ppt_x</p:attrName>
                                        </p:attrNameLst>
                                      </p:cBhvr>
                                      <p:tavLst>
                                        <p:tav tm="0">
                                          <p:val>
                                            <p:strVal val="#ppt_x"/>
                                          </p:val>
                                        </p:tav>
                                        <p:tav tm="100000">
                                          <p:val>
                                            <p:strVal val="#ppt_x"/>
                                          </p:val>
                                        </p:tav>
                                      </p:tavLst>
                                    </p:anim>
                                    <p:anim calcmode="lin" valueType="num">
                                      <p:cBhvr additive="base">
                                        <p:cTn id="38" dur="3000" fill="hold"/>
                                        <p:tgtEl>
                                          <p:spTgt spid="69017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0178" grpId="0"/>
      <p:bldP spid="690179" grpId="0" build="p"/>
    </p:bld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В.И. (МГУ)</a:t>
            </a:r>
          </a:p>
        </p:txBody>
      </p:sp>
      <p:sp>
        <p:nvSpPr>
          <p:cNvPr id="1566722" name="Rectangle 2"/>
          <p:cNvSpPr>
            <a:spLocks noGrp="1" noChangeArrowheads="1"/>
          </p:cNvSpPr>
          <p:nvPr>
            <p:ph type="title"/>
          </p:nvPr>
        </p:nvSpPr>
        <p:spPr>
          <a:xfrm>
            <a:off x="107950" y="277813"/>
            <a:ext cx="9036050" cy="703262"/>
          </a:xfrm>
        </p:spPr>
        <p:txBody>
          <a:bodyPr/>
          <a:lstStyle/>
          <a:p>
            <a:pPr eaLnBrk="1" hangingPunct="1">
              <a:defRPr/>
            </a:pPr>
            <a:r>
              <a:rPr lang="ru-RU" sz="3600" b="1" dirty="0" smtClean="0">
                <a:solidFill>
                  <a:srgbClr val="FFFFFF"/>
                </a:solidFill>
                <a:latin typeface="Verdana"/>
                <a:ea typeface="+mn-ea"/>
                <a:cs typeface="+mn-cs"/>
              </a:rPr>
              <a:t>Вопросы</a:t>
            </a:r>
            <a:endParaRPr lang="ru-RU" sz="3600" b="1" dirty="0" smtClean="0">
              <a:solidFill>
                <a:schemeClr val="tx1"/>
              </a:solidFill>
              <a:latin typeface="+mn-lt"/>
            </a:endParaRPr>
          </a:p>
        </p:txBody>
      </p:sp>
      <p:sp>
        <p:nvSpPr>
          <p:cNvPr id="1566723" name="Rectangle 3"/>
          <p:cNvSpPr>
            <a:spLocks noGrp="1" noChangeArrowheads="1"/>
          </p:cNvSpPr>
          <p:nvPr>
            <p:ph type="body" idx="1"/>
          </p:nvPr>
        </p:nvSpPr>
        <p:spPr>
          <a:xfrm>
            <a:off x="0" y="981075"/>
            <a:ext cx="8964613" cy="5149850"/>
          </a:xfrm>
        </p:spPr>
        <p:txBody>
          <a:bodyPr/>
          <a:lstStyle/>
          <a:p>
            <a:pPr marL="0" indent="0" eaLnBrk="1" hangingPunct="1">
              <a:buClr>
                <a:srgbClr val="FFFFCC"/>
              </a:buClr>
              <a:buFont typeface="Wingdings" pitchFamily="2" charset="2"/>
              <a:buNone/>
              <a:defRPr/>
            </a:pPr>
            <a:r>
              <a:rPr lang="ru-RU" dirty="0" smtClean="0">
                <a:solidFill>
                  <a:srgbClr val="FFFFFF"/>
                </a:solidFill>
              </a:rPr>
              <a:t>Чего </a:t>
            </a:r>
            <a:r>
              <a:rPr lang="ru-RU" dirty="0">
                <a:solidFill>
                  <a:srgbClr val="FFFFFF"/>
                </a:solidFill>
              </a:rPr>
              <a:t>в </a:t>
            </a:r>
            <a:r>
              <a:rPr lang="ru-RU" dirty="0" smtClean="0">
                <a:solidFill>
                  <a:srgbClr val="FFFFFF"/>
                </a:solidFill>
              </a:rPr>
              <a:t>успешных менеджерах </a:t>
            </a:r>
            <a:r>
              <a:rPr lang="ru-RU" dirty="0">
                <a:solidFill>
                  <a:srgbClr val="FFFFFF"/>
                </a:solidFill>
              </a:rPr>
              <a:t>больше, </a:t>
            </a:r>
            <a:endParaRPr lang="ru-RU" dirty="0" smtClean="0">
              <a:solidFill>
                <a:srgbClr val="FFFFFF"/>
              </a:solidFill>
            </a:endParaRPr>
          </a:p>
          <a:p>
            <a:pPr marL="0" indent="0" algn="ctr" eaLnBrk="1" hangingPunct="1">
              <a:buClr>
                <a:srgbClr val="FFFFCC"/>
              </a:buClr>
              <a:buFont typeface="Wingdings" pitchFamily="2" charset="2"/>
              <a:buNone/>
              <a:defRPr/>
            </a:pPr>
            <a:r>
              <a:rPr lang="en-US" b="1" dirty="0">
                <a:solidFill>
                  <a:srgbClr val="FFFFFF"/>
                </a:solidFill>
              </a:rPr>
              <a:t>Push </a:t>
            </a:r>
            <a:r>
              <a:rPr lang="en-US" b="1" dirty="0" smtClean="0">
                <a:solidFill>
                  <a:srgbClr val="FFFFFF"/>
                </a:solidFill>
              </a:rPr>
              <a:t>to </a:t>
            </a:r>
            <a:r>
              <a:rPr lang="en-US" b="1" dirty="0" err="1" smtClean="0">
                <a:solidFill>
                  <a:srgbClr val="FFFFFF"/>
                </a:solidFill>
              </a:rPr>
              <a:t>p.B</a:t>
            </a:r>
            <a:r>
              <a:rPr lang="en-US" b="1" dirty="0" smtClean="0">
                <a:solidFill>
                  <a:srgbClr val="FFFFFF"/>
                </a:solidFill>
              </a:rPr>
              <a:t> or </a:t>
            </a:r>
            <a:endParaRPr lang="ru-RU" b="1" dirty="0" smtClean="0">
              <a:solidFill>
                <a:srgbClr val="FFFFFF"/>
              </a:solidFill>
            </a:endParaRPr>
          </a:p>
          <a:p>
            <a:pPr marL="0" indent="0" algn="ctr" eaLnBrk="1" hangingPunct="1">
              <a:buClr>
                <a:srgbClr val="FFFFCC"/>
              </a:buClr>
              <a:buFont typeface="Wingdings" pitchFamily="2" charset="2"/>
              <a:buNone/>
              <a:defRPr/>
            </a:pPr>
            <a:r>
              <a:rPr lang="en-US" b="1" dirty="0" smtClean="0">
                <a:solidFill>
                  <a:srgbClr val="FFFFFF"/>
                </a:solidFill>
              </a:rPr>
              <a:t>Pull for </a:t>
            </a:r>
            <a:r>
              <a:rPr lang="en-US" b="1" dirty="0" err="1" smtClean="0">
                <a:solidFill>
                  <a:srgbClr val="FFFFFF"/>
                </a:solidFill>
              </a:rPr>
              <a:t>p.B</a:t>
            </a:r>
            <a:r>
              <a:rPr lang="ru-RU" dirty="0" smtClean="0">
                <a:solidFill>
                  <a:srgbClr val="FFFFFF"/>
                </a:solidFill>
              </a:rPr>
              <a:t>?</a:t>
            </a:r>
            <a:endParaRPr lang="en-US" dirty="0" smtClean="0">
              <a:solidFill>
                <a:srgbClr val="FFFFFF"/>
              </a:solidFill>
            </a:endParaRPr>
          </a:p>
          <a:p>
            <a:pPr marL="0" indent="0" eaLnBrk="1" hangingPunct="1">
              <a:buClr>
                <a:srgbClr val="FFFFCC"/>
              </a:buClr>
              <a:buFont typeface="Wingdings" pitchFamily="2" charset="2"/>
              <a:buNone/>
              <a:defRPr/>
            </a:pPr>
            <a:r>
              <a:rPr lang="ru-RU" dirty="0" smtClean="0">
                <a:solidFill>
                  <a:srgbClr val="FFFFFF"/>
                </a:solidFill>
              </a:rPr>
              <a:t>Пример, Ал-р Македонский, </a:t>
            </a:r>
          </a:p>
          <a:p>
            <a:pPr marL="0" indent="0" eaLnBrk="1" hangingPunct="1">
              <a:buClr>
                <a:srgbClr val="FFFFCC"/>
              </a:buClr>
              <a:buFont typeface="Wingdings" pitchFamily="2" charset="2"/>
              <a:buNone/>
              <a:defRPr/>
            </a:pPr>
            <a:r>
              <a:rPr lang="ru-RU" dirty="0" smtClean="0">
                <a:solidFill>
                  <a:srgbClr val="FFFFFF"/>
                </a:solidFill>
              </a:rPr>
              <a:t>когда </a:t>
            </a:r>
            <a:r>
              <a:rPr lang="ru-RU" dirty="0">
                <a:solidFill>
                  <a:srgbClr val="FFFFFF"/>
                </a:solidFill>
              </a:rPr>
              <a:t>он без навигатора двигался в Индию, достиг её и победил? </a:t>
            </a:r>
          </a:p>
          <a:p>
            <a:pPr marL="0" indent="0" algn="ctr" eaLnBrk="1" hangingPunct="1">
              <a:buFont typeface="Wingdings" pitchFamily="2" charset="2"/>
              <a:buNone/>
              <a:defRPr/>
            </a:pPr>
            <a:r>
              <a:rPr lang="ru-RU" dirty="0" smtClean="0"/>
              <a:t>Исследование </a:t>
            </a:r>
            <a:r>
              <a:rPr lang="ru-RU" dirty="0" err="1" smtClean="0"/>
              <a:t>Дж.Коллинза</a:t>
            </a:r>
            <a:r>
              <a:rPr lang="en-US" dirty="0" smtClean="0">
                <a:sym typeface="Wingdings" panose="05000000000000000000" pitchFamily="2" charset="2"/>
              </a:rPr>
              <a:t></a:t>
            </a:r>
            <a:r>
              <a:rPr lang="en-US" dirty="0">
                <a:sym typeface="Wingdings" panose="05000000000000000000" pitchFamily="2" charset="2"/>
              </a:rPr>
              <a:t> </a:t>
            </a:r>
            <a:endParaRPr lang="en-US" dirty="0" smtClean="0">
              <a:sym typeface="Wingdings" panose="05000000000000000000" pitchFamily="2" charset="2"/>
            </a:endParaRPr>
          </a:p>
          <a:p>
            <a:pPr marL="0" indent="0" algn="ctr" eaLnBrk="1" hangingPunct="1">
              <a:buFont typeface="Wingdings" pitchFamily="2" charset="2"/>
              <a:buNone/>
              <a:defRPr/>
            </a:pPr>
            <a:r>
              <a:rPr lang="ru-RU" dirty="0" smtClean="0">
                <a:sym typeface="Wingdings" panose="05000000000000000000" pitchFamily="2" charset="2"/>
              </a:rPr>
              <a:t>«От Хорошего к Великому»</a:t>
            </a:r>
          </a:p>
          <a:p>
            <a:pPr marL="0" indent="0" algn="ctr" eaLnBrk="1" hangingPunct="1">
              <a:buFont typeface="Wingdings" pitchFamily="2" charset="2"/>
              <a:buNone/>
              <a:defRPr/>
            </a:pPr>
            <a:r>
              <a:rPr lang="ru-RU" b="1" dirty="0" smtClean="0">
                <a:sym typeface="Wingdings" panose="05000000000000000000" pitchFamily="2" charset="2"/>
              </a:rPr>
              <a:t>Менеджер 5-го уровня</a:t>
            </a:r>
            <a:endParaRPr lang="en-US" b="1" dirty="0" smtClean="0">
              <a:sym typeface="Wingdings" panose="05000000000000000000" pitchFamily="2" charset="2"/>
            </a:endParaRPr>
          </a:p>
        </p:txBody>
      </p:sp>
      <p:sp>
        <p:nvSpPr>
          <p:cNvPr id="2" name="Дата 1"/>
          <p:cNvSpPr>
            <a:spLocks noGrp="1"/>
          </p:cNvSpPr>
          <p:nvPr>
            <p:ph type="dt" sz="quarter" idx="10"/>
          </p:nvPr>
        </p:nvSpPr>
        <p:spPr/>
        <p:txBody>
          <a:bodyPr/>
          <a:lstStyle/>
          <a:p>
            <a:pPr>
              <a:defRPr/>
            </a:pPr>
            <a:fld id="{097E80D3-5985-423A-8A8D-568CDEF1C29A}" type="datetime1">
              <a:rPr lang="ru-RU"/>
              <a:pPr>
                <a:defRPr/>
              </a:pPr>
              <a:t>21.09.2018</a:t>
            </a:fld>
            <a:endParaRPr lang="ru-RU"/>
          </a:p>
        </p:txBody>
      </p:sp>
      <p:sp>
        <p:nvSpPr>
          <p:cNvPr id="3" name="Номер слайда 2"/>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29589F52-4307-4318-9A03-E338A7805502}" type="slidenum">
              <a:rPr lang="ru-RU" altLang="ru-RU" sz="1000" smtClean="0">
                <a:solidFill>
                  <a:srgbClr val="FFFFFF"/>
                </a:solidFill>
              </a:rPr>
              <a:pPr>
                <a:spcBef>
                  <a:spcPct val="0"/>
                </a:spcBef>
                <a:buClrTx/>
                <a:buSzTx/>
                <a:buFontTx/>
                <a:buNone/>
                <a:defRPr/>
              </a:pPr>
              <a:t>73</a:t>
            </a:fld>
            <a:endParaRPr lang="ru-RU" altLang="ru-RU" sz="1000" smtClean="0">
              <a:solidFill>
                <a:srgbClr val="FFFFFF"/>
              </a:solidFill>
            </a:endParaRPr>
          </a:p>
        </p:txBody>
      </p:sp>
    </p:spTree>
    <p:extLst>
      <p:ext uri="{BB962C8B-B14F-4D97-AF65-F5344CB8AC3E}">
        <p14:creationId xmlns:p14="http://schemas.microsoft.com/office/powerpoint/2010/main" val="17786403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566722"/>
                                        </p:tgtEl>
                                        <p:attrNameLst>
                                          <p:attrName>style.visibility</p:attrName>
                                        </p:attrNameLst>
                                      </p:cBhvr>
                                      <p:to>
                                        <p:strVal val="visible"/>
                                      </p:to>
                                    </p:set>
                                    <p:anim calcmode="lin" valueType="num">
                                      <p:cBhvr additive="base">
                                        <p:cTn id="7" dur="500" fill="hold"/>
                                        <p:tgtEl>
                                          <p:spTgt spid="1566722"/>
                                        </p:tgtEl>
                                        <p:attrNameLst>
                                          <p:attrName>ppt_x</p:attrName>
                                        </p:attrNameLst>
                                      </p:cBhvr>
                                      <p:tavLst>
                                        <p:tav tm="0">
                                          <p:val>
                                            <p:strVal val="1+#ppt_w/2"/>
                                          </p:val>
                                        </p:tav>
                                        <p:tav tm="100000">
                                          <p:val>
                                            <p:strVal val="#ppt_x"/>
                                          </p:val>
                                        </p:tav>
                                      </p:tavLst>
                                    </p:anim>
                                    <p:anim calcmode="lin" valueType="num">
                                      <p:cBhvr additive="base">
                                        <p:cTn id="8" dur="500" fill="hold"/>
                                        <p:tgtEl>
                                          <p:spTgt spid="156672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66723">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66723">
                                            <p:txEl>
                                              <p:pRg st="1" end="1"/>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66723">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66723">
                                            <p:txEl>
                                              <p:pRg st="3" end="3"/>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66723">
                                            <p:txEl>
                                              <p:pRg st="4" end="4"/>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566723">
                                            <p:txEl>
                                              <p:pRg st="5" end="5"/>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566723">
                                            <p:txEl>
                                              <p:pRg st="6" end="6"/>
                                            </p:txEl>
                                          </p:spTgt>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56672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22" grpId="0" autoUpdateAnimBg="0"/>
      <p:bldP spid="1566723" grpId="0" build="p"/>
    </p:bld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Нижний колонтитул 4"/>
          <p:cNvSpPr txBox="1">
            <a:spLocks noGrp="1"/>
          </p:cNvSpPr>
          <p:nvPr/>
        </p:nvSpPr>
        <p:spPr bwMode="auto">
          <a:xfrm>
            <a:off x="3124200" y="6248400"/>
            <a:ext cx="2895600" cy="457200"/>
          </a:xfrm>
          <a:prstGeom prst="rect">
            <a:avLst/>
          </a:prstGeom>
          <a:noFill/>
          <a:ln>
            <a:miter lim="800000"/>
            <a:headEnd/>
            <a:tailEnd/>
          </a:ln>
        </p:spPr>
        <p:txBody>
          <a:bodyPr/>
          <a:lstStyle/>
          <a:p>
            <a:pPr algn="ctr">
              <a:defRPr/>
            </a:pPr>
            <a:r>
              <a:rPr lang="ru-RU" sz="1000">
                <a:solidFill>
                  <a:srgbClr val="FFFFFF"/>
                </a:solidFill>
                <a:effectLst>
                  <a:outerShdw blurRad="38100" dist="38100" dir="2700000" algn="tl">
                    <a:srgbClr val="000000"/>
                  </a:outerShdw>
                </a:effectLst>
                <a:cs typeface="Arial" charset="0"/>
              </a:rPr>
              <a:t>проф. МАРШЕВ В. И. (МГУ)</a:t>
            </a:r>
          </a:p>
        </p:txBody>
      </p:sp>
      <p:sp>
        <p:nvSpPr>
          <p:cNvPr id="757762" name="Rectangle 2"/>
          <p:cNvSpPr>
            <a:spLocks noGrp="1" noChangeArrowheads="1"/>
          </p:cNvSpPr>
          <p:nvPr>
            <p:ph type="title" idx="4294967295"/>
          </p:nvPr>
        </p:nvSpPr>
        <p:spPr>
          <a:xfrm>
            <a:off x="323850" y="333375"/>
            <a:ext cx="8391525" cy="935038"/>
          </a:xfrm>
        </p:spPr>
        <p:txBody>
          <a:bodyPr/>
          <a:lstStyle/>
          <a:p>
            <a:pPr eaLnBrk="1" hangingPunct="1">
              <a:defRPr/>
            </a:pPr>
            <a:r>
              <a:rPr lang="ru-RU" sz="3200" b="1" dirty="0" smtClean="0">
                <a:latin typeface="+mn-lt"/>
              </a:rPr>
              <a:t>В обоих случаях</a:t>
            </a:r>
            <a:br>
              <a:rPr lang="ru-RU" sz="3200" b="1" dirty="0" smtClean="0">
                <a:latin typeface="+mn-lt"/>
              </a:rPr>
            </a:br>
            <a:r>
              <a:rPr lang="ru-RU" sz="3200" b="1" dirty="0" smtClean="0">
                <a:latin typeface="+mn-lt"/>
              </a:rPr>
              <a:t>ЦЕЛЕВОЙ ПОДХОД</a:t>
            </a:r>
          </a:p>
        </p:txBody>
      </p:sp>
      <p:sp>
        <p:nvSpPr>
          <p:cNvPr id="757763" name="Rectangle 3"/>
          <p:cNvSpPr>
            <a:spLocks noGrp="1" noChangeArrowheads="1"/>
          </p:cNvSpPr>
          <p:nvPr>
            <p:ph type="body" idx="4294967295"/>
          </p:nvPr>
        </p:nvSpPr>
        <p:spPr>
          <a:xfrm>
            <a:off x="0" y="1125538"/>
            <a:ext cx="9001125" cy="5040312"/>
          </a:xfrm>
        </p:spPr>
        <p:txBody>
          <a:bodyPr/>
          <a:lstStyle/>
          <a:p>
            <a:pPr marL="0" indent="0" algn="ctr" eaLnBrk="1" hangingPunct="1">
              <a:lnSpc>
                <a:spcPct val="80000"/>
              </a:lnSpc>
              <a:buFont typeface="Wingdings" pitchFamily="2" charset="2"/>
              <a:buNone/>
              <a:defRPr/>
            </a:pPr>
            <a:endParaRPr lang="ru-RU" sz="2800" b="1" dirty="0" smtClean="0"/>
          </a:p>
          <a:p>
            <a:pPr marL="0" indent="0" algn="ctr" eaLnBrk="1" hangingPunct="1">
              <a:lnSpc>
                <a:spcPct val="80000"/>
              </a:lnSpc>
              <a:buFont typeface="Wingdings" pitchFamily="2" charset="2"/>
              <a:buNone/>
              <a:defRPr/>
            </a:pPr>
            <a:r>
              <a:rPr lang="ru-RU" sz="2800" b="1" dirty="0" smtClean="0"/>
              <a:t>НО</a:t>
            </a:r>
            <a:endParaRPr lang="ru-RU" sz="2800" b="1" dirty="0"/>
          </a:p>
          <a:p>
            <a:pPr marL="0" indent="0" eaLnBrk="1" hangingPunct="1">
              <a:lnSpc>
                <a:spcPct val="80000"/>
              </a:lnSpc>
              <a:buFont typeface="Wingdings" pitchFamily="2" charset="2"/>
              <a:buNone/>
              <a:defRPr/>
            </a:pPr>
            <a:r>
              <a:rPr lang="ru-RU" sz="2800" dirty="0" smtClean="0"/>
              <a:t>1. </a:t>
            </a:r>
            <a:r>
              <a:rPr lang="en-US" sz="2800" dirty="0" smtClean="0"/>
              <a:t>Doing</a:t>
            </a:r>
            <a:r>
              <a:rPr lang="en-US" sz="2800" b="1" dirty="0" smtClean="0"/>
              <a:t> Things Right </a:t>
            </a:r>
            <a:r>
              <a:rPr lang="ru-RU" sz="2800" b="1" dirty="0" smtClean="0">
                <a:sym typeface="Wingdings" panose="05000000000000000000" pitchFamily="2" charset="2"/>
              </a:rPr>
              <a:t></a:t>
            </a:r>
            <a:r>
              <a:rPr lang="en-US" sz="2800" dirty="0" smtClean="0"/>
              <a:t> </a:t>
            </a:r>
            <a:r>
              <a:rPr lang="ru-RU" sz="2800" b="1" i="1" dirty="0" smtClean="0"/>
              <a:t>Эффективность</a:t>
            </a:r>
            <a:endParaRPr lang="en-US" sz="2800" b="1" i="1" dirty="0"/>
          </a:p>
          <a:p>
            <a:pPr marL="0" indent="0" eaLnBrk="1" hangingPunct="1">
              <a:lnSpc>
                <a:spcPct val="80000"/>
              </a:lnSpc>
              <a:buFont typeface="Wingdings" pitchFamily="2" charset="2"/>
              <a:buNone/>
              <a:defRPr/>
            </a:pPr>
            <a:endParaRPr lang="en-US" sz="2800" dirty="0"/>
          </a:p>
          <a:p>
            <a:pPr marL="0" indent="0" eaLnBrk="1" hangingPunct="1">
              <a:lnSpc>
                <a:spcPct val="80000"/>
              </a:lnSpc>
              <a:buFont typeface="Wingdings" pitchFamily="2" charset="2"/>
              <a:buNone/>
              <a:defRPr/>
            </a:pPr>
            <a:r>
              <a:rPr lang="ru-RU" sz="2800" dirty="0" smtClean="0"/>
              <a:t>2. </a:t>
            </a:r>
            <a:r>
              <a:rPr lang="en-US" sz="2800" dirty="0" smtClean="0"/>
              <a:t>Doing</a:t>
            </a:r>
            <a:r>
              <a:rPr lang="en-US" sz="2800" b="1" dirty="0" smtClean="0"/>
              <a:t> </a:t>
            </a:r>
            <a:r>
              <a:rPr lang="en-US" sz="2800" b="1" dirty="0"/>
              <a:t>the </a:t>
            </a:r>
            <a:r>
              <a:rPr lang="en-US" sz="2800" b="1" dirty="0" smtClean="0"/>
              <a:t>Right Things</a:t>
            </a:r>
            <a:r>
              <a:rPr lang="ru-RU" sz="2800" b="1" dirty="0" smtClean="0"/>
              <a:t> </a:t>
            </a:r>
            <a:r>
              <a:rPr lang="en-US" sz="2800" b="1" dirty="0" smtClean="0"/>
              <a:t>=&gt;</a:t>
            </a:r>
            <a:r>
              <a:rPr lang="ru-RU" sz="2800" dirty="0" smtClean="0"/>
              <a:t> </a:t>
            </a:r>
            <a:r>
              <a:rPr lang="ru-RU" sz="2800" b="1" i="1" dirty="0" smtClean="0"/>
              <a:t>Результативность</a:t>
            </a:r>
            <a:endParaRPr lang="en-US" sz="2800" b="1" i="1" dirty="0" smtClean="0"/>
          </a:p>
          <a:p>
            <a:pPr marL="0" indent="0" algn="ctr" eaLnBrk="1" hangingPunct="1">
              <a:lnSpc>
                <a:spcPct val="80000"/>
              </a:lnSpc>
              <a:buFont typeface="Wingdings" pitchFamily="2" charset="2"/>
              <a:buNone/>
              <a:defRPr/>
            </a:pPr>
            <a:endParaRPr lang="ru-RU" sz="2800" dirty="0" smtClean="0"/>
          </a:p>
          <a:p>
            <a:pPr marL="0" indent="0" algn="ctr" eaLnBrk="1" hangingPunct="1">
              <a:lnSpc>
                <a:spcPct val="80000"/>
              </a:lnSpc>
              <a:buFont typeface="Wingdings" pitchFamily="2" charset="2"/>
              <a:buNone/>
              <a:defRPr/>
            </a:pPr>
            <a:r>
              <a:rPr lang="ru-RU" sz="2800" dirty="0" smtClean="0"/>
              <a:t>А </a:t>
            </a:r>
            <a:r>
              <a:rPr lang="ru-RU" sz="2800" dirty="0" err="1" smtClean="0"/>
              <a:t>м.б</a:t>
            </a:r>
            <a:r>
              <a:rPr lang="ru-RU" sz="2800" dirty="0" smtClean="0"/>
              <a:t>. надо:</a:t>
            </a:r>
            <a:endParaRPr lang="en-US" sz="2800" dirty="0"/>
          </a:p>
          <a:p>
            <a:pPr marL="0" indent="0" eaLnBrk="1" hangingPunct="1">
              <a:lnSpc>
                <a:spcPct val="80000"/>
              </a:lnSpc>
              <a:buFont typeface="Wingdings" pitchFamily="2" charset="2"/>
              <a:buNone/>
              <a:defRPr/>
            </a:pPr>
            <a:r>
              <a:rPr lang="ru-RU" sz="2800" b="1" dirty="0" smtClean="0"/>
              <a:t>3. </a:t>
            </a:r>
            <a:r>
              <a:rPr lang="en-US" sz="2800" b="1" dirty="0" smtClean="0"/>
              <a:t>Doing </a:t>
            </a:r>
            <a:r>
              <a:rPr lang="en-US" sz="2800" b="1" dirty="0"/>
              <a:t>the Right </a:t>
            </a:r>
            <a:r>
              <a:rPr lang="en-US" sz="2800" b="1" dirty="0" smtClean="0"/>
              <a:t>Things Right </a:t>
            </a:r>
            <a:r>
              <a:rPr lang="en-US" sz="2800" dirty="0" smtClean="0"/>
              <a:t>= Mission</a:t>
            </a:r>
            <a:r>
              <a:rPr lang="ru-RU" sz="2800" dirty="0" smtClean="0"/>
              <a:t>?</a:t>
            </a:r>
          </a:p>
        </p:txBody>
      </p:sp>
      <p:sp>
        <p:nvSpPr>
          <p:cNvPr id="2" name="Date Placeholder 1"/>
          <p:cNvSpPr>
            <a:spLocks noGrp="1"/>
          </p:cNvSpPr>
          <p:nvPr>
            <p:ph type="dt" sz="quarter" idx="10"/>
          </p:nvPr>
        </p:nvSpPr>
        <p:spPr/>
        <p:txBody>
          <a:bodyPr/>
          <a:lstStyle/>
          <a:p>
            <a:pPr>
              <a:defRPr/>
            </a:pPr>
            <a:fld id="{03F3BAD3-52F4-4889-B616-C406653EF1DD}" type="datetime1">
              <a:rPr lang="ru-RU"/>
              <a:pPr>
                <a:defRPr/>
              </a:pPr>
              <a:t>21.09.2018</a:t>
            </a:fld>
            <a:endParaRPr lang="ru-RU"/>
          </a:p>
        </p:txBody>
      </p:sp>
      <p:sp>
        <p:nvSpPr>
          <p:cNvPr id="3" name="Footer Placeholder 2"/>
          <p:cNvSpPr>
            <a:spLocks noGrp="1"/>
          </p:cNvSpPr>
          <p:nvPr>
            <p:ph type="ftr" sz="quarter" idx="11"/>
          </p:nvPr>
        </p:nvSpPr>
        <p:spPr/>
        <p:txBody>
          <a:bodyPr/>
          <a:lstStyle/>
          <a:p>
            <a:pPr>
              <a:defRPr/>
            </a:pPr>
            <a:r>
              <a:rPr lang="ru-RU"/>
              <a:t>проф. МАРШЕВ В.И. (МГУ)</a:t>
            </a:r>
          </a:p>
        </p:txBody>
      </p:sp>
      <p:sp>
        <p:nvSpPr>
          <p:cNvPr id="4" name="Slide Number Placeholder 3"/>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40D3AB76-418A-440C-A379-E42A6A87B1BD}" type="slidenum">
              <a:rPr lang="ru-RU" altLang="ru-RU" sz="1000" smtClean="0">
                <a:solidFill>
                  <a:srgbClr val="FFFFFF"/>
                </a:solidFill>
              </a:rPr>
              <a:pPr>
                <a:spcBef>
                  <a:spcPct val="0"/>
                </a:spcBef>
                <a:buClrTx/>
                <a:buSzTx/>
                <a:buFontTx/>
                <a:buNone/>
                <a:defRPr/>
              </a:pPr>
              <a:t>74</a:t>
            </a:fld>
            <a:endParaRPr lang="ru-RU" altLang="ru-RU" sz="1000" smtClean="0">
              <a:solidFill>
                <a:srgbClr val="FFFFFF"/>
              </a:solidFill>
            </a:endParaRPr>
          </a:p>
        </p:txBody>
      </p:sp>
    </p:spTree>
    <p:extLst>
      <p:ext uri="{BB962C8B-B14F-4D97-AF65-F5344CB8AC3E}">
        <p14:creationId xmlns:p14="http://schemas.microsoft.com/office/powerpoint/2010/main" val="10022841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776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757763">
                                            <p:txEl>
                                              <p:pRg st="1" end="1"/>
                                            </p:txEl>
                                          </p:spTgt>
                                        </p:tgtEl>
                                        <p:attrNameLst>
                                          <p:attrName>style.visibility</p:attrName>
                                        </p:attrNameLst>
                                      </p:cBhvr>
                                      <p:to>
                                        <p:strVal val="visible"/>
                                      </p:to>
                                    </p:set>
                                    <p:anim calcmode="lin" valueType="num">
                                      <p:cBhvr additive="base">
                                        <p:cTn id="11" dur="500" fill="hold"/>
                                        <p:tgtEl>
                                          <p:spTgt spid="75776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577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57763">
                                            <p:txEl>
                                              <p:pRg st="2" end="2"/>
                                            </p:txEl>
                                          </p:spTgt>
                                        </p:tgtEl>
                                        <p:attrNameLst>
                                          <p:attrName>style.visibility</p:attrName>
                                        </p:attrNameLst>
                                      </p:cBhvr>
                                      <p:to>
                                        <p:strVal val="visible"/>
                                      </p:to>
                                    </p:set>
                                    <p:anim calcmode="lin" valueType="num">
                                      <p:cBhvr additive="base">
                                        <p:cTn id="17" dur="500" fill="hold"/>
                                        <p:tgtEl>
                                          <p:spTgt spid="75776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5776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757763">
                                            <p:txEl>
                                              <p:pRg st="4" end="4"/>
                                            </p:txEl>
                                          </p:spTgt>
                                        </p:tgtEl>
                                        <p:attrNameLst>
                                          <p:attrName>style.visibility</p:attrName>
                                        </p:attrNameLst>
                                      </p:cBhvr>
                                      <p:to>
                                        <p:strVal val="visible"/>
                                      </p:to>
                                    </p:set>
                                    <p:anim calcmode="lin" valueType="num">
                                      <p:cBhvr additive="base">
                                        <p:cTn id="23" dur="500" fill="hold"/>
                                        <p:tgtEl>
                                          <p:spTgt spid="75776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5776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757763">
                                            <p:txEl>
                                              <p:pRg st="6" end="6"/>
                                            </p:txEl>
                                          </p:spTgt>
                                        </p:tgtEl>
                                        <p:attrNameLst>
                                          <p:attrName>style.visibility</p:attrName>
                                        </p:attrNameLst>
                                      </p:cBhvr>
                                      <p:to>
                                        <p:strVal val="visible"/>
                                      </p:to>
                                    </p:set>
                                    <p:anim calcmode="lin" valueType="num">
                                      <p:cBhvr additive="base">
                                        <p:cTn id="29" dur="500" fill="hold"/>
                                        <p:tgtEl>
                                          <p:spTgt spid="75776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5776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57763">
                                            <p:txEl>
                                              <p:pRg st="7" end="7"/>
                                            </p:txEl>
                                          </p:spTgt>
                                        </p:tgtEl>
                                        <p:attrNameLst>
                                          <p:attrName>style.visibility</p:attrName>
                                        </p:attrNameLst>
                                      </p:cBhvr>
                                      <p:to>
                                        <p:strVal val="visible"/>
                                      </p:to>
                                    </p:set>
                                    <p:anim calcmode="lin" valueType="num">
                                      <p:cBhvr additive="base">
                                        <p:cTn id="35" dur="500" fill="hold"/>
                                        <p:tgtEl>
                                          <p:spTgt spid="75776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5776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62" grpId="0"/>
      <p:bldP spid="757763" grpId="0" build="p" autoUpdateAnimBg="0"/>
    </p:bld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smtClean="0"/>
              <a:t>проф. МАРШЕВ В. И. (МГУ)</a:t>
            </a:r>
          </a:p>
        </p:txBody>
      </p:sp>
      <p:sp>
        <p:nvSpPr>
          <p:cNvPr id="113666" name="Rectangle 2"/>
          <p:cNvSpPr>
            <a:spLocks noGrp="1" noChangeArrowheads="1"/>
          </p:cNvSpPr>
          <p:nvPr>
            <p:ph type="title"/>
          </p:nvPr>
        </p:nvSpPr>
        <p:spPr>
          <a:xfrm>
            <a:off x="0" y="381000"/>
            <a:ext cx="9144000" cy="914400"/>
          </a:xfrm>
        </p:spPr>
        <p:txBody>
          <a:bodyPr/>
          <a:lstStyle/>
          <a:p>
            <a:pPr>
              <a:defRPr/>
            </a:pPr>
            <a:r>
              <a:rPr lang="ru-RU" sz="3600" b="1" dirty="0" smtClean="0">
                <a:latin typeface="+mn-lt"/>
              </a:rPr>
              <a:t>Роли менеджера</a:t>
            </a:r>
            <a:br>
              <a:rPr lang="ru-RU" sz="3600" b="1" dirty="0" smtClean="0">
                <a:latin typeface="+mn-lt"/>
              </a:rPr>
            </a:br>
            <a:r>
              <a:rPr lang="ru-RU" sz="3200" b="1" dirty="0" smtClean="0">
                <a:latin typeface="+mn-lt"/>
              </a:rPr>
              <a:t>(по Генри Минцбергу-1975) </a:t>
            </a:r>
            <a:r>
              <a:rPr lang="ru-RU" sz="3600" b="1" dirty="0" smtClean="0">
                <a:latin typeface="+mn-lt"/>
              </a:rPr>
              <a:t>– 1/3</a:t>
            </a:r>
            <a:endParaRPr lang="ru-RU" sz="3600" b="1" dirty="0">
              <a:latin typeface="+mn-lt"/>
            </a:endParaRPr>
          </a:p>
        </p:txBody>
      </p:sp>
      <p:sp>
        <p:nvSpPr>
          <p:cNvPr id="113667" name="Rectangle 3"/>
          <p:cNvSpPr>
            <a:spLocks noGrp="1" noChangeArrowheads="1"/>
          </p:cNvSpPr>
          <p:nvPr>
            <p:ph type="body" idx="1"/>
          </p:nvPr>
        </p:nvSpPr>
        <p:spPr>
          <a:xfrm>
            <a:off x="0" y="1628775"/>
            <a:ext cx="8964613" cy="4467225"/>
          </a:xfrm>
        </p:spPr>
        <p:txBody>
          <a:bodyPr/>
          <a:lstStyle/>
          <a:p>
            <a:pPr algn="ctr">
              <a:lnSpc>
                <a:spcPct val="90000"/>
              </a:lnSpc>
              <a:buFont typeface="Wingdings" pitchFamily="2" charset="2"/>
              <a:buNone/>
              <a:defRPr/>
            </a:pPr>
            <a:r>
              <a:rPr lang="ru-RU" sz="3600" b="1" i="1" dirty="0"/>
              <a:t>1. Межличностные роли</a:t>
            </a:r>
            <a:r>
              <a:rPr lang="ru-RU" sz="2800" b="1" dirty="0"/>
              <a:t> </a:t>
            </a:r>
          </a:p>
          <a:p>
            <a:pPr>
              <a:lnSpc>
                <a:spcPct val="90000"/>
              </a:lnSpc>
              <a:buFont typeface="Wingdings" pitchFamily="2" charset="2"/>
              <a:buNone/>
              <a:defRPr/>
            </a:pPr>
            <a:r>
              <a:rPr lang="ru-RU" dirty="0"/>
              <a:t>1.1. Глава организации (</a:t>
            </a:r>
            <a:r>
              <a:rPr lang="ru-RU" i="1" dirty="0" err="1"/>
              <a:t>figurehead</a:t>
            </a:r>
            <a:r>
              <a:rPr lang="ru-RU" i="1" dirty="0"/>
              <a:t> </a:t>
            </a:r>
            <a:r>
              <a:rPr lang="ru-RU" i="1" dirty="0" err="1"/>
              <a:t>role</a:t>
            </a:r>
            <a:r>
              <a:rPr lang="ru-RU" dirty="0" smtClean="0"/>
              <a:t>)</a:t>
            </a:r>
          </a:p>
          <a:p>
            <a:pPr>
              <a:lnSpc>
                <a:spcPct val="90000"/>
              </a:lnSpc>
              <a:buFont typeface="Wingdings" pitchFamily="2" charset="2"/>
              <a:buNone/>
              <a:defRPr/>
            </a:pPr>
            <a:r>
              <a:rPr lang="ru-RU" dirty="0" smtClean="0"/>
              <a:t>1.2. Лидер (</a:t>
            </a:r>
            <a:r>
              <a:rPr lang="ru-RU" i="1" dirty="0" err="1" smtClean="0"/>
              <a:t>leader</a:t>
            </a:r>
            <a:r>
              <a:rPr lang="ru-RU" dirty="0" smtClean="0"/>
              <a:t>)</a:t>
            </a:r>
          </a:p>
          <a:p>
            <a:pPr>
              <a:lnSpc>
                <a:spcPct val="90000"/>
              </a:lnSpc>
              <a:buFont typeface="Wingdings" pitchFamily="2" charset="2"/>
              <a:buNone/>
              <a:defRPr/>
            </a:pPr>
            <a:r>
              <a:rPr lang="ru-RU" dirty="0" smtClean="0"/>
              <a:t>1.3. Связующее звено (</a:t>
            </a:r>
            <a:r>
              <a:rPr lang="ru-RU" i="1" dirty="0" err="1" smtClean="0"/>
              <a:t>liaison</a:t>
            </a:r>
            <a:r>
              <a:rPr lang="ru-RU" dirty="0" smtClean="0"/>
              <a:t>)</a:t>
            </a:r>
          </a:p>
          <a:p>
            <a:pPr>
              <a:lnSpc>
                <a:spcPct val="90000"/>
              </a:lnSpc>
              <a:buFont typeface="Wingdings" pitchFamily="2" charset="2"/>
              <a:buNone/>
              <a:defRPr/>
            </a:pPr>
            <a:endParaRPr lang="ru-RU" dirty="0"/>
          </a:p>
        </p:txBody>
      </p:sp>
    </p:spTree>
    <p:extLst>
      <p:ext uri="{BB962C8B-B14F-4D97-AF65-F5344CB8AC3E}">
        <p14:creationId xmlns:p14="http://schemas.microsoft.com/office/powerpoint/2010/main" val="12531593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13666"/>
                                        </p:tgtEl>
                                        <p:attrNameLst>
                                          <p:attrName>style.visibility</p:attrName>
                                        </p:attrNameLst>
                                      </p:cBhvr>
                                      <p:to>
                                        <p:strVal val="visible"/>
                                      </p:to>
                                    </p:set>
                                    <p:anim calcmode="lin" valueType="num">
                                      <p:cBhvr additive="base">
                                        <p:cTn id="7" dur="500" fill="hold"/>
                                        <p:tgtEl>
                                          <p:spTgt spid="113666"/>
                                        </p:tgtEl>
                                        <p:attrNameLst>
                                          <p:attrName>ppt_x</p:attrName>
                                        </p:attrNameLst>
                                      </p:cBhvr>
                                      <p:tavLst>
                                        <p:tav tm="0">
                                          <p:val>
                                            <p:strVal val="1+#ppt_w/2"/>
                                          </p:val>
                                        </p:tav>
                                        <p:tav tm="100000">
                                          <p:val>
                                            <p:strVal val="#ppt_x"/>
                                          </p:val>
                                        </p:tav>
                                      </p:tavLst>
                                    </p:anim>
                                    <p:anim calcmode="lin" valueType="num">
                                      <p:cBhvr additive="base">
                                        <p:cTn id="8" dur="500" fill="hold"/>
                                        <p:tgtEl>
                                          <p:spTgt spid="11366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13667">
                                            <p:txEl>
                                              <p:pRg st="0" end="0"/>
                                            </p:txEl>
                                          </p:spTgt>
                                        </p:tgtEl>
                                        <p:attrNameLst>
                                          <p:attrName>style.visibility</p:attrName>
                                        </p:attrNameLst>
                                      </p:cBhvr>
                                      <p:to>
                                        <p:strVal val="visible"/>
                                      </p:to>
                                    </p:set>
                                    <p:anim calcmode="lin" valueType="num">
                                      <p:cBhvr additive="base">
                                        <p:cTn id="13" dur="500" fill="hold"/>
                                        <p:tgtEl>
                                          <p:spTgt spid="113667">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136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13667">
                                            <p:txEl>
                                              <p:pRg st="1" end="1"/>
                                            </p:txEl>
                                          </p:spTgt>
                                        </p:tgtEl>
                                        <p:attrNameLst>
                                          <p:attrName>style.visibility</p:attrName>
                                        </p:attrNameLst>
                                      </p:cBhvr>
                                      <p:to>
                                        <p:strVal val="visible"/>
                                      </p:to>
                                    </p:set>
                                    <p:anim calcmode="lin" valueType="num">
                                      <p:cBhvr additive="base">
                                        <p:cTn id="19" dur="500" fill="hold"/>
                                        <p:tgtEl>
                                          <p:spTgt spid="113667">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136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13667">
                                            <p:txEl>
                                              <p:pRg st="2" end="2"/>
                                            </p:txEl>
                                          </p:spTgt>
                                        </p:tgtEl>
                                        <p:attrNameLst>
                                          <p:attrName>style.visibility</p:attrName>
                                        </p:attrNameLst>
                                      </p:cBhvr>
                                      <p:to>
                                        <p:strVal val="visible"/>
                                      </p:to>
                                    </p:set>
                                    <p:anim calcmode="lin" valueType="num">
                                      <p:cBhvr additive="base">
                                        <p:cTn id="25" dur="500" fill="hold"/>
                                        <p:tgtEl>
                                          <p:spTgt spid="113667">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136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13667">
                                            <p:txEl>
                                              <p:pRg st="3" end="3"/>
                                            </p:txEl>
                                          </p:spTgt>
                                        </p:tgtEl>
                                        <p:attrNameLst>
                                          <p:attrName>style.visibility</p:attrName>
                                        </p:attrNameLst>
                                      </p:cBhvr>
                                      <p:to>
                                        <p:strVal val="visible"/>
                                      </p:to>
                                    </p:set>
                                    <p:anim calcmode="lin" valueType="num">
                                      <p:cBhvr additive="base">
                                        <p:cTn id="31" dur="500" fill="hold"/>
                                        <p:tgtEl>
                                          <p:spTgt spid="113667">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1366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6" grpId="0" autoUpdateAnimBg="0"/>
      <p:bldP spid="113667" grpId="0" build="p" autoUpdateAnimBg="0"/>
    </p:bld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smtClean="0"/>
              <a:t>проф. МАРШЕВ В. И. (МГУ)</a:t>
            </a:r>
          </a:p>
        </p:txBody>
      </p:sp>
      <p:sp>
        <p:nvSpPr>
          <p:cNvPr id="119810" name="Rectangle 2"/>
          <p:cNvSpPr>
            <a:spLocks noGrp="1" noChangeArrowheads="1"/>
          </p:cNvSpPr>
          <p:nvPr>
            <p:ph type="title"/>
          </p:nvPr>
        </p:nvSpPr>
        <p:spPr>
          <a:xfrm>
            <a:off x="457200" y="115888"/>
            <a:ext cx="8229600" cy="865187"/>
          </a:xfrm>
        </p:spPr>
        <p:txBody>
          <a:bodyPr/>
          <a:lstStyle/>
          <a:p>
            <a:pPr>
              <a:defRPr/>
            </a:pPr>
            <a:r>
              <a:rPr lang="ru-RU" sz="3600" b="1" dirty="0">
                <a:latin typeface="+mn-lt"/>
              </a:rPr>
              <a:t>Роли </a:t>
            </a:r>
            <a:r>
              <a:rPr lang="ru-RU" sz="3600" b="1" dirty="0" smtClean="0">
                <a:latin typeface="+mn-lt"/>
              </a:rPr>
              <a:t>менеджера- 2/3</a:t>
            </a:r>
            <a:endParaRPr lang="ru-RU" sz="3600" b="1" dirty="0">
              <a:latin typeface="+mn-lt"/>
            </a:endParaRPr>
          </a:p>
        </p:txBody>
      </p:sp>
      <p:sp>
        <p:nvSpPr>
          <p:cNvPr id="119811" name="Rectangle 3"/>
          <p:cNvSpPr>
            <a:spLocks noGrp="1" noChangeArrowheads="1"/>
          </p:cNvSpPr>
          <p:nvPr>
            <p:ph type="body" idx="1"/>
          </p:nvPr>
        </p:nvSpPr>
        <p:spPr>
          <a:xfrm>
            <a:off x="107950" y="1268413"/>
            <a:ext cx="9036050" cy="4827587"/>
          </a:xfrm>
        </p:spPr>
        <p:txBody>
          <a:bodyPr/>
          <a:lstStyle/>
          <a:p>
            <a:pPr algn="ctr">
              <a:lnSpc>
                <a:spcPct val="90000"/>
              </a:lnSpc>
              <a:buFont typeface="Wingdings" pitchFamily="2" charset="2"/>
              <a:buNone/>
              <a:defRPr/>
            </a:pPr>
            <a:r>
              <a:rPr lang="ru-RU" sz="3600" b="1" i="1" dirty="0"/>
              <a:t>2. Информационные роли </a:t>
            </a:r>
          </a:p>
          <a:p>
            <a:pPr>
              <a:lnSpc>
                <a:spcPct val="90000"/>
              </a:lnSpc>
              <a:buFont typeface="Wingdings" pitchFamily="2" charset="2"/>
              <a:buNone/>
              <a:defRPr/>
            </a:pPr>
            <a:r>
              <a:rPr lang="ru-RU" dirty="0"/>
              <a:t>2.1. Приемник информации </a:t>
            </a:r>
            <a:r>
              <a:rPr lang="ru-RU" i="1" dirty="0"/>
              <a:t>(</a:t>
            </a:r>
            <a:r>
              <a:rPr lang="ru-RU" i="1" dirty="0" err="1"/>
              <a:t>monitor</a:t>
            </a:r>
            <a:r>
              <a:rPr lang="ru-RU" i="1" dirty="0" smtClean="0"/>
              <a:t>)</a:t>
            </a:r>
          </a:p>
          <a:p>
            <a:pPr>
              <a:lnSpc>
                <a:spcPct val="90000"/>
              </a:lnSpc>
              <a:buFont typeface="Wingdings" pitchFamily="2" charset="2"/>
              <a:buNone/>
              <a:defRPr/>
            </a:pPr>
            <a:r>
              <a:rPr lang="ru-RU" dirty="0" smtClean="0"/>
              <a:t>2.2. Распространитель информации (</a:t>
            </a:r>
            <a:r>
              <a:rPr lang="ru-RU" i="1" dirty="0" err="1" smtClean="0"/>
              <a:t>disseminator</a:t>
            </a:r>
            <a:r>
              <a:rPr lang="ru-RU" dirty="0" smtClean="0"/>
              <a:t>)</a:t>
            </a:r>
          </a:p>
          <a:p>
            <a:pPr>
              <a:lnSpc>
                <a:spcPct val="90000"/>
              </a:lnSpc>
              <a:buFont typeface="Wingdings" pitchFamily="2" charset="2"/>
              <a:buNone/>
              <a:defRPr/>
            </a:pPr>
            <a:r>
              <a:rPr lang="ru-RU" dirty="0" smtClean="0"/>
              <a:t>2.3. Представитель (</a:t>
            </a:r>
            <a:r>
              <a:rPr lang="ru-RU" i="1" dirty="0" err="1" smtClean="0"/>
              <a:t>spokesperson</a:t>
            </a:r>
            <a:r>
              <a:rPr lang="ru-RU" dirty="0" smtClean="0"/>
              <a:t>)</a:t>
            </a:r>
            <a:endParaRPr lang="ru-RU" dirty="0"/>
          </a:p>
        </p:txBody>
      </p:sp>
    </p:spTree>
    <p:extLst>
      <p:ext uri="{BB962C8B-B14F-4D97-AF65-F5344CB8AC3E}">
        <p14:creationId xmlns:p14="http://schemas.microsoft.com/office/powerpoint/2010/main" val="7382028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19810"/>
                                        </p:tgtEl>
                                        <p:attrNameLst>
                                          <p:attrName>style.visibility</p:attrName>
                                        </p:attrNameLst>
                                      </p:cBhvr>
                                      <p:to>
                                        <p:strVal val="visible"/>
                                      </p:to>
                                    </p:set>
                                    <p:anim calcmode="lin" valueType="num">
                                      <p:cBhvr additive="base">
                                        <p:cTn id="7" dur="500" fill="hold"/>
                                        <p:tgtEl>
                                          <p:spTgt spid="119810"/>
                                        </p:tgtEl>
                                        <p:attrNameLst>
                                          <p:attrName>ppt_x</p:attrName>
                                        </p:attrNameLst>
                                      </p:cBhvr>
                                      <p:tavLst>
                                        <p:tav tm="0">
                                          <p:val>
                                            <p:strVal val="1+#ppt_w/2"/>
                                          </p:val>
                                        </p:tav>
                                        <p:tav tm="100000">
                                          <p:val>
                                            <p:strVal val="#ppt_x"/>
                                          </p:val>
                                        </p:tav>
                                      </p:tavLst>
                                    </p:anim>
                                    <p:anim calcmode="lin" valueType="num">
                                      <p:cBhvr additive="base">
                                        <p:cTn id="8" dur="500" fill="hold"/>
                                        <p:tgtEl>
                                          <p:spTgt spid="11981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19811">
                                            <p:txEl>
                                              <p:pRg st="0" end="0"/>
                                            </p:txEl>
                                          </p:spTgt>
                                        </p:tgtEl>
                                        <p:attrNameLst>
                                          <p:attrName>style.visibility</p:attrName>
                                        </p:attrNameLst>
                                      </p:cBhvr>
                                      <p:to>
                                        <p:strVal val="visible"/>
                                      </p:to>
                                    </p:set>
                                    <p:anim calcmode="lin" valueType="num">
                                      <p:cBhvr additive="base">
                                        <p:cTn id="13" dur="500" fill="hold"/>
                                        <p:tgtEl>
                                          <p:spTgt spid="119811">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198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19811">
                                            <p:txEl>
                                              <p:pRg st="1" end="1"/>
                                            </p:txEl>
                                          </p:spTgt>
                                        </p:tgtEl>
                                        <p:attrNameLst>
                                          <p:attrName>style.visibility</p:attrName>
                                        </p:attrNameLst>
                                      </p:cBhvr>
                                      <p:to>
                                        <p:strVal val="visible"/>
                                      </p:to>
                                    </p:set>
                                    <p:anim calcmode="lin" valueType="num">
                                      <p:cBhvr additive="base">
                                        <p:cTn id="19" dur="500" fill="hold"/>
                                        <p:tgtEl>
                                          <p:spTgt spid="119811">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198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19811">
                                            <p:txEl>
                                              <p:pRg st="2" end="2"/>
                                            </p:txEl>
                                          </p:spTgt>
                                        </p:tgtEl>
                                        <p:attrNameLst>
                                          <p:attrName>style.visibility</p:attrName>
                                        </p:attrNameLst>
                                      </p:cBhvr>
                                      <p:to>
                                        <p:strVal val="visible"/>
                                      </p:to>
                                    </p:set>
                                    <p:anim calcmode="lin" valueType="num">
                                      <p:cBhvr additive="base">
                                        <p:cTn id="25" dur="500" fill="hold"/>
                                        <p:tgtEl>
                                          <p:spTgt spid="119811">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1981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19811">
                                            <p:txEl>
                                              <p:pRg st="3" end="3"/>
                                            </p:txEl>
                                          </p:spTgt>
                                        </p:tgtEl>
                                        <p:attrNameLst>
                                          <p:attrName>style.visibility</p:attrName>
                                        </p:attrNameLst>
                                      </p:cBhvr>
                                      <p:to>
                                        <p:strVal val="visible"/>
                                      </p:to>
                                    </p:set>
                                    <p:anim calcmode="lin" valueType="num">
                                      <p:cBhvr additive="base">
                                        <p:cTn id="31" dur="500" fill="hold"/>
                                        <p:tgtEl>
                                          <p:spTgt spid="119811">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1981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0" grpId="0" autoUpdateAnimBg="0"/>
      <p:bldP spid="119811" grpId="0" build="p" autoUpdateAnimBg="0"/>
    </p:bld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smtClean="0"/>
              <a:t>проф. МАРШЕВ В. И. (МГУ)</a:t>
            </a:r>
          </a:p>
        </p:txBody>
      </p:sp>
      <p:sp>
        <p:nvSpPr>
          <p:cNvPr id="122882" name="Rectangle 2"/>
          <p:cNvSpPr>
            <a:spLocks noGrp="1" noChangeArrowheads="1"/>
          </p:cNvSpPr>
          <p:nvPr>
            <p:ph type="title"/>
          </p:nvPr>
        </p:nvSpPr>
        <p:spPr>
          <a:xfrm>
            <a:off x="457200" y="381000"/>
            <a:ext cx="8229600" cy="744538"/>
          </a:xfrm>
        </p:spPr>
        <p:txBody>
          <a:bodyPr/>
          <a:lstStyle/>
          <a:p>
            <a:pPr>
              <a:defRPr/>
            </a:pPr>
            <a:r>
              <a:rPr lang="ru-RU" sz="3600" b="1" dirty="0">
                <a:latin typeface="+mn-lt"/>
              </a:rPr>
              <a:t>Роли </a:t>
            </a:r>
            <a:r>
              <a:rPr lang="ru-RU" sz="3600" b="1" dirty="0" smtClean="0">
                <a:latin typeface="+mn-lt"/>
              </a:rPr>
              <a:t>менеджера - 3/3</a:t>
            </a:r>
            <a:endParaRPr lang="ru-RU" sz="3600" b="1" dirty="0">
              <a:latin typeface="+mn-lt"/>
            </a:endParaRPr>
          </a:p>
        </p:txBody>
      </p:sp>
      <p:sp>
        <p:nvSpPr>
          <p:cNvPr id="122883" name="Rectangle 3"/>
          <p:cNvSpPr>
            <a:spLocks noGrp="1" noChangeArrowheads="1"/>
          </p:cNvSpPr>
          <p:nvPr>
            <p:ph type="body" idx="1"/>
          </p:nvPr>
        </p:nvSpPr>
        <p:spPr>
          <a:xfrm>
            <a:off x="179388" y="1557338"/>
            <a:ext cx="8856662" cy="4538662"/>
          </a:xfrm>
        </p:spPr>
        <p:txBody>
          <a:bodyPr/>
          <a:lstStyle/>
          <a:p>
            <a:pPr marL="609600" indent="-609600" algn="ctr">
              <a:lnSpc>
                <a:spcPct val="80000"/>
              </a:lnSpc>
              <a:buFont typeface="Wingdings" pitchFamily="2" charset="2"/>
              <a:buNone/>
              <a:defRPr/>
            </a:pPr>
            <a:r>
              <a:rPr lang="ru-RU" sz="3600" b="1" i="1" dirty="0"/>
              <a:t>3. Роли, связанные с принятием решений</a:t>
            </a:r>
            <a:r>
              <a:rPr lang="ru-RU" sz="3600" dirty="0"/>
              <a:t> </a:t>
            </a:r>
            <a:endParaRPr lang="ru-RU" sz="3600" b="1" dirty="0"/>
          </a:p>
          <a:p>
            <a:pPr marL="609600" indent="-609600">
              <a:lnSpc>
                <a:spcPct val="80000"/>
              </a:lnSpc>
              <a:buFont typeface="Wingdings" pitchFamily="2" charset="2"/>
              <a:buNone/>
              <a:defRPr/>
            </a:pPr>
            <a:r>
              <a:rPr lang="ru-RU" dirty="0"/>
              <a:t>3.1. Предприниматель (</a:t>
            </a:r>
            <a:r>
              <a:rPr lang="ru-RU" i="1" dirty="0" err="1"/>
              <a:t>entrepreneur</a:t>
            </a:r>
            <a:r>
              <a:rPr lang="ru-RU" dirty="0" smtClean="0"/>
              <a:t>)</a:t>
            </a:r>
          </a:p>
          <a:p>
            <a:pPr marL="609600" indent="-609600">
              <a:lnSpc>
                <a:spcPct val="80000"/>
              </a:lnSpc>
              <a:buFont typeface="Wingdings" pitchFamily="2" charset="2"/>
              <a:buNone/>
              <a:defRPr/>
            </a:pPr>
            <a:r>
              <a:rPr lang="ru-RU" dirty="0" smtClean="0"/>
              <a:t>3.2.</a:t>
            </a:r>
            <a:r>
              <a:rPr lang="ru-RU" i="1" dirty="0" smtClean="0"/>
              <a:t>  </a:t>
            </a:r>
            <a:r>
              <a:rPr lang="ru-RU" dirty="0" smtClean="0"/>
              <a:t>Устраняющий нарушения</a:t>
            </a:r>
            <a:r>
              <a:rPr lang="ru-RU" i="1" dirty="0" smtClean="0"/>
              <a:t> (</a:t>
            </a:r>
            <a:r>
              <a:rPr lang="ru-RU" i="1" dirty="0" err="1" smtClean="0"/>
              <a:t>disturbance</a:t>
            </a:r>
            <a:r>
              <a:rPr lang="ru-RU" i="1" dirty="0" smtClean="0"/>
              <a:t> </a:t>
            </a:r>
            <a:r>
              <a:rPr lang="ru-RU" i="1" dirty="0" err="1" smtClean="0"/>
              <a:t>handler</a:t>
            </a:r>
            <a:r>
              <a:rPr lang="ru-RU" i="1" dirty="0" smtClean="0"/>
              <a:t>)</a:t>
            </a:r>
          </a:p>
          <a:p>
            <a:pPr marL="609600" indent="-609600">
              <a:lnSpc>
                <a:spcPct val="80000"/>
              </a:lnSpc>
              <a:buFont typeface="Wingdings" pitchFamily="2" charset="2"/>
              <a:buNone/>
              <a:defRPr/>
            </a:pPr>
            <a:r>
              <a:rPr lang="ru-RU" dirty="0" smtClean="0"/>
              <a:t>3.3.	Распределитель ресурсов (</a:t>
            </a:r>
            <a:r>
              <a:rPr lang="ru-RU" i="1" dirty="0" err="1" smtClean="0"/>
              <a:t>resource</a:t>
            </a:r>
            <a:r>
              <a:rPr lang="ru-RU" i="1" dirty="0" smtClean="0"/>
              <a:t> </a:t>
            </a:r>
            <a:r>
              <a:rPr lang="ru-RU" i="1" dirty="0" err="1" smtClean="0"/>
              <a:t>allocator</a:t>
            </a:r>
            <a:r>
              <a:rPr lang="ru-RU" dirty="0" smtClean="0"/>
              <a:t>)</a:t>
            </a:r>
          </a:p>
          <a:p>
            <a:pPr marL="609600" indent="-609600">
              <a:lnSpc>
                <a:spcPct val="80000"/>
              </a:lnSpc>
              <a:buFont typeface="Wingdings" pitchFamily="2" charset="2"/>
              <a:buNone/>
              <a:defRPr/>
            </a:pPr>
            <a:r>
              <a:rPr lang="ru-RU" dirty="0" smtClean="0"/>
              <a:t>3.4. Ведущий переговоры (</a:t>
            </a:r>
            <a:r>
              <a:rPr lang="ru-RU" i="1" dirty="0" err="1" smtClean="0"/>
              <a:t>negotiator</a:t>
            </a:r>
            <a:r>
              <a:rPr lang="ru-RU" dirty="0" smtClean="0"/>
              <a:t>)</a:t>
            </a:r>
            <a:endParaRPr lang="ru-RU" dirty="0"/>
          </a:p>
        </p:txBody>
      </p:sp>
    </p:spTree>
    <p:extLst>
      <p:ext uri="{BB962C8B-B14F-4D97-AF65-F5344CB8AC3E}">
        <p14:creationId xmlns:p14="http://schemas.microsoft.com/office/powerpoint/2010/main" val="14338960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22882"/>
                                        </p:tgtEl>
                                        <p:attrNameLst>
                                          <p:attrName>style.visibility</p:attrName>
                                        </p:attrNameLst>
                                      </p:cBhvr>
                                      <p:to>
                                        <p:strVal val="visible"/>
                                      </p:to>
                                    </p:set>
                                    <p:anim calcmode="lin" valueType="num">
                                      <p:cBhvr additive="base">
                                        <p:cTn id="7" dur="500" fill="hold"/>
                                        <p:tgtEl>
                                          <p:spTgt spid="122882"/>
                                        </p:tgtEl>
                                        <p:attrNameLst>
                                          <p:attrName>ppt_x</p:attrName>
                                        </p:attrNameLst>
                                      </p:cBhvr>
                                      <p:tavLst>
                                        <p:tav tm="0">
                                          <p:val>
                                            <p:strVal val="1+#ppt_w/2"/>
                                          </p:val>
                                        </p:tav>
                                        <p:tav tm="100000">
                                          <p:val>
                                            <p:strVal val="#ppt_x"/>
                                          </p:val>
                                        </p:tav>
                                      </p:tavLst>
                                    </p:anim>
                                    <p:anim calcmode="lin" valueType="num">
                                      <p:cBhvr additive="base">
                                        <p:cTn id="8" dur="500" fill="hold"/>
                                        <p:tgtEl>
                                          <p:spTgt spid="12288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22883">
                                            <p:txEl>
                                              <p:pRg st="0" end="0"/>
                                            </p:txEl>
                                          </p:spTgt>
                                        </p:tgtEl>
                                        <p:attrNameLst>
                                          <p:attrName>style.visibility</p:attrName>
                                        </p:attrNameLst>
                                      </p:cBhvr>
                                      <p:to>
                                        <p:strVal val="visible"/>
                                      </p:to>
                                    </p:set>
                                    <p:anim calcmode="lin" valueType="num">
                                      <p:cBhvr additive="base">
                                        <p:cTn id="13" dur="500" fill="hold"/>
                                        <p:tgtEl>
                                          <p:spTgt spid="122883">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228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22883">
                                            <p:txEl>
                                              <p:pRg st="1" end="1"/>
                                            </p:txEl>
                                          </p:spTgt>
                                        </p:tgtEl>
                                        <p:attrNameLst>
                                          <p:attrName>style.visibility</p:attrName>
                                        </p:attrNameLst>
                                      </p:cBhvr>
                                      <p:to>
                                        <p:strVal val="visible"/>
                                      </p:to>
                                    </p:set>
                                    <p:anim calcmode="lin" valueType="num">
                                      <p:cBhvr additive="base">
                                        <p:cTn id="19" dur="500" fill="hold"/>
                                        <p:tgtEl>
                                          <p:spTgt spid="122883">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2288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22883">
                                            <p:txEl>
                                              <p:pRg st="2" end="2"/>
                                            </p:txEl>
                                          </p:spTgt>
                                        </p:tgtEl>
                                        <p:attrNameLst>
                                          <p:attrName>style.visibility</p:attrName>
                                        </p:attrNameLst>
                                      </p:cBhvr>
                                      <p:to>
                                        <p:strVal val="visible"/>
                                      </p:to>
                                    </p:set>
                                    <p:anim calcmode="lin" valueType="num">
                                      <p:cBhvr additive="base">
                                        <p:cTn id="25" dur="500" fill="hold"/>
                                        <p:tgtEl>
                                          <p:spTgt spid="122883">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2288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22883">
                                            <p:txEl>
                                              <p:pRg st="3" end="3"/>
                                            </p:txEl>
                                          </p:spTgt>
                                        </p:tgtEl>
                                        <p:attrNameLst>
                                          <p:attrName>style.visibility</p:attrName>
                                        </p:attrNameLst>
                                      </p:cBhvr>
                                      <p:to>
                                        <p:strVal val="visible"/>
                                      </p:to>
                                    </p:set>
                                    <p:anim calcmode="lin" valueType="num">
                                      <p:cBhvr additive="base">
                                        <p:cTn id="31" dur="500" fill="hold"/>
                                        <p:tgtEl>
                                          <p:spTgt spid="122883">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2288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22883">
                                            <p:txEl>
                                              <p:pRg st="4" end="4"/>
                                            </p:txEl>
                                          </p:spTgt>
                                        </p:tgtEl>
                                        <p:attrNameLst>
                                          <p:attrName>style.visibility</p:attrName>
                                        </p:attrNameLst>
                                      </p:cBhvr>
                                      <p:to>
                                        <p:strVal val="visible"/>
                                      </p:to>
                                    </p:set>
                                    <p:anim calcmode="lin" valueType="num">
                                      <p:cBhvr additive="base">
                                        <p:cTn id="37" dur="500" fill="hold"/>
                                        <p:tgtEl>
                                          <p:spTgt spid="122883">
                                            <p:txEl>
                                              <p:pRg st="4" end="4"/>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2288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2" grpId="0" autoUpdateAnimBg="0"/>
      <p:bldP spid="122883" grpId="0" build="p"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28713"/>
            <a:ext cx="7886700" cy="342900"/>
          </a:xfrm>
        </p:spPr>
        <p:txBody>
          <a:bodyPr rtlCol="0">
            <a:normAutofit fontScale="90000"/>
          </a:bodyPr>
          <a:lstStyle/>
          <a:p>
            <a:pPr eaLnBrk="1" fontAlgn="auto" hangingPunct="1">
              <a:spcAft>
                <a:spcPts val="0"/>
              </a:spcAft>
              <a:defRPr/>
            </a:pPr>
            <a:r>
              <a:rPr lang="ru-RU" b="1" dirty="0" smtClean="0">
                <a:latin typeface="Times New Roman" panose="02020603050405020304" pitchFamily="18" charset="0"/>
                <a:cs typeface="Times New Roman" panose="02020603050405020304" pitchFamily="18" charset="0"/>
              </a:rPr>
              <a:t>Новое по теме «Роли менеджера»</a:t>
            </a:r>
            <a:endParaRPr lang="ru-RU" b="1"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0" y="857250"/>
            <a:ext cx="9144000" cy="2714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auto">
              <a:spcBef>
                <a:spcPts val="0"/>
              </a:spcBef>
              <a:spcAft>
                <a:spcPts val="0"/>
              </a:spcAft>
              <a:defRPr/>
            </a:pPr>
            <a:endParaRPr lang="ru-RU" sz="1350">
              <a:solidFill>
                <a:prstClr val="white"/>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0" y="5961063"/>
            <a:ext cx="9144000" cy="3968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auto">
              <a:spcBef>
                <a:spcPts val="0"/>
              </a:spcBef>
              <a:spcAft>
                <a:spcPts val="0"/>
              </a:spcAft>
              <a:defRPr/>
            </a:pPr>
            <a:endParaRPr lang="ru-RU" sz="1350">
              <a:solidFill>
                <a:prstClr val="white"/>
              </a:solidFill>
              <a:latin typeface="Times New Roman" panose="02020603050405020304" pitchFamily="18" charset="0"/>
              <a:cs typeface="Times New Roman" panose="02020603050405020304" pitchFamily="18" charset="0"/>
            </a:endParaRPr>
          </a:p>
        </p:txBody>
      </p:sp>
      <p:cxnSp>
        <p:nvCxnSpPr>
          <p:cNvPr id="7" name="Прямая соединительная линия 6"/>
          <p:cNvCxnSpPr/>
          <p:nvPr/>
        </p:nvCxnSpPr>
        <p:spPr>
          <a:xfrm>
            <a:off x="0" y="1511300"/>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3" name="AutoShape 2" descr="Planning premium icon"/>
          <p:cNvSpPr>
            <a:spLocks noChangeAspect="1" noChangeArrowheads="1"/>
          </p:cNvSpPr>
          <p:nvPr/>
        </p:nvSpPr>
        <p:spPr bwMode="auto">
          <a:xfrm>
            <a:off x="47625" y="754063"/>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lIns="68580" tIns="34290" rIns="68580" bIns="34290"/>
          <a:lstStyle/>
          <a:p>
            <a:pPr defTabSz="685800" fontAlgn="auto">
              <a:spcBef>
                <a:spcPts val="0"/>
              </a:spcBef>
              <a:spcAft>
                <a:spcPts val="0"/>
              </a:spcAft>
              <a:defRPr/>
            </a:pPr>
            <a:endParaRPr lang="ru-RU" sz="1350">
              <a:solidFill>
                <a:prstClr val="black"/>
              </a:solidFill>
              <a:latin typeface="Times New Roman" panose="02020603050405020304" pitchFamily="18" charset="0"/>
              <a:cs typeface="Times New Roman" panose="02020603050405020304" pitchFamily="18" charset="0"/>
            </a:endParaRPr>
          </a:p>
        </p:txBody>
      </p:sp>
      <p:sp>
        <p:nvSpPr>
          <p:cNvPr id="8" name="AutoShape 6" descr="ÐÐ°ÑÑÐ¸Ð½ÐºÐ¸ Ð¿Ð¾ Ð·Ð°Ð¿ÑÐ¾ÑÑ Kurke Lance"/>
          <p:cNvSpPr>
            <a:spLocks noChangeAspect="1" noChangeArrowheads="1"/>
          </p:cNvSpPr>
          <p:nvPr/>
        </p:nvSpPr>
        <p:spPr bwMode="auto">
          <a:xfrm>
            <a:off x="115888" y="74930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lIns="68580" tIns="34290" rIns="68580" bIns="34290"/>
          <a:lstStyle/>
          <a:p>
            <a:pPr defTabSz="685800" fontAlgn="auto">
              <a:spcBef>
                <a:spcPts val="0"/>
              </a:spcBef>
              <a:spcAft>
                <a:spcPts val="0"/>
              </a:spcAft>
              <a:defRPr/>
            </a:pPr>
            <a:endParaRPr lang="ru-RU" sz="1350">
              <a:solidFill>
                <a:prstClr val="black"/>
              </a:solidFill>
              <a:latin typeface="Times New Roman" panose="02020603050405020304" pitchFamily="18" charset="0"/>
              <a:cs typeface="Times New Roman" panose="02020603050405020304" pitchFamily="18" charset="0"/>
            </a:endParaRPr>
          </a:p>
        </p:txBody>
      </p:sp>
      <p:sp>
        <p:nvSpPr>
          <p:cNvPr id="10" name="AutoShape 8" descr="ÐÐ°ÑÑÐ¸Ð½ÐºÐ¸ Ð¿Ð¾ Ð·Ð°Ð¿ÑÐ¾ÑÑ Kurke Lance"/>
          <p:cNvSpPr>
            <a:spLocks noChangeAspect="1" noChangeArrowheads="1"/>
          </p:cNvSpPr>
          <p:nvPr/>
        </p:nvSpPr>
        <p:spPr bwMode="auto">
          <a:xfrm>
            <a:off x="230188" y="86360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lIns="68580" tIns="34290" rIns="68580" bIns="34290"/>
          <a:lstStyle/>
          <a:p>
            <a:pPr defTabSz="685800" fontAlgn="auto">
              <a:spcBef>
                <a:spcPts val="0"/>
              </a:spcBef>
              <a:spcAft>
                <a:spcPts val="0"/>
              </a:spcAft>
              <a:defRPr/>
            </a:pPr>
            <a:endParaRPr lang="ru-RU" sz="1350">
              <a:solidFill>
                <a:prstClr val="black"/>
              </a:solidFill>
              <a:latin typeface="Times New Roman" panose="02020603050405020304" pitchFamily="18" charset="0"/>
              <a:cs typeface="Times New Roman" panose="02020603050405020304" pitchFamily="18" charset="0"/>
            </a:endParaRPr>
          </a:p>
        </p:txBody>
      </p:sp>
      <p:sp>
        <p:nvSpPr>
          <p:cNvPr id="11" name="AutoShape 10" descr="ÐÐ°ÑÑÐ¸Ð½ÐºÐ¸ Ð¿Ð¾ Ð·Ð°Ð¿ÑÐ¾ÑÑ Kurke Lance"/>
          <p:cNvSpPr>
            <a:spLocks noChangeAspect="1" noChangeArrowheads="1"/>
          </p:cNvSpPr>
          <p:nvPr/>
        </p:nvSpPr>
        <p:spPr bwMode="auto">
          <a:xfrm>
            <a:off x="344488" y="97790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lIns="68580" tIns="34290" rIns="68580" bIns="34290"/>
          <a:lstStyle/>
          <a:p>
            <a:pPr defTabSz="685800" fontAlgn="auto">
              <a:spcBef>
                <a:spcPts val="0"/>
              </a:spcBef>
              <a:spcAft>
                <a:spcPts val="0"/>
              </a:spcAft>
              <a:defRPr/>
            </a:pPr>
            <a:endParaRPr lang="ru-RU" sz="1350">
              <a:solidFill>
                <a:prstClr val="black"/>
              </a:solidFill>
              <a:latin typeface="Times New Roman" panose="02020603050405020304" pitchFamily="18" charset="0"/>
              <a:cs typeface="Times New Roman" panose="02020603050405020304" pitchFamily="18" charset="0"/>
            </a:endParaRPr>
          </a:p>
        </p:txBody>
      </p:sp>
      <p:pic>
        <p:nvPicPr>
          <p:cNvPr id="146442" name="Рисунок 11"/>
          <p:cNvPicPr>
            <a:picLocks noChangeAspect="1" noChangeArrowheads="1"/>
          </p:cNvPicPr>
          <p:nvPr/>
        </p:nvPicPr>
        <p:blipFill>
          <a:blip r:embed="rId2" cstate="print"/>
          <a:srcRect t="5049"/>
          <a:stretch>
            <a:fillRect/>
          </a:stretch>
        </p:blipFill>
        <p:spPr bwMode="auto">
          <a:xfrm>
            <a:off x="755650" y="1550988"/>
            <a:ext cx="7272338" cy="4279900"/>
          </a:xfrm>
          <a:prstGeom prst="rect">
            <a:avLst/>
          </a:prstGeom>
          <a:noFill/>
          <a:ln w="9525">
            <a:noFill/>
            <a:miter lim="800000"/>
            <a:headEnd/>
            <a:tailEnd/>
          </a:ln>
        </p:spPr>
      </p:pic>
      <p:sp>
        <p:nvSpPr>
          <p:cNvPr id="6" name="Прямоугольник 5"/>
          <p:cNvSpPr/>
          <p:nvPr/>
        </p:nvSpPr>
        <p:spPr>
          <a:xfrm>
            <a:off x="2771775" y="1562100"/>
            <a:ext cx="1419225" cy="4303713"/>
          </a:xfrm>
          <a:prstGeom prst="rect">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auto">
              <a:spcBef>
                <a:spcPts val="0"/>
              </a:spcBef>
              <a:spcAft>
                <a:spcPts val="0"/>
              </a:spcAft>
              <a:defRPr/>
            </a:pPr>
            <a:endParaRPr lang="ru-RU" sz="1350">
              <a:solidFill>
                <a:prstClr val="white"/>
              </a:solidFill>
            </a:endParaRPr>
          </a:p>
        </p:txBody>
      </p:sp>
    </p:spTree>
    <p:extLst>
      <p:ext uri="{BB962C8B-B14F-4D97-AF65-F5344CB8AC3E}">
        <p14:creationId xmlns:p14="http://schemas.microsoft.com/office/powerpoint/2010/main" val="131787790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3" presetClass="path" presetSubtype="0" accel="50000" decel="50000" fill="hold" grpId="1" nodeType="clickEffect">
                                  <p:stCondLst>
                                    <p:cond delay="0"/>
                                  </p:stCondLst>
                                  <p:childTnLst>
                                    <p:animMotion origin="layout" path="M 8.33333E-7 4.81481E-6 L 0.15052 0.00023 " pathEditMode="relative" rAng="0" ptsTypes="AA">
                                      <p:cBhvr>
                                        <p:cTn id="11" dur="2000" fill="hold"/>
                                        <p:tgtEl>
                                          <p:spTgt spid="6"/>
                                        </p:tgtEl>
                                        <p:attrNameLst>
                                          <p:attrName>ppt_x</p:attrName>
                                          <p:attrName>ppt_y</p:attrName>
                                        </p:attrNameLst>
                                      </p:cBhvr>
                                      <p:rCtr x="75" y="0"/>
                                    </p:animMotion>
                                  </p:childTnLst>
                                </p:cTn>
                              </p:par>
                            </p:childTnLst>
                          </p:cTn>
                        </p:par>
                      </p:childTnLst>
                    </p:cTn>
                  </p:par>
                  <p:par>
                    <p:cTn id="12" fill="hold" nodeType="clickPar">
                      <p:stCondLst>
                        <p:cond delay="indefinite"/>
                      </p:stCondLst>
                      <p:childTnLst>
                        <p:par>
                          <p:cTn id="13" fill="hold" nodeType="withGroup">
                            <p:stCondLst>
                              <p:cond delay="0"/>
                            </p:stCondLst>
                            <p:childTnLst>
                              <p:par>
                                <p:cTn id="14" presetID="63" presetClass="path" presetSubtype="0" accel="50000" decel="50000" fill="hold" grpId="2" nodeType="clickEffect">
                                  <p:stCondLst>
                                    <p:cond delay="0"/>
                                  </p:stCondLst>
                                  <p:childTnLst>
                                    <p:animMotion origin="layout" path="M 0.15052 0.00023 L 0.31788 -0.00301 " pathEditMode="relative" rAng="0" ptsTypes="AA">
                                      <p:cBhvr>
                                        <p:cTn id="15" dur="2000" fill="hold"/>
                                        <p:tgtEl>
                                          <p:spTgt spid="6"/>
                                        </p:tgtEl>
                                        <p:attrNameLst>
                                          <p:attrName>ppt_x</p:attrName>
                                          <p:attrName>ppt_y</p:attrName>
                                        </p:attrNameLst>
                                      </p:cBhvr>
                                      <p:rCtr x="84" y="-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 grpId="2"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04482" name="Rectangle 2"/>
          <p:cNvSpPr>
            <a:spLocks noGrp="1" noChangeArrowheads="1"/>
          </p:cNvSpPr>
          <p:nvPr>
            <p:ph type="title"/>
          </p:nvPr>
        </p:nvSpPr>
        <p:spPr>
          <a:xfrm>
            <a:off x="457200" y="277813"/>
            <a:ext cx="8229600" cy="847725"/>
          </a:xfrm>
        </p:spPr>
        <p:txBody>
          <a:bodyPr/>
          <a:lstStyle/>
          <a:p>
            <a:pPr eaLnBrk="1" hangingPunct="1">
              <a:defRPr/>
            </a:pPr>
            <a:r>
              <a:rPr lang="en-US" sz="3200" b="1" dirty="0">
                <a:latin typeface="+mn-lt"/>
              </a:rPr>
              <a:t>10 Principles of The Future </a:t>
            </a:r>
            <a:r>
              <a:rPr lang="en-US" sz="3200" b="1" dirty="0" smtClean="0">
                <a:latin typeface="+mn-lt"/>
              </a:rPr>
              <a:t>Manager </a:t>
            </a:r>
            <a:r>
              <a:rPr lang="ru-RU" sz="3200" b="1" dirty="0" smtClean="0">
                <a:latin typeface="+mn-lt"/>
              </a:rPr>
              <a:t>(</a:t>
            </a:r>
            <a:r>
              <a:rPr lang="en-US" sz="3200" b="1" dirty="0" smtClean="0">
                <a:latin typeface="+mn-lt"/>
              </a:rPr>
              <a:t>Jacob Morgan)</a:t>
            </a:r>
            <a:endParaRPr lang="ru-RU" sz="3200" b="1" dirty="0" smtClean="0">
              <a:latin typeface="+mn-lt"/>
            </a:endParaRPr>
          </a:p>
        </p:txBody>
      </p:sp>
      <p:sp>
        <p:nvSpPr>
          <p:cNvPr id="404483" name="Rectangle 3"/>
          <p:cNvSpPr>
            <a:spLocks noGrp="1" noChangeArrowheads="1"/>
          </p:cNvSpPr>
          <p:nvPr>
            <p:ph type="body" idx="1"/>
          </p:nvPr>
        </p:nvSpPr>
        <p:spPr>
          <a:xfrm>
            <a:off x="0" y="1052513"/>
            <a:ext cx="9144000" cy="5078412"/>
          </a:xfrm>
        </p:spPr>
        <p:txBody>
          <a:bodyPr/>
          <a:lstStyle/>
          <a:p>
            <a:pPr marL="609600" indent="-609600" algn="ctr" eaLnBrk="1" hangingPunct="1">
              <a:buFont typeface="Wingdings" pitchFamily="2" charset="2"/>
              <a:buNone/>
              <a:defRPr/>
            </a:pPr>
            <a:r>
              <a:rPr lang="ru-RU" dirty="0" smtClean="0"/>
              <a:t>	</a:t>
            </a:r>
          </a:p>
          <a:p>
            <a:pPr marL="609600" indent="-609600" algn="ctr" eaLnBrk="1" hangingPunct="1">
              <a:buFont typeface="Wingdings" pitchFamily="2" charset="2"/>
              <a:buNone/>
              <a:defRPr/>
            </a:pPr>
            <a:endParaRPr lang="ru-RU" sz="3600" b="1" dirty="0">
              <a:solidFill>
                <a:srgbClr val="CCECFF"/>
              </a:solidFill>
              <a:latin typeface="Arial"/>
              <a:ea typeface="+mj-ea"/>
              <a:cs typeface="Arial" charset="0"/>
            </a:endParaRPr>
          </a:p>
        </p:txBody>
      </p:sp>
      <p:sp>
        <p:nvSpPr>
          <p:cNvPr id="6" name="Дата 5"/>
          <p:cNvSpPr>
            <a:spLocks noGrp="1"/>
          </p:cNvSpPr>
          <p:nvPr>
            <p:ph type="dt" sz="quarter" idx="10"/>
          </p:nvPr>
        </p:nvSpPr>
        <p:spPr/>
        <p:txBody>
          <a:bodyPr/>
          <a:lstStyle/>
          <a:p>
            <a:pPr>
              <a:defRPr/>
            </a:pPr>
            <a:fld id="{4AA4DC77-666E-422B-A131-240547E4137F}"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EAEF4274-4E52-41F8-9A2A-3C6449B8596F}" type="slidenum">
              <a:rPr lang="ru-RU" altLang="ru-RU" sz="1000" smtClean="0">
                <a:solidFill>
                  <a:srgbClr val="FFFFFF"/>
                </a:solidFill>
              </a:rPr>
              <a:pPr>
                <a:spcBef>
                  <a:spcPct val="0"/>
                </a:spcBef>
                <a:buClrTx/>
                <a:buSzTx/>
                <a:buFontTx/>
                <a:buNone/>
                <a:defRPr/>
              </a:pPr>
              <a:t>79</a:t>
            </a:fld>
            <a:endParaRPr lang="ru-RU" altLang="ru-RU" sz="1000" smtClean="0">
              <a:solidFill>
                <a:srgbClr val="FFFFFF"/>
              </a:solidFill>
            </a:endParaRPr>
          </a:p>
        </p:txBody>
      </p:sp>
      <p:pic>
        <p:nvPicPr>
          <p:cNvPr id="8" name="Рисунок 7" descr="10_Principles_of_the_manager">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251520" y="-1"/>
            <a:ext cx="8892479" cy="7896225"/>
          </a:xfrm>
          <a:prstGeom prst="rect">
            <a:avLst/>
          </a:prstGeom>
          <a:noFill/>
          <a:ln>
            <a:noFill/>
          </a:ln>
        </p:spPr>
      </p:pic>
    </p:spTree>
    <p:extLst>
      <p:ext uri="{BB962C8B-B14F-4D97-AF65-F5344CB8AC3E}">
        <p14:creationId xmlns:p14="http://schemas.microsoft.com/office/powerpoint/2010/main" val="215881520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4482"/>
                                        </p:tgtEl>
                                        <p:attrNameLst>
                                          <p:attrName>style.visibility</p:attrName>
                                        </p:attrNameLst>
                                      </p:cBhvr>
                                      <p:to>
                                        <p:strVal val="visible"/>
                                      </p:to>
                                    </p:set>
                                    <p:anim calcmode="lin" valueType="num">
                                      <p:cBhvr additive="base">
                                        <p:cTn id="7" dur="1000" fill="hold"/>
                                        <p:tgtEl>
                                          <p:spTgt spid="404482"/>
                                        </p:tgtEl>
                                        <p:attrNameLst>
                                          <p:attrName>ppt_x</p:attrName>
                                        </p:attrNameLst>
                                      </p:cBhvr>
                                      <p:tavLst>
                                        <p:tav tm="0">
                                          <p:val>
                                            <p:strVal val="#ppt_x"/>
                                          </p:val>
                                        </p:tav>
                                        <p:tav tm="100000">
                                          <p:val>
                                            <p:strVal val="#ppt_x"/>
                                          </p:val>
                                        </p:tav>
                                      </p:tavLst>
                                    </p:anim>
                                    <p:anim calcmode="lin" valueType="num">
                                      <p:cBhvr additive="base">
                                        <p:cTn id="8" dur="1000" fill="hold"/>
                                        <p:tgtEl>
                                          <p:spTgt spid="40448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4483">
                                            <p:txEl>
                                              <p:pRg st="0" end="0"/>
                                            </p:txEl>
                                          </p:spTgt>
                                        </p:tgtEl>
                                        <p:attrNameLst>
                                          <p:attrName>style.visibility</p:attrName>
                                        </p:attrNameLst>
                                      </p:cBhvr>
                                      <p:to>
                                        <p:strVal val="visible"/>
                                      </p:to>
                                    </p:set>
                                    <p:anim calcmode="lin" valueType="num">
                                      <p:cBhvr additive="base">
                                        <p:cTn id="13" dur="2000" fill="hold"/>
                                        <p:tgtEl>
                                          <p:spTgt spid="404483">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0448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482" grpId="0"/>
      <p:bldP spid="40448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46138"/>
          </a:xfrm>
        </p:spPr>
        <p:txBody>
          <a:bodyPr/>
          <a:lstStyle/>
          <a:p>
            <a:pPr>
              <a:defRPr/>
            </a:pPr>
            <a:r>
              <a:rPr lang="ru-RU" sz="3600" b="1" dirty="0" smtClean="0"/>
              <a:t>Два взгляда на «прошлое» </a:t>
            </a:r>
            <a:endParaRPr lang="ru-RU" sz="3600" b="1" dirty="0"/>
          </a:p>
        </p:txBody>
      </p:sp>
      <p:sp>
        <p:nvSpPr>
          <p:cNvPr id="3" name="Объект 2"/>
          <p:cNvSpPr>
            <a:spLocks noGrp="1"/>
          </p:cNvSpPr>
          <p:nvPr>
            <p:ph idx="1"/>
          </p:nvPr>
        </p:nvSpPr>
        <p:spPr>
          <a:xfrm>
            <a:off x="107950" y="836712"/>
            <a:ext cx="8928100" cy="5294213"/>
          </a:xfrm>
        </p:spPr>
        <p:txBody>
          <a:bodyPr/>
          <a:lstStyle/>
          <a:p>
            <a:pPr>
              <a:buNone/>
              <a:defRPr/>
            </a:pPr>
            <a:r>
              <a:rPr lang="ru-RU" sz="2800" b="1" dirty="0" smtClean="0"/>
              <a:t>1. «Настоящее» от «Прошлого» в любом исследовании отличается только реальным или физическим временем</a:t>
            </a:r>
          </a:p>
          <a:p>
            <a:pPr>
              <a:buNone/>
              <a:defRPr/>
            </a:pPr>
            <a:r>
              <a:rPr lang="ru-RU" sz="2800" dirty="0" smtClean="0"/>
              <a:t>Или: «</a:t>
            </a:r>
            <a:r>
              <a:rPr lang="ru-RU" sz="2800" b="1" dirty="0" smtClean="0"/>
              <a:t>Все</a:t>
            </a:r>
            <a:r>
              <a:rPr lang="ru-RU" sz="2800" dirty="0" smtClean="0"/>
              <a:t> </a:t>
            </a:r>
            <a:r>
              <a:rPr lang="ru-RU" sz="2800" b="1" dirty="0" smtClean="0"/>
              <a:t>события</a:t>
            </a:r>
            <a:r>
              <a:rPr lang="ru-RU" sz="2800" dirty="0" smtClean="0"/>
              <a:t>, которые анализирует любой ученый, даже не историк, </a:t>
            </a:r>
            <a:r>
              <a:rPr lang="ru-RU" sz="2800" b="1" dirty="0" smtClean="0"/>
              <a:t>всегда принадлежат к прошлому</a:t>
            </a:r>
            <a:r>
              <a:rPr lang="ru-RU" sz="2800" dirty="0" smtClean="0"/>
              <a:t>». Примеры.</a:t>
            </a:r>
          </a:p>
          <a:p>
            <a:pPr>
              <a:buNone/>
              <a:defRPr/>
            </a:pPr>
            <a:r>
              <a:rPr lang="ru-RU" sz="2800" b="1" dirty="0" smtClean="0"/>
              <a:t>2. </a:t>
            </a:r>
            <a:r>
              <a:rPr lang="ru-RU" sz="2400" b="1" dirty="0" smtClean="0"/>
              <a:t>«Прошлое» и «Настоящее» не связаны с фиксацией физического времени. </a:t>
            </a:r>
          </a:p>
          <a:p>
            <a:pPr>
              <a:buNone/>
              <a:defRPr/>
            </a:pPr>
            <a:r>
              <a:rPr lang="ru-RU" sz="2400" b="1" dirty="0" smtClean="0"/>
              <a:t>Атрибуты: </a:t>
            </a:r>
            <a:r>
              <a:rPr lang="ru-RU" sz="2400" dirty="0" smtClean="0"/>
              <a:t>Необратимость и</a:t>
            </a:r>
            <a:r>
              <a:rPr lang="ru-RU" sz="2400" b="1" dirty="0" smtClean="0"/>
              <a:t> </a:t>
            </a:r>
            <a:r>
              <a:rPr lang="ru-RU" sz="2400" dirty="0" err="1" smtClean="0"/>
              <a:t>Невоспроизводимость</a:t>
            </a:r>
            <a:r>
              <a:rPr lang="ru-RU" sz="2400" dirty="0" smtClean="0"/>
              <a:t>. </a:t>
            </a:r>
          </a:p>
          <a:p>
            <a:pPr>
              <a:buNone/>
              <a:defRPr/>
            </a:pPr>
            <a:r>
              <a:rPr lang="ru-RU" sz="2400" dirty="0" smtClean="0"/>
              <a:t>Или: в тех случаях, когда с точностью до взаимозаменяемости  исследователь может воспроизвести те или иные явления, они выступают для него как </a:t>
            </a:r>
            <a:r>
              <a:rPr lang="ru-RU" sz="2400" b="1" dirty="0" smtClean="0"/>
              <a:t>Настоящее. </a:t>
            </a:r>
          </a:p>
          <a:p>
            <a:pPr>
              <a:buNone/>
              <a:defRPr/>
            </a:pPr>
            <a:r>
              <a:rPr lang="ru-RU" sz="2400" b="1" dirty="0" smtClean="0"/>
              <a:t>Примеры - эксперименты в естественных науках</a:t>
            </a:r>
          </a:p>
        </p:txBody>
      </p:sp>
      <p:sp>
        <p:nvSpPr>
          <p:cNvPr id="4" name="Дата 3"/>
          <p:cNvSpPr>
            <a:spLocks noGrp="1"/>
          </p:cNvSpPr>
          <p:nvPr>
            <p:ph type="dt" sz="quarter" idx="10"/>
          </p:nvPr>
        </p:nvSpPr>
        <p:spPr/>
        <p:txBody>
          <a:bodyPr/>
          <a:lstStyle/>
          <a:p>
            <a:pPr>
              <a:defRPr/>
            </a:pPr>
            <a:fld id="{8D02D944-C10C-4F0A-A015-51A0855197DA}" type="datetime1">
              <a:rPr lang="ru-RU" smtClean="0">
                <a:solidFill>
                  <a:srgbClr val="FFFFFF"/>
                </a:solidFill>
              </a:rPr>
              <a:pPr>
                <a:defRPr/>
              </a:pPr>
              <a:t>21.09.2018</a:t>
            </a:fld>
            <a:endParaRPr lang="ru-RU" dirty="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04482" name="Rectangle 2"/>
          <p:cNvSpPr>
            <a:spLocks noGrp="1" noChangeArrowheads="1"/>
          </p:cNvSpPr>
          <p:nvPr>
            <p:ph type="title"/>
          </p:nvPr>
        </p:nvSpPr>
        <p:spPr>
          <a:xfrm>
            <a:off x="457200" y="1"/>
            <a:ext cx="8229600" cy="764703"/>
          </a:xfrm>
        </p:spPr>
        <p:txBody>
          <a:bodyPr/>
          <a:lstStyle/>
          <a:p>
            <a:pPr eaLnBrk="1" hangingPunct="1">
              <a:defRPr/>
            </a:pPr>
            <a:r>
              <a:rPr lang="en-US" sz="3200" b="1" dirty="0" smtClean="0">
                <a:latin typeface="+mn-lt"/>
              </a:rPr>
              <a:t>Jacob Morgan</a:t>
            </a:r>
            <a:endParaRPr lang="ru-RU" sz="3200" b="1" dirty="0" smtClean="0">
              <a:latin typeface="+mn-lt"/>
            </a:endParaRPr>
          </a:p>
        </p:txBody>
      </p:sp>
      <p:sp>
        <p:nvSpPr>
          <p:cNvPr id="404483" name="Rectangle 3"/>
          <p:cNvSpPr>
            <a:spLocks noGrp="1" noChangeArrowheads="1"/>
          </p:cNvSpPr>
          <p:nvPr>
            <p:ph type="body" idx="1"/>
          </p:nvPr>
        </p:nvSpPr>
        <p:spPr>
          <a:xfrm>
            <a:off x="0" y="620688"/>
            <a:ext cx="9144000" cy="5510237"/>
          </a:xfrm>
        </p:spPr>
        <p:txBody>
          <a:bodyPr/>
          <a:lstStyle/>
          <a:p>
            <a:pPr marL="609600" indent="-609600" algn="ctr" eaLnBrk="1" hangingPunct="1">
              <a:buNone/>
              <a:defRPr/>
            </a:pPr>
            <a:r>
              <a:rPr lang="en-US" b="1" dirty="0" smtClean="0">
                <a:solidFill>
                  <a:srgbClr val="CCECFF"/>
                </a:solidFill>
                <a:ea typeface="+mj-ea"/>
                <a:cs typeface="+mj-cs"/>
              </a:rPr>
              <a:t>10 </a:t>
            </a:r>
            <a:r>
              <a:rPr lang="en-US" b="1" dirty="0">
                <a:solidFill>
                  <a:srgbClr val="CCECFF"/>
                </a:solidFill>
                <a:ea typeface="+mj-ea"/>
                <a:cs typeface="+mj-cs"/>
              </a:rPr>
              <a:t>Principles of The Future </a:t>
            </a:r>
            <a:r>
              <a:rPr lang="en-US" b="1" dirty="0" smtClean="0">
                <a:solidFill>
                  <a:srgbClr val="CCECFF"/>
                </a:solidFill>
                <a:ea typeface="+mj-ea"/>
                <a:cs typeface="+mj-cs"/>
              </a:rPr>
              <a:t>Manager</a:t>
            </a:r>
          </a:p>
          <a:p>
            <a:pPr marL="0" lvl="0" indent="0">
              <a:lnSpc>
                <a:spcPct val="115000"/>
              </a:lnSpc>
              <a:spcAft>
                <a:spcPts val="1000"/>
              </a:spcAft>
              <a:buNone/>
            </a:pPr>
            <a:r>
              <a:rPr lang="en-US" sz="2400" dirty="0" smtClean="0">
                <a:effectLst/>
                <a:ea typeface="Times New Roman"/>
                <a:cs typeface="Times New Roman"/>
              </a:rPr>
              <a:t>5. </a:t>
            </a:r>
            <a:r>
              <a:rPr lang="ru-RU" sz="2400" b="1" dirty="0">
                <a:effectLst/>
                <a:ea typeface="Calibri"/>
                <a:cs typeface="Times New Roman"/>
              </a:rPr>
              <a:t>Обнаруживать слабости и </a:t>
            </a:r>
            <a:r>
              <a:rPr lang="ru-RU" sz="2400" b="1" dirty="0" smtClean="0">
                <a:effectLst/>
                <a:ea typeface="Calibri"/>
                <a:cs typeface="Times New Roman"/>
              </a:rPr>
              <a:t>уязвимость</a:t>
            </a:r>
            <a:r>
              <a:rPr lang="en-US" sz="2400" dirty="0" smtClean="0">
                <a:effectLst/>
                <a:latin typeface="Calibri"/>
                <a:ea typeface="Calibri"/>
                <a:cs typeface="Times New Roman"/>
              </a:rPr>
              <a:t>. </a:t>
            </a:r>
          </a:p>
          <a:p>
            <a:pPr marL="0" lvl="0" indent="0">
              <a:lnSpc>
                <a:spcPct val="115000"/>
              </a:lnSpc>
              <a:spcAft>
                <a:spcPts val="1000"/>
              </a:spcAft>
              <a:buNone/>
            </a:pPr>
            <a:r>
              <a:rPr lang="en-US" sz="2400" dirty="0" smtClean="0">
                <a:effectLst/>
                <a:ea typeface="Times New Roman"/>
                <a:cs typeface="Times New Roman"/>
              </a:rPr>
              <a:t>A </a:t>
            </a:r>
            <a:r>
              <a:rPr lang="en-US" sz="2400" dirty="0">
                <a:effectLst/>
                <a:ea typeface="Times New Roman"/>
                <a:cs typeface="Times New Roman"/>
              </a:rPr>
              <a:t>manager need to be ok with asking for help, admitting when they are wrong or when they don’t know something, and will feel comfortable when team members ask questions and voice their opinions even though they may contradict theirs. Embracing vulnerability is what leads to innovation, it’s about bringing down the stereotypical façade that managers are supposed to have (</a:t>
            </a:r>
            <a:r>
              <a:rPr lang="en-US" sz="2400" b="1" dirty="0">
                <a:effectLst/>
                <a:ea typeface="Times New Roman"/>
                <a:cs typeface="Times New Roman"/>
              </a:rPr>
              <a:t>being robots</a:t>
            </a:r>
            <a:r>
              <a:rPr lang="en-US" sz="2400" dirty="0">
                <a:effectLst/>
                <a:ea typeface="Times New Roman"/>
                <a:cs typeface="Times New Roman"/>
              </a:rPr>
              <a:t>) and being people. We are already talking about robots replacing many human jobs, let’s not jump the gun by having managers act like “human” robots. Managers must be people.</a:t>
            </a:r>
            <a:endParaRPr lang="ru-RU" sz="2400" dirty="0">
              <a:effectLst/>
              <a:ea typeface="Calibri"/>
              <a:cs typeface="Times New Roman"/>
            </a:endParaRPr>
          </a:p>
          <a:p>
            <a:pPr marL="609600" indent="-609600" algn="ctr" eaLnBrk="1" hangingPunct="1">
              <a:buNone/>
              <a:defRPr/>
            </a:pPr>
            <a:r>
              <a:rPr lang="en-US" b="1" dirty="0" smtClean="0">
                <a:solidFill>
                  <a:srgbClr val="CCECFF"/>
                </a:solidFill>
                <a:ea typeface="+mj-ea"/>
                <a:cs typeface="+mj-cs"/>
              </a:rPr>
              <a:t> </a:t>
            </a:r>
          </a:p>
          <a:p>
            <a:pPr marL="609600" indent="-609600" algn="ctr" eaLnBrk="1" hangingPunct="1">
              <a:buNone/>
              <a:defRPr/>
            </a:pPr>
            <a:endParaRPr lang="ru-RU" sz="3600" b="1" dirty="0">
              <a:solidFill>
                <a:srgbClr val="CCECFF"/>
              </a:solidFill>
              <a:latin typeface="Arial"/>
              <a:ea typeface="+mj-ea"/>
              <a:cs typeface="Arial" charset="0"/>
            </a:endParaRPr>
          </a:p>
        </p:txBody>
      </p:sp>
      <p:sp>
        <p:nvSpPr>
          <p:cNvPr id="6" name="Дата 5"/>
          <p:cNvSpPr>
            <a:spLocks noGrp="1"/>
          </p:cNvSpPr>
          <p:nvPr>
            <p:ph type="dt" sz="quarter" idx="10"/>
          </p:nvPr>
        </p:nvSpPr>
        <p:spPr/>
        <p:txBody>
          <a:bodyPr/>
          <a:lstStyle/>
          <a:p>
            <a:pPr>
              <a:defRPr/>
            </a:pPr>
            <a:fld id="{4AA4DC77-666E-422B-A131-240547E4137F}"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EAEF4274-4E52-41F8-9A2A-3C6449B8596F}" type="slidenum">
              <a:rPr lang="ru-RU" altLang="ru-RU" sz="1000" smtClean="0">
                <a:solidFill>
                  <a:srgbClr val="FFFFFF"/>
                </a:solidFill>
              </a:rPr>
              <a:pPr>
                <a:spcBef>
                  <a:spcPct val="0"/>
                </a:spcBef>
                <a:buClrTx/>
                <a:buSzTx/>
                <a:buFontTx/>
                <a:buNone/>
                <a:defRPr/>
              </a:pPr>
              <a:t>80</a:t>
            </a:fld>
            <a:endParaRPr lang="ru-RU" altLang="ru-RU" sz="1000" smtClean="0">
              <a:solidFill>
                <a:srgbClr val="FFFFFF"/>
              </a:solidFill>
            </a:endParaRPr>
          </a:p>
        </p:txBody>
      </p:sp>
    </p:spTree>
    <p:extLst>
      <p:ext uri="{BB962C8B-B14F-4D97-AF65-F5344CB8AC3E}">
        <p14:creationId xmlns:p14="http://schemas.microsoft.com/office/powerpoint/2010/main" val="292927431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4482"/>
                                        </p:tgtEl>
                                        <p:attrNameLst>
                                          <p:attrName>style.visibility</p:attrName>
                                        </p:attrNameLst>
                                      </p:cBhvr>
                                      <p:to>
                                        <p:strVal val="visible"/>
                                      </p:to>
                                    </p:set>
                                    <p:anim calcmode="lin" valueType="num">
                                      <p:cBhvr additive="base">
                                        <p:cTn id="7" dur="1000" fill="hold"/>
                                        <p:tgtEl>
                                          <p:spTgt spid="404482"/>
                                        </p:tgtEl>
                                        <p:attrNameLst>
                                          <p:attrName>ppt_x</p:attrName>
                                        </p:attrNameLst>
                                      </p:cBhvr>
                                      <p:tavLst>
                                        <p:tav tm="0">
                                          <p:val>
                                            <p:strVal val="#ppt_x"/>
                                          </p:val>
                                        </p:tav>
                                        <p:tav tm="100000">
                                          <p:val>
                                            <p:strVal val="#ppt_x"/>
                                          </p:val>
                                        </p:tav>
                                      </p:tavLst>
                                    </p:anim>
                                    <p:anim calcmode="lin" valueType="num">
                                      <p:cBhvr additive="base">
                                        <p:cTn id="8" dur="1000" fill="hold"/>
                                        <p:tgtEl>
                                          <p:spTgt spid="40448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4483">
                                            <p:txEl>
                                              <p:pRg st="0" end="0"/>
                                            </p:txEl>
                                          </p:spTgt>
                                        </p:tgtEl>
                                        <p:attrNameLst>
                                          <p:attrName>style.visibility</p:attrName>
                                        </p:attrNameLst>
                                      </p:cBhvr>
                                      <p:to>
                                        <p:strVal val="visible"/>
                                      </p:to>
                                    </p:set>
                                    <p:anim calcmode="lin" valueType="num">
                                      <p:cBhvr additive="base">
                                        <p:cTn id="13" dur="2000" fill="hold"/>
                                        <p:tgtEl>
                                          <p:spTgt spid="404483">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044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04483">
                                            <p:txEl>
                                              <p:pRg st="1" end="1"/>
                                            </p:txEl>
                                          </p:spTgt>
                                        </p:tgtEl>
                                        <p:attrNameLst>
                                          <p:attrName>style.visibility</p:attrName>
                                        </p:attrNameLst>
                                      </p:cBhvr>
                                      <p:to>
                                        <p:strVal val="visible"/>
                                      </p:to>
                                    </p:set>
                                    <p:anim calcmode="lin" valueType="num">
                                      <p:cBhvr additive="base">
                                        <p:cTn id="19" dur="2000" fill="hold"/>
                                        <p:tgtEl>
                                          <p:spTgt spid="404483">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044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04483">
                                            <p:txEl>
                                              <p:pRg st="2" end="2"/>
                                            </p:txEl>
                                          </p:spTgt>
                                        </p:tgtEl>
                                        <p:attrNameLst>
                                          <p:attrName>style.visibility</p:attrName>
                                        </p:attrNameLst>
                                      </p:cBhvr>
                                      <p:to>
                                        <p:strVal val="visible"/>
                                      </p:to>
                                    </p:set>
                                    <p:anim calcmode="lin" valueType="num">
                                      <p:cBhvr additive="base">
                                        <p:cTn id="25" dur="2000" fill="hold"/>
                                        <p:tgtEl>
                                          <p:spTgt spid="404483">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044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04483">
                                            <p:txEl>
                                              <p:pRg st="3" end="3"/>
                                            </p:txEl>
                                          </p:spTgt>
                                        </p:tgtEl>
                                        <p:attrNameLst>
                                          <p:attrName>style.visibility</p:attrName>
                                        </p:attrNameLst>
                                      </p:cBhvr>
                                      <p:to>
                                        <p:strVal val="visible"/>
                                      </p:to>
                                    </p:set>
                                    <p:anim calcmode="lin" valueType="num">
                                      <p:cBhvr additive="base">
                                        <p:cTn id="31" dur="2000" fill="hold"/>
                                        <p:tgtEl>
                                          <p:spTgt spid="404483">
                                            <p:txEl>
                                              <p:pRg st="3" end="3"/>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40448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482" grpId="0"/>
      <p:bldP spid="404483"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04482" name="Rectangle 2"/>
          <p:cNvSpPr>
            <a:spLocks noGrp="1" noChangeArrowheads="1"/>
          </p:cNvSpPr>
          <p:nvPr>
            <p:ph type="title"/>
          </p:nvPr>
        </p:nvSpPr>
        <p:spPr>
          <a:xfrm>
            <a:off x="457200" y="1"/>
            <a:ext cx="8229600" cy="764703"/>
          </a:xfrm>
        </p:spPr>
        <p:txBody>
          <a:bodyPr/>
          <a:lstStyle/>
          <a:p>
            <a:pPr eaLnBrk="1" hangingPunct="1">
              <a:defRPr/>
            </a:pPr>
            <a:r>
              <a:rPr lang="en-US" sz="3200" b="1" dirty="0" smtClean="0">
                <a:latin typeface="+mn-lt"/>
              </a:rPr>
              <a:t>Jacob Morgan</a:t>
            </a:r>
            <a:endParaRPr lang="ru-RU" sz="3200" b="1" dirty="0" smtClean="0">
              <a:latin typeface="+mn-lt"/>
            </a:endParaRPr>
          </a:p>
        </p:txBody>
      </p:sp>
      <p:sp>
        <p:nvSpPr>
          <p:cNvPr id="404483" name="Rectangle 3"/>
          <p:cNvSpPr>
            <a:spLocks noGrp="1" noChangeArrowheads="1"/>
          </p:cNvSpPr>
          <p:nvPr>
            <p:ph type="body" idx="1"/>
          </p:nvPr>
        </p:nvSpPr>
        <p:spPr>
          <a:xfrm>
            <a:off x="0" y="620688"/>
            <a:ext cx="9144000" cy="5510237"/>
          </a:xfrm>
        </p:spPr>
        <p:txBody>
          <a:bodyPr/>
          <a:lstStyle/>
          <a:p>
            <a:pPr marL="609600" indent="-609600" algn="ctr" eaLnBrk="1" hangingPunct="1">
              <a:buNone/>
              <a:defRPr/>
            </a:pPr>
            <a:r>
              <a:rPr lang="en-US" b="1" dirty="0" smtClean="0">
                <a:solidFill>
                  <a:srgbClr val="CCECFF"/>
                </a:solidFill>
                <a:ea typeface="+mj-ea"/>
                <a:cs typeface="+mj-cs"/>
              </a:rPr>
              <a:t>10 </a:t>
            </a:r>
            <a:r>
              <a:rPr lang="en-US" b="1" dirty="0">
                <a:solidFill>
                  <a:srgbClr val="CCECFF"/>
                </a:solidFill>
                <a:ea typeface="+mj-ea"/>
                <a:cs typeface="+mj-cs"/>
              </a:rPr>
              <a:t>Principles of The Future </a:t>
            </a:r>
            <a:r>
              <a:rPr lang="en-US" b="1" dirty="0" smtClean="0">
                <a:solidFill>
                  <a:srgbClr val="CCECFF"/>
                </a:solidFill>
                <a:ea typeface="+mj-ea"/>
                <a:cs typeface="+mj-cs"/>
              </a:rPr>
              <a:t>Manager</a:t>
            </a:r>
          </a:p>
          <a:p>
            <a:pPr marL="0" lvl="0" indent="0">
              <a:lnSpc>
                <a:spcPct val="115000"/>
              </a:lnSpc>
              <a:spcBef>
                <a:spcPts val="0"/>
              </a:spcBef>
              <a:spcAft>
                <a:spcPts val="0"/>
              </a:spcAft>
              <a:buNone/>
            </a:pPr>
            <a:r>
              <a:rPr lang="en-US" sz="2400" dirty="0" smtClean="0">
                <a:effectLst/>
                <a:ea typeface="Times New Roman"/>
                <a:cs typeface="Times New Roman"/>
              </a:rPr>
              <a:t>5. </a:t>
            </a:r>
            <a:r>
              <a:rPr lang="ru-RU" sz="2400" b="1" dirty="0">
                <a:effectLst/>
                <a:ea typeface="Calibri"/>
                <a:cs typeface="Times New Roman"/>
              </a:rPr>
              <a:t>Обнаруживать слабости и </a:t>
            </a:r>
            <a:r>
              <a:rPr lang="ru-RU" sz="2400" b="1" dirty="0" smtClean="0">
                <a:effectLst/>
                <a:ea typeface="Calibri"/>
                <a:cs typeface="Times New Roman"/>
              </a:rPr>
              <a:t>уязвимость</a:t>
            </a:r>
            <a:r>
              <a:rPr lang="en-US" sz="2400" b="1" dirty="0">
                <a:effectLst/>
                <a:ea typeface="Calibri"/>
                <a:cs typeface="Times New Roman"/>
              </a:rPr>
              <a:t> </a:t>
            </a:r>
            <a:r>
              <a:rPr lang="ru-RU" sz="2400" b="1" dirty="0" smtClean="0">
                <a:effectLst/>
                <a:ea typeface="Calibri"/>
                <a:cs typeface="Times New Roman"/>
              </a:rPr>
              <a:t>коллег</a:t>
            </a:r>
            <a:r>
              <a:rPr lang="en-US" sz="2400" dirty="0" smtClean="0">
                <a:effectLst/>
                <a:latin typeface="Calibri"/>
                <a:ea typeface="Calibri"/>
                <a:cs typeface="Times New Roman"/>
              </a:rPr>
              <a:t>. </a:t>
            </a:r>
          </a:p>
          <a:p>
            <a:pPr>
              <a:lnSpc>
                <a:spcPct val="115000"/>
              </a:lnSpc>
              <a:spcBef>
                <a:spcPts val="0"/>
              </a:spcBef>
              <a:spcAft>
                <a:spcPts val="0"/>
              </a:spcAft>
            </a:pPr>
            <a:r>
              <a:rPr lang="ru-RU" sz="2200" dirty="0">
                <a:effectLst/>
                <a:ea typeface="Calibri"/>
                <a:cs typeface="Times New Roman"/>
              </a:rPr>
              <a:t>Менеджер должен </a:t>
            </a:r>
            <a:r>
              <a:rPr lang="ru-RU" sz="2200" dirty="0" smtClean="0">
                <a:effectLst/>
                <a:ea typeface="Calibri"/>
                <a:cs typeface="Times New Roman"/>
              </a:rPr>
              <a:t>быть ОК </a:t>
            </a:r>
            <a:r>
              <a:rPr lang="ru-RU" sz="2200" dirty="0">
                <a:effectLst/>
                <a:ea typeface="Calibri"/>
                <a:cs typeface="Times New Roman"/>
              </a:rPr>
              <a:t>с просьбой о помощи, признавая, когда они неправы или когда они чего-то не </a:t>
            </a:r>
            <a:r>
              <a:rPr lang="ru-RU" sz="2200" dirty="0" smtClean="0">
                <a:effectLst/>
                <a:ea typeface="Calibri"/>
                <a:cs typeface="Times New Roman"/>
              </a:rPr>
              <a:t>знают. Он </a:t>
            </a:r>
            <a:r>
              <a:rPr lang="ru-RU" sz="2200" dirty="0">
                <a:effectLst/>
                <a:ea typeface="Calibri"/>
                <a:cs typeface="Times New Roman"/>
              </a:rPr>
              <a:t>будет чувствовать себя комфортно, когда члены команды задают вопросы и высказывают свое мнение, даже если они могут противоречить </a:t>
            </a:r>
            <a:r>
              <a:rPr lang="ru-RU" sz="2200" dirty="0" smtClean="0">
                <a:effectLst/>
                <a:ea typeface="Calibri"/>
                <a:cs typeface="Times New Roman"/>
              </a:rPr>
              <a:t>его мнению</a:t>
            </a:r>
          </a:p>
          <a:p>
            <a:pPr>
              <a:lnSpc>
                <a:spcPct val="115000"/>
              </a:lnSpc>
              <a:spcBef>
                <a:spcPts val="0"/>
              </a:spcBef>
              <a:spcAft>
                <a:spcPts val="0"/>
              </a:spcAft>
            </a:pPr>
            <a:r>
              <a:rPr lang="ru-RU" sz="2200" dirty="0" smtClean="0">
                <a:effectLst/>
                <a:ea typeface="Calibri"/>
                <a:cs typeface="Times New Roman"/>
              </a:rPr>
              <a:t>Обнаруживать </a:t>
            </a:r>
            <a:r>
              <a:rPr lang="ru-RU" sz="2200" dirty="0">
                <a:effectLst/>
                <a:ea typeface="Calibri"/>
                <a:cs typeface="Times New Roman"/>
              </a:rPr>
              <a:t>уязвимость - это то, что приводит к инновациям, </a:t>
            </a:r>
            <a:r>
              <a:rPr lang="ru-RU" sz="2200" dirty="0" smtClean="0">
                <a:effectLst/>
                <a:ea typeface="Calibri"/>
                <a:cs typeface="Times New Roman"/>
              </a:rPr>
              <a:t>точнее, </a:t>
            </a:r>
            <a:r>
              <a:rPr lang="ru-RU" sz="2200" dirty="0">
                <a:effectLst/>
                <a:ea typeface="Calibri"/>
                <a:cs typeface="Times New Roman"/>
              </a:rPr>
              <a:t>к снижению стереотипного фасада, который менеджеры должны иметь (будучи роботами) и </a:t>
            </a:r>
            <a:r>
              <a:rPr lang="ru-RU" sz="2200" b="1" dirty="0">
                <a:effectLst/>
                <a:ea typeface="Calibri"/>
                <a:cs typeface="Times New Roman"/>
              </a:rPr>
              <a:t>быть людьми</a:t>
            </a:r>
            <a:r>
              <a:rPr lang="ru-RU" sz="2200" dirty="0">
                <a:effectLst/>
                <a:ea typeface="Calibri"/>
                <a:cs typeface="Times New Roman"/>
              </a:rPr>
              <a:t>. Мы уже говорим о роботах, заменяющих многие человеческие работы, давайте не будем </a:t>
            </a:r>
            <a:r>
              <a:rPr lang="ru-RU" sz="2200" dirty="0" smtClean="0">
                <a:effectLst/>
                <a:ea typeface="Calibri"/>
                <a:cs typeface="Times New Roman"/>
              </a:rPr>
              <a:t>стрелять из пистолета, </a:t>
            </a:r>
            <a:r>
              <a:rPr lang="ru-RU" sz="2200" dirty="0">
                <a:effectLst/>
                <a:ea typeface="Calibri"/>
                <a:cs typeface="Times New Roman"/>
              </a:rPr>
              <a:t>если менеджеры будут действовать как «человеческие» роботы. </a:t>
            </a:r>
            <a:endParaRPr lang="ru-RU" sz="2200" dirty="0" smtClean="0">
              <a:effectLst/>
              <a:ea typeface="Calibri"/>
              <a:cs typeface="Times New Roman"/>
            </a:endParaRPr>
          </a:p>
          <a:p>
            <a:pPr algn="ctr">
              <a:lnSpc>
                <a:spcPct val="115000"/>
              </a:lnSpc>
              <a:spcBef>
                <a:spcPts val="0"/>
              </a:spcBef>
              <a:spcAft>
                <a:spcPts val="0"/>
              </a:spcAft>
            </a:pPr>
            <a:r>
              <a:rPr lang="ru-RU" sz="2200" b="1" dirty="0" smtClean="0">
                <a:effectLst/>
                <a:ea typeface="Calibri"/>
                <a:cs typeface="Times New Roman"/>
              </a:rPr>
              <a:t>Менеджеры должны </a:t>
            </a:r>
            <a:r>
              <a:rPr lang="ru-RU" sz="2200" b="1" dirty="0">
                <a:effectLst/>
                <a:ea typeface="Calibri"/>
                <a:cs typeface="Times New Roman"/>
              </a:rPr>
              <a:t>быть </a:t>
            </a:r>
            <a:r>
              <a:rPr lang="ru-RU" sz="2200" b="1" dirty="0" smtClean="0">
                <a:effectLst/>
                <a:ea typeface="Calibri"/>
                <a:cs typeface="Times New Roman"/>
              </a:rPr>
              <a:t>людьми!!!</a:t>
            </a:r>
            <a:r>
              <a:rPr lang="ru-RU" sz="2200" dirty="0" smtClean="0">
                <a:effectLst/>
                <a:ea typeface="Calibri"/>
                <a:cs typeface="Times New Roman"/>
              </a:rPr>
              <a:t>.</a:t>
            </a:r>
          </a:p>
          <a:p>
            <a:pPr marL="609600" indent="-609600" algn="ctr" eaLnBrk="1" hangingPunct="1">
              <a:buNone/>
              <a:defRPr/>
            </a:pPr>
            <a:r>
              <a:rPr lang="en-US" b="1" dirty="0" smtClean="0">
                <a:solidFill>
                  <a:srgbClr val="CCECFF"/>
                </a:solidFill>
                <a:ea typeface="+mj-ea"/>
                <a:cs typeface="+mj-cs"/>
              </a:rPr>
              <a:t> </a:t>
            </a:r>
          </a:p>
          <a:p>
            <a:pPr marL="609600" indent="-609600" algn="ctr" eaLnBrk="1" hangingPunct="1">
              <a:buNone/>
              <a:defRPr/>
            </a:pPr>
            <a:endParaRPr lang="ru-RU" sz="3600" b="1" dirty="0">
              <a:solidFill>
                <a:srgbClr val="CCECFF"/>
              </a:solidFill>
              <a:latin typeface="Arial"/>
              <a:ea typeface="+mj-ea"/>
              <a:cs typeface="Arial" charset="0"/>
            </a:endParaRPr>
          </a:p>
        </p:txBody>
      </p:sp>
      <p:sp>
        <p:nvSpPr>
          <p:cNvPr id="6" name="Дата 5"/>
          <p:cNvSpPr>
            <a:spLocks noGrp="1"/>
          </p:cNvSpPr>
          <p:nvPr>
            <p:ph type="dt" sz="quarter" idx="10"/>
          </p:nvPr>
        </p:nvSpPr>
        <p:spPr/>
        <p:txBody>
          <a:bodyPr/>
          <a:lstStyle/>
          <a:p>
            <a:pPr>
              <a:defRPr/>
            </a:pPr>
            <a:fld id="{4AA4DC77-666E-422B-A131-240547E4137F}" type="datetime1">
              <a:rPr lang="ru-RU"/>
              <a:pPr>
                <a:defRPr/>
              </a:pPr>
              <a:t>21.09.2018</a:t>
            </a:fld>
            <a:endParaRPr lang="ru-RU"/>
          </a:p>
        </p:txBody>
      </p:sp>
    </p:spTree>
    <p:extLst>
      <p:ext uri="{BB962C8B-B14F-4D97-AF65-F5344CB8AC3E}">
        <p14:creationId xmlns:p14="http://schemas.microsoft.com/office/powerpoint/2010/main" val="19488096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4482"/>
                                        </p:tgtEl>
                                        <p:attrNameLst>
                                          <p:attrName>style.visibility</p:attrName>
                                        </p:attrNameLst>
                                      </p:cBhvr>
                                      <p:to>
                                        <p:strVal val="visible"/>
                                      </p:to>
                                    </p:set>
                                    <p:anim calcmode="lin" valueType="num">
                                      <p:cBhvr additive="base">
                                        <p:cTn id="7" dur="1000" fill="hold"/>
                                        <p:tgtEl>
                                          <p:spTgt spid="404482"/>
                                        </p:tgtEl>
                                        <p:attrNameLst>
                                          <p:attrName>ppt_x</p:attrName>
                                        </p:attrNameLst>
                                      </p:cBhvr>
                                      <p:tavLst>
                                        <p:tav tm="0">
                                          <p:val>
                                            <p:strVal val="#ppt_x"/>
                                          </p:val>
                                        </p:tav>
                                        <p:tav tm="100000">
                                          <p:val>
                                            <p:strVal val="#ppt_x"/>
                                          </p:val>
                                        </p:tav>
                                      </p:tavLst>
                                    </p:anim>
                                    <p:anim calcmode="lin" valueType="num">
                                      <p:cBhvr additive="base">
                                        <p:cTn id="8" dur="1000" fill="hold"/>
                                        <p:tgtEl>
                                          <p:spTgt spid="40448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4483">
                                            <p:txEl>
                                              <p:pRg st="0" end="0"/>
                                            </p:txEl>
                                          </p:spTgt>
                                        </p:tgtEl>
                                        <p:attrNameLst>
                                          <p:attrName>style.visibility</p:attrName>
                                        </p:attrNameLst>
                                      </p:cBhvr>
                                      <p:to>
                                        <p:strVal val="visible"/>
                                      </p:to>
                                    </p:set>
                                    <p:anim calcmode="lin" valueType="num">
                                      <p:cBhvr additive="base">
                                        <p:cTn id="13" dur="2000" fill="hold"/>
                                        <p:tgtEl>
                                          <p:spTgt spid="404483">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044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04483">
                                            <p:txEl>
                                              <p:pRg st="1" end="1"/>
                                            </p:txEl>
                                          </p:spTgt>
                                        </p:tgtEl>
                                        <p:attrNameLst>
                                          <p:attrName>style.visibility</p:attrName>
                                        </p:attrNameLst>
                                      </p:cBhvr>
                                      <p:to>
                                        <p:strVal val="visible"/>
                                      </p:to>
                                    </p:set>
                                    <p:anim calcmode="lin" valueType="num">
                                      <p:cBhvr additive="base">
                                        <p:cTn id="19" dur="2000" fill="hold"/>
                                        <p:tgtEl>
                                          <p:spTgt spid="404483">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044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04483">
                                            <p:txEl>
                                              <p:pRg st="2" end="2"/>
                                            </p:txEl>
                                          </p:spTgt>
                                        </p:tgtEl>
                                        <p:attrNameLst>
                                          <p:attrName>style.visibility</p:attrName>
                                        </p:attrNameLst>
                                      </p:cBhvr>
                                      <p:to>
                                        <p:strVal val="visible"/>
                                      </p:to>
                                    </p:set>
                                    <p:anim calcmode="lin" valueType="num">
                                      <p:cBhvr additive="base">
                                        <p:cTn id="25" dur="2000" fill="hold"/>
                                        <p:tgtEl>
                                          <p:spTgt spid="404483">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044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04483">
                                            <p:txEl>
                                              <p:pRg st="3" end="3"/>
                                            </p:txEl>
                                          </p:spTgt>
                                        </p:tgtEl>
                                        <p:attrNameLst>
                                          <p:attrName>style.visibility</p:attrName>
                                        </p:attrNameLst>
                                      </p:cBhvr>
                                      <p:to>
                                        <p:strVal val="visible"/>
                                      </p:to>
                                    </p:set>
                                    <p:anim calcmode="lin" valueType="num">
                                      <p:cBhvr additive="base">
                                        <p:cTn id="31" dur="2000" fill="hold"/>
                                        <p:tgtEl>
                                          <p:spTgt spid="404483">
                                            <p:txEl>
                                              <p:pRg st="3" end="3"/>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40448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04483">
                                            <p:txEl>
                                              <p:pRg st="4" end="4"/>
                                            </p:txEl>
                                          </p:spTgt>
                                        </p:tgtEl>
                                        <p:attrNameLst>
                                          <p:attrName>style.visibility</p:attrName>
                                        </p:attrNameLst>
                                      </p:cBhvr>
                                      <p:to>
                                        <p:strVal val="visible"/>
                                      </p:to>
                                    </p:set>
                                    <p:anim calcmode="lin" valueType="num">
                                      <p:cBhvr additive="base">
                                        <p:cTn id="37" dur="2000" fill="hold"/>
                                        <p:tgtEl>
                                          <p:spTgt spid="404483">
                                            <p:txEl>
                                              <p:pRg st="4" end="4"/>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40448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04483">
                                            <p:txEl>
                                              <p:pRg st="5" end="5"/>
                                            </p:txEl>
                                          </p:spTgt>
                                        </p:tgtEl>
                                        <p:attrNameLst>
                                          <p:attrName>style.visibility</p:attrName>
                                        </p:attrNameLst>
                                      </p:cBhvr>
                                      <p:to>
                                        <p:strVal val="visible"/>
                                      </p:to>
                                    </p:set>
                                    <p:anim calcmode="lin" valueType="num">
                                      <p:cBhvr additive="base">
                                        <p:cTn id="43" dur="2000" fill="hold"/>
                                        <p:tgtEl>
                                          <p:spTgt spid="404483">
                                            <p:txEl>
                                              <p:pRg st="5" end="5"/>
                                            </p:txEl>
                                          </p:spTgt>
                                        </p:tgtEl>
                                        <p:attrNameLst>
                                          <p:attrName>ppt_x</p:attrName>
                                        </p:attrNameLst>
                                      </p:cBhvr>
                                      <p:tavLst>
                                        <p:tav tm="0">
                                          <p:val>
                                            <p:strVal val="#ppt_x"/>
                                          </p:val>
                                        </p:tav>
                                        <p:tav tm="100000">
                                          <p:val>
                                            <p:strVal val="#ppt_x"/>
                                          </p:val>
                                        </p:tav>
                                      </p:tavLst>
                                    </p:anim>
                                    <p:anim calcmode="lin" valueType="num">
                                      <p:cBhvr additive="base">
                                        <p:cTn id="44" dur="2000" fill="hold"/>
                                        <p:tgtEl>
                                          <p:spTgt spid="40448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1" nodeType="clickEffect">
                                  <p:stCondLst>
                                    <p:cond delay="0"/>
                                  </p:stCondLst>
                                  <p:childTnLst>
                                    <p:set>
                                      <p:cBhvr>
                                        <p:cTn id="48" dur="1" fill="hold">
                                          <p:stCondLst>
                                            <p:cond delay="0"/>
                                          </p:stCondLst>
                                        </p:cTn>
                                        <p:tgtEl>
                                          <p:spTgt spid="404482"/>
                                        </p:tgtEl>
                                        <p:attrNameLst>
                                          <p:attrName>style.visibility</p:attrName>
                                        </p:attrNameLst>
                                      </p:cBhvr>
                                      <p:to>
                                        <p:strVal val="visible"/>
                                      </p:to>
                                    </p:set>
                                    <p:anim calcmode="lin" valueType="num">
                                      <p:cBhvr additive="base">
                                        <p:cTn id="49" dur="500" fill="hold"/>
                                        <p:tgtEl>
                                          <p:spTgt spid="404482"/>
                                        </p:tgtEl>
                                        <p:attrNameLst>
                                          <p:attrName>ppt_x</p:attrName>
                                        </p:attrNameLst>
                                      </p:cBhvr>
                                      <p:tavLst>
                                        <p:tav tm="0">
                                          <p:val>
                                            <p:strVal val="#ppt_x"/>
                                          </p:val>
                                        </p:tav>
                                        <p:tav tm="100000">
                                          <p:val>
                                            <p:strVal val="#ppt_x"/>
                                          </p:val>
                                        </p:tav>
                                      </p:tavLst>
                                    </p:anim>
                                    <p:anim calcmode="lin" valueType="num">
                                      <p:cBhvr additive="base">
                                        <p:cTn id="50" dur="500" fill="hold"/>
                                        <p:tgtEl>
                                          <p:spTgt spid="40448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1" nodeType="clickEffect">
                                  <p:stCondLst>
                                    <p:cond delay="0"/>
                                  </p:stCondLst>
                                  <p:childTnLst>
                                    <p:set>
                                      <p:cBhvr>
                                        <p:cTn id="54" dur="1" fill="hold">
                                          <p:stCondLst>
                                            <p:cond delay="0"/>
                                          </p:stCondLst>
                                        </p:cTn>
                                        <p:tgtEl>
                                          <p:spTgt spid="404483">
                                            <p:txEl>
                                              <p:pRg st="0" end="0"/>
                                            </p:txEl>
                                          </p:spTgt>
                                        </p:tgtEl>
                                        <p:attrNameLst>
                                          <p:attrName>style.visibility</p:attrName>
                                        </p:attrNameLst>
                                      </p:cBhvr>
                                      <p:to>
                                        <p:strVal val="visible"/>
                                      </p:to>
                                    </p:set>
                                    <p:anim calcmode="lin" valueType="num">
                                      <p:cBhvr additive="base">
                                        <p:cTn id="55" dur="500" fill="hold"/>
                                        <p:tgtEl>
                                          <p:spTgt spid="404483">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044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1" nodeType="clickEffect">
                                  <p:stCondLst>
                                    <p:cond delay="0"/>
                                  </p:stCondLst>
                                  <p:childTnLst>
                                    <p:set>
                                      <p:cBhvr>
                                        <p:cTn id="60" dur="1" fill="hold">
                                          <p:stCondLst>
                                            <p:cond delay="0"/>
                                          </p:stCondLst>
                                        </p:cTn>
                                        <p:tgtEl>
                                          <p:spTgt spid="404483">
                                            <p:txEl>
                                              <p:pRg st="1" end="1"/>
                                            </p:txEl>
                                          </p:spTgt>
                                        </p:tgtEl>
                                        <p:attrNameLst>
                                          <p:attrName>style.visibility</p:attrName>
                                        </p:attrNameLst>
                                      </p:cBhvr>
                                      <p:to>
                                        <p:strVal val="visible"/>
                                      </p:to>
                                    </p:set>
                                    <p:anim calcmode="lin" valueType="num">
                                      <p:cBhvr additive="base">
                                        <p:cTn id="61" dur="500" fill="hold"/>
                                        <p:tgtEl>
                                          <p:spTgt spid="404483">
                                            <p:txEl>
                                              <p:pRg st="1" end="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044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1" nodeType="clickEffect">
                                  <p:stCondLst>
                                    <p:cond delay="0"/>
                                  </p:stCondLst>
                                  <p:childTnLst>
                                    <p:set>
                                      <p:cBhvr>
                                        <p:cTn id="66" dur="1" fill="hold">
                                          <p:stCondLst>
                                            <p:cond delay="0"/>
                                          </p:stCondLst>
                                        </p:cTn>
                                        <p:tgtEl>
                                          <p:spTgt spid="404483">
                                            <p:txEl>
                                              <p:pRg st="2" end="2"/>
                                            </p:txEl>
                                          </p:spTgt>
                                        </p:tgtEl>
                                        <p:attrNameLst>
                                          <p:attrName>style.visibility</p:attrName>
                                        </p:attrNameLst>
                                      </p:cBhvr>
                                      <p:to>
                                        <p:strVal val="visible"/>
                                      </p:to>
                                    </p:set>
                                    <p:anim calcmode="lin" valueType="num">
                                      <p:cBhvr additive="base">
                                        <p:cTn id="67" dur="500" fill="hold"/>
                                        <p:tgtEl>
                                          <p:spTgt spid="404483">
                                            <p:txEl>
                                              <p:pRg st="2" end="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044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1" nodeType="clickEffect">
                                  <p:stCondLst>
                                    <p:cond delay="0"/>
                                  </p:stCondLst>
                                  <p:childTnLst>
                                    <p:set>
                                      <p:cBhvr>
                                        <p:cTn id="72" dur="1" fill="hold">
                                          <p:stCondLst>
                                            <p:cond delay="0"/>
                                          </p:stCondLst>
                                        </p:cTn>
                                        <p:tgtEl>
                                          <p:spTgt spid="404483">
                                            <p:txEl>
                                              <p:pRg st="3" end="3"/>
                                            </p:txEl>
                                          </p:spTgt>
                                        </p:tgtEl>
                                        <p:attrNameLst>
                                          <p:attrName>style.visibility</p:attrName>
                                        </p:attrNameLst>
                                      </p:cBhvr>
                                      <p:to>
                                        <p:strVal val="visible"/>
                                      </p:to>
                                    </p:set>
                                    <p:anim calcmode="lin" valueType="num">
                                      <p:cBhvr additive="base">
                                        <p:cTn id="73" dur="500" fill="hold"/>
                                        <p:tgtEl>
                                          <p:spTgt spid="404483">
                                            <p:txEl>
                                              <p:pRg st="3" end="3"/>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40448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1" nodeType="clickEffect">
                                  <p:stCondLst>
                                    <p:cond delay="0"/>
                                  </p:stCondLst>
                                  <p:childTnLst>
                                    <p:set>
                                      <p:cBhvr>
                                        <p:cTn id="78" dur="1" fill="hold">
                                          <p:stCondLst>
                                            <p:cond delay="0"/>
                                          </p:stCondLst>
                                        </p:cTn>
                                        <p:tgtEl>
                                          <p:spTgt spid="404483">
                                            <p:txEl>
                                              <p:pRg st="4" end="4"/>
                                            </p:txEl>
                                          </p:spTgt>
                                        </p:tgtEl>
                                        <p:attrNameLst>
                                          <p:attrName>style.visibility</p:attrName>
                                        </p:attrNameLst>
                                      </p:cBhvr>
                                      <p:to>
                                        <p:strVal val="visible"/>
                                      </p:to>
                                    </p:set>
                                    <p:anim calcmode="lin" valueType="num">
                                      <p:cBhvr additive="base">
                                        <p:cTn id="79" dur="500" fill="hold"/>
                                        <p:tgtEl>
                                          <p:spTgt spid="404483">
                                            <p:txEl>
                                              <p:pRg st="4" end="4"/>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0448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1" nodeType="clickEffect">
                                  <p:stCondLst>
                                    <p:cond delay="0"/>
                                  </p:stCondLst>
                                  <p:childTnLst>
                                    <p:set>
                                      <p:cBhvr>
                                        <p:cTn id="84" dur="1" fill="hold">
                                          <p:stCondLst>
                                            <p:cond delay="0"/>
                                          </p:stCondLst>
                                        </p:cTn>
                                        <p:tgtEl>
                                          <p:spTgt spid="404483">
                                            <p:txEl>
                                              <p:pRg st="5" end="5"/>
                                            </p:txEl>
                                          </p:spTgt>
                                        </p:tgtEl>
                                        <p:attrNameLst>
                                          <p:attrName>style.visibility</p:attrName>
                                        </p:attrNameLst>
                                      </p:cBhvr>
                                      <p:to>
                                        <p:strVal val="visible"/>
                                      </p:to>
                                    </p:set>
                                    <p:anim calcmode="lin" valueType="num">
                                      <p:cBhvr additive="base">
                                        <p:cTn id="85" dur="500" fill="hold"/>
                                        <p:tgtEl>
                                          <p:spTgt spid="404483">
                                            <p:txEl>
                                              <p:pRg st="5" end="5"/>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40448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482" grpId="0"/>
      <p:bldP spid="404482" grpId="1"/>
      <p:bldP spid="404483" grpId="0" build="p"/>
      <p:bldP spid="404483" grpId="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0"/>
          <p:cNvSpPr>
            <a:spLocks noGrp="1" noChangeArrowheads="1"/>
          </p:cNvSpPr>
          <p:nvPr>
            <p:ph type="dt" sz="quarter" idx="10"/>
          </p:nvPr>
        </p:nvSpPr>
        <p:spPr/>
        <p:txBody>
          <a:bodyPr/>
          <a:lstStyle/>
          <a:p>
            <a:pPr>
              <a:defRPr/>
            </a:pPr>
            <a:fld id="{91B48697-8DD5-436D-8165-06280797BA72}" type="datetime1">
              <a:rPr lang="ru-RU"/>
              <a:pPr>
                <a:defRPr/>
              </a:pPr>
              <a:t>21.09.2018</a:t>
            </a:fld>
            <a:endParaRPr lang="ru-RU"/>
          </a:p>
        </p:txBody>
      </p:sp>
      <p:sp>
        <p:nvSpPr>
          <p:cNvPr id="5" name="Rectangle 41"/>
          <p:cNvSpPr>
            <a:spLocks noGrp="1" noChangeArrowheads="1"/>
          </p:cNvSpPr>
          <p:nvPr>
            <p:ph type="ftr" sz="quarter" idx="11"/>
          </p:nvPr>
        </p:nvSpPr>
        <p:spPr/>
        <p:txBody>
          <a:bodyPr/>
          <a:lstStyle/>
          <a:p>
            <a:pPr>
              <a:defRPr/>
            </a:pPr>
            <a:r>
              <a:rPr lang="ru-RU"/>
              <a:t>проф. МАРШЕВ В.И. (МГУ)</a:t>
            </a:r>
          </a:p>
        </p:txBody>
      </p:sp>
      <p:sp>
        <p:nvSpPr>
          <p:cNvPr id="6" name="Rectangle 42"/>
          <p:cNvSpPr>
            <a:spLocks noGrp="1" noChangeArrowheads="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76966B21-C10C-4A2B-9CE9-89FEBF02B3A3}" type="slidenum">
              <a:rPr lang="ru-RU" altLang="ru-RU" sz="1000" smtClean="0">
                <a:solidFill>
                  <a:srgbClr val="FFFFFF"/>
                </a:solidFill>
              </a:rPr>
              <a:pPr>
                <a:spcBef>
                  <a:spcPct val="0"/>
                </a:spcBef>
                <a:buClrTx/>
                <a:buSzTx/>
                <a:buFontTx/>
                <a:buNone/>
                <a:defRPr/>
              </a:pPr>
              <a:t>82</a:t>
            </a:fld>
            <a:endParaRPr lang="ru-RU" altLang="ru-RU" sz="1000" smtClean="0">
              <a:solidFill>
                <a:srgbClr val="FFFFFF"/>
              </a:solidFill>
            </a:endParaRPr>
          </a:p>
        </p:txBody>
      </p:sp>
      <p:sp>
        <p:nvSpPr>
          <p:cNvPr id="408578" name="Rectangle 2"/>
          <p:cNvSpPr>
            <a:spLocks noGrp="1" noChangeArrowheads="1"/>
          </p:cNvSpPr>
          <p:nvPr>
            <p:ph type="title" idx="4294967295"/>
          </p:nvPr>
        </p:nvSpPr>
        <p:spPr>
          <a:xfrm>
            <a:off x="457200" y="277813"/>
            <a:ext cx="8229600" cy="703262"/>
          </a:xfrm>
        </p:spPr>
        <p:txBody>
          <a:bodyPr anchorCtr="0"/>
          <a:lstStyle/>
          <a:p>
            <a:pPr eaLnBrk="1" hangingPunct="1">
              <a:defRPr/>
            </a:pPr>
            <a:r>
              <a:rPr lang="ru-RU" sz="3600" b="1" dirty="0" smtClean="0">
                <a:latin typeface="+mn-lt"/>
              </a:rPr>
              <a:t>Выводы: Менеджер должен</a:t>
            </a:r>
          </a:p>
        </p:txBody>
      </p:sp>
      <p:sp>
        <p:nvSpPr>
          <p:cNvPr id="408579" name="Rectangle 3"/>
          <p:cNvSpPr>
            <a:spLocks noGrp="1" noChangeArrowheads="1"/>
          </p:cNvSpPr>
          <p:nvPr>
            <p:ph type="body" idx="4294967295"/>
          </p:nvPr>
        </p:nvSpPr>
        <p:spPr>
          <a:xfrm>
            <a:off x="107950" y="981075"/>
            <a:ext cx="9036050" cy="5149850"/>
          </a:xfrm>
        </p:spPr>
        <p:txBody>
          <a:bodyPr/>
          <a:lstStyle/>
          <a:p>
            <a:pPr algn="ctr" eaLnBrk="1" hangingPunct="1">
              <a:buFont typeface="Wingdings" pitchFamily="2" charset="2"/>
              <a:buNone/>
              <a:defRPr/>
            </a:pPr>
            <a:r>
              <a:rPr lang="ru-RU" sz="3600" b="1" dirty="0" smtClean="0"/>
              <a:t>1. Знать о многом </a:t>
            </a:r>
            <a:r>
              <a:rPr lang="ru-RU" sz="3600" dirty="0" smtClean="0"/>
              <a:t>Понемногу</a:t>
            </a:r>
          </a:p>
          <a:p>
            <a:pPr algn="ctr" eaLnBrk="1" hangingPunct="1">
              <a:buFont typeface="Wingdings" pitchFamily="2" charset="2"/>
              <a:buNone/>
              <a:defRPr/>
            </a:pPr>
            <a:r>
              <a:rPr lang="ru-RU" sz="3600" dirty="0" smtClean="0"/>
              <a:t>2. Знать, что «ВСЁ обо ВСЁМ»</a:t>
            </a:r>
          </a:p>
          <a:p>
            <a:pPr algn="ctr" eaLnBrk="1" hangingPunct="1">
              <a:buFont typeface="Wingdings" pitchFamily="2" charset="2"/>
              <a:buNone/>
              <a:defRPr/>
            </a:pPr>
            <a:r>
              <a:rPr lang="ru-RU" sz="3600" dirty="0" smtClean="0"/>
              <a:t> он вряд будет знать</a:t>
            </a:r>
            <a:r>
              <a:rPr lang="ru-RU" sz="3600" dirty="0" smtClean="0">
                <a:sym typeface="Wingdings" panose="05000000000000000000" pitchFamily="2" charset="2"/>
              </a:rPr>
              <a:t></a:t>
            </a:r>
          </a:p>
          <a:p>
            <a:pPr algn="ctr" eaLnBrk="1" hangingPunct="1">
              <a:buFont typeface="Wingdings" pitchFamily="2" charset="2"/>
              <a:buNone/>
              <a:defRPr/>
            </a:pPr>
            <a:r>
              <a:rPr lang="ru-RU" sz="3600" dirty="0" smtClean="0">
                <a:sym typeface="Wingdings" panose="05000000000000000000" pitchFamily="2" charset="2"/>
              </a:rPr>
              <a:t>3.Но это «Всё» надо осуществлять</a:t>
            </a:r>
            <a:endParaRPr lang="ru-RU" sz="3600" dirty="0" smtClean="0"/>
          </a:p>
          <a:p>
            <a:pPr algn="ctr" eaLnBrk="1" hangingPunct="1">
              <a:buFont typeface="Wingdings" pitchFamily="2" charset="2"/>
              <a:buNone/>
              <a:defRPr/>
            </a:pPr>
            <a:r>
              <a:rPr lang="ru-RU" sz="3600" dirty="0" smtClean="0"/>
              <a:t>4. И поэтому он должен:</a:t>
            </a:r>
          </a:p>
          <a:p>
            <a:pPr algn="ctr" eaLnBrk="1" hangingPunct="1">
              <a:buFont typeface="Wingdings" pitchFamily="2" charset="2"/>
              <a:buNone/>
              <a:defRPr/>
            </a:pPr>
            <a:r>
              <a:rPr lang="ru-RU" sz="3600" dirty="0" smtClean="0"/>
              <a:t>Уметь Формировать и Развивать</a:t>
            </a:r>
          </a:p>
          <a:p>
            <a:pPr algn="ctr" eaLnBrk="1" hangingPunct="1">
              <a:buFont typeface="Wingdings" pitchFamily="2" charset="2"/>
              <a:buNone/>
              <a:defRPr/>
            </a:pPr>
            <a:r>
              <a:rPr lang="ru-RU" sz="3600" dirty="0" smtClean="0"/>
              <a:t>команду «знатоков» в лице своих коллег, партнеров, </a:t>
            </a:r>
            <a:r>
              <a:rPr lang="ru-RU" sz="3600" dirty="0" err="1" smtClean="0"/>
              <a:t>стейкхолдеров</a:t>
            </a:r>
            <a:r>
              <a:rPr lang="ru-RU" sz="3600" dirty="0" smtClean="0"/>
              <a:t>! </a:t>
            </a:r>
          </a:p>
          <a:p>
            <a:pPr algn="ctr" eaLnBrk="1" hangingPunct="1">
              <a:buFont typeface="Wingdings" pitchFamily="2" charset="2"/>
              <a:buNone/>
              <a:defRPr/>
            </a:pPr>
            <a:r>
              <a:rPr lang="ru-RU" sz="3600" dirty="0" smtClean="0"/>
              <a:t> </a:t>
            </a:r>
          </a:p>
        </p:txBody>
      </p:sp>
    </p:spTree>
    <p:extLst>
      <p:ext uri="{BB962C8B-B14F-4D97-AF65-F5344CB8AC3E}">
        <p14:creationId xmlns:p14="http://schemas.microsoft.com/office/powerpoint/2010/main" val="19737352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8578"/>
                                        </p:tgtEl>
                                        <p:attrNameLst>
                                          <p:attrName>style.visibility</p:attrName>
                                        </p:attrNameLst>
                                      </p:cBhvr>
                                      <p:to>
                                        <p:strVal val="visible"/>
                                      </p:to>
                                    </p:set>
                                    <p:anim calcmode="lin" valueType="num">
                                      <p:cBhvr additive="base">
                                        <p:cTn id="7" dur="500" fill="hold"/>
                                        <p:tgtEl>
                                          <p:spTgt spid="408578"/>
                                        </p:tgtEl>
                                        <p:attrNameLst>
                                          <p:attrName>ppt_x</p:attrName>
                                        </p:attrNameLst>
                                      </p:cBhvr>
                                      <p:tavLst>
                                        <p:tav tm="0">
                                          <p:val>
                                            <p:strVal val="#ppt_x"/>
                                          </p:val>
                                        </p:tav>
                                        <p:tav tm="100000">
                                          <p:val>
                                            <p:strVal val="#ppt_x"/>
                                          </p:val>
                                        </p:tav>
                                      </p:tavLst>
                                    </p:anim>
                                    <p:anim calcmode="lin" valueType="num">
                                      <p:cBhvr additive="base">
                                        <p:cTn id="8" dur="500" fill="hold"/>
                                        <p:tgtEl>
                                          <p:spTgt spid="40857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8579">
                                            <p:txEl>
                                              <p:pRg st="0" end="0"/>
                                            </p:txEl>
                                          </p:spTgt>
                                        </p:tgtEl>
                                        <p:attrNameLst>
                                          <p:attrName>style.visibility</p:attrName>
                                        </p:attrNameLst>
                                      </p:cBhvr>
                                      <p:to>
                                        <p:strVal val="visible"/>
                                      </p:to>
                                    </p:set>
                                    <p:anim calcmode="lin" valueType="num">
                                      <p:cBhvr additive="base">
                                        <p:cTn id="13" dur="500" fill="hold"/>
                                        <p:tgtEl>
                                          <p:spTgt spid="40857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085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08579">
                                            <p:txEl>
                                              <p:pRg st="1" end="1"/>
                                            </p:txEl>
                                          </p:spTgt>
                                        </p:tgtEl>
                                        <p:attrNameLst>
                                          <p:attrName>style.visibility</p:attrName>
                                        </p:attrNameLst>
                                      </p:cBhvr>
                                      <p:to>
                                        <p:strVal val="visible"/>
                                      </p:to>
                                    </p:set>
                                    <p:anim calcmode="lin" valueType="num">
                                      <p:cBhvr additive="base">
                                        <p:cTn id="19" dur="500" fill="hold"/>
                                        <p:tgtEl>
                                          <p:spTgt spid="40857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085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08579">
                                            <p:txEl>
                                              <p:pRg st="2" end="2"/>
                                            </p:txEl>
                                          </p:spTgt>
                                        </p:tgtEl>
                                        <p:attrNameLst>
                                          <p:attrName>style.visibility</p:attrName>
                                        </p:attrNameLst>
                                      </p:cBhvr>
                                      <p:to>
                                        <p:strVal val="visible"/>
                                      </p:to>
                                    </p:set>
                                    <p:anim calcmode="lin" valueType="num">
                                      <p:cBhvr additive="base">
                                        <p:cTn id="25" dur="500" fill="hold"/>
                                        <p:tgtEl>
                                          <p:spTgt spid="408579">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0857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08579">
                                            <p:txEl>
                                              <p:pRg st="3" end="3"/>
                                            </p:txEl>
                                          </p:spTgt>
                                        </p:tgtEl>
                                        <p:attrNameLst>
                                          <p:attrName>style.visibility</p:attrName>
                                        </p:attrNameLst>
                                      </p:cBhvr>
                                      <p:to>
                                        <p:strVal val="visible"/>
                                      </p:to>
                                    </p:set>
                                    <p:anim calcmode="lin" valueType="num">
                                      <p:cBhvr additive="base">
                                        <p:cTn id="31" dur="500" fill="hold"/>
                                        <p:tgtEl>
                                          <p:spTgt spid="408579">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0857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08579">
                                            <p:txEl>
                                              <p:pRg st="4" end="4"/>
                                            </p:txEl>
                                          </p:spTgt>
                                        </p:tgtEl>
                                        <p:attrNameLst>
                                          <p:attrName>style.visibility</p:attrName>
                                        </p:attrNameLst>
                                      </p:cBhvr>
                                      <p:to>
                                        <p:strVal val="visible"/>
                                      </p:to>
                                    </p:set>
                                    <p:anim calcmode="lin" valueType="num">
                                      <p:cBhvr additive="base">
                                        <p:cTn id="37" dur="500" fill="hold"/>
                                        <p:tgtEl>
                                          <p:spTgt spid="408579">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0857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08579">
                                            <p:txEl>
                                              <p:pRg st="5" end="5"/>
                                            </p:txEl>
                                          </p:spTgt>
                                        </p:tgtEl>
                                        <p:attrNameLst>
                                          <p:attrName>style.visibility</p:attrName>
                                        </p:attrNameLst>
                                      </p:cBhvr>
                                      <p:to>
                                        <p:strVal val="visible"/>
                                      </p:to>
                                    </p:set>
                                    <p:anim calcmode="lin" valueType="num">
                                      <p:cBhvr additive="base">
                                        <p:cTn id="43" dur="500" fill="hold"/>
                                        <p:tgtEl>
                                          <p:spTgt spid="408579">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0857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08579">
                                            <p:txEl>
                                              <p:pRg st="6" end="6"/>
                                            </p:txEl>
                                          </p:spTgt>
                                        </p:tgtEl>
                                        <p:attrNameLst>
                                          <p:attrName>style.visibility</p:attrName>
                                        </p:attrNameLst>
                                      </p:cBhvr>
                                      <p:to>
                                        <p:strVal val="visible"/>
                                      </p:to>
                                    </p:set>
                                    <p:anim calcmode="lin" valueType="num">
                                      <p:cBhvr additive="base">
                                        <p:cTn id="49" dur="500" fill="hold"/>
                                        <p:tgtEl>
                                          <p:spTgt spid="408579">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0857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08579">
                                            <p:txEl>
                                              <p:pRg st="7" end="7"/>
                                            </p:txEl>
                                          </p:spTgt>
                                        </p:tgtEl>
                                        <p:attrNameLst>
                                          <p:attrName>style.visibility</p:attrName>
                                        </p:attrNameLst>
                                      </p:cBhvr>
                                      <p:to>
                                        <p:strVal val="visible"/>
                                      </p:to>
                                    </p:set>
                                    <p:anim calcmode="lin" valueType="num">
                                      <p:cBhvr additive="base">
                                        <p:cTn id="55" dur="500" fill="hold"/>
                                        <p:tgtEl>
                                          <p:spTgt spid="408579">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0857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8578" grpId="0"/>
      <p:bldP spid="408579" grpId="0"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04482" name="Rectangle 2"/>
          <p:cNvSpPr>
            <a:spLocks noGrp="1" noChangeArrowheads="1"/>
          </p:cNvSpPr>
          <p:nvPr>
            <p:ph type="title"/>
          </p:nvPr>
        </p:nvSpPr>
        <p:spPr>
          <a:xfrm>
            <a:off x="0" y="277813"/>
            <a:ext cx="9144000" cy="657225"/>
          </a:xfrm>
        </p:spPr>
        <p:txBody>
          <a:bodyPr/>
          <a:lstStyle/>
          <a:p>
            <a:pPr eaLnBrk="1" hangingPunct="1">
              <a:defRPr/>
            </a:pPr>
            <a:r>
              <a:rPr lang="ru-RU" sz="3600" b="1" dirty="0" smtClean="0">
                <a:cs typeface="Arial" charset="0"/>
              </a:rPr>
              <a:t>Что изучать будущим менеджерам</a:t>
            </a:r>
            <a:r>
              <a:rPr lang="en-US" sz="3600" b="1" dirty="0">
                <a:cs typeface="Arial" charset="0"/>
              </a:rPr>
              <a:t>?</a:t>
            </a:r>
            <a:r>
              <a:rPr lang="ru-RU" sz="3600" b="1" dirty="0" smtClean="0">
                <a:cs typeface="Arial" charset="0"/>
              </a:rPr>
              <a:t> </a:t>
            </a:r>
            <a:endParaRPr lang="ru-RU" sz="3200" b="1" dirty="0" smtClean="0">
              <a:latin typeface="Times New Roman" pitchFamily="18" charset="0"/>
            </a:endParaRPr>
          </a:p>
        </p:txBody>
      </p:sp>
      <p:sp>
        <p:nvSpPr>
          <p:cNvPr id="404483" name="Rectangle 3"/>
          <p:cNvSpPr>
            <a:spLocks noGrp="1" noChangeArrowheads="1"/>
          </p:cNvSpPr>
          <p:nvPr>
            <p:ph type="body" idx="1"/>
          </p:nvPr>
        </p:nvSpPr>
        <p:spPr>
          <a:xfrm>
            <a:off x="0" y="1052513"/>
            <a:ext cx="9144000" cy="5078412"/>
          </a:xfrm>
        </p:spPr>
        <p:txBody>
          <a:bodyPr/>
          <a:lstStyle/>
          <a:p>
            <a:pPr marL="609600" indent="-609600" algn="ctr" eaLnBrk="1" hangingPunct="1">
              <a:spcBef>
                <a:spcPts val="0"/>
              </a:spcBef>
              <a:buFont typeface="Wingdings" pitchFamily="2" charset="2"/>
              <a:buNone/>
              <a:defRPr/>
            </a:pPr>
            <a:r>
              <a:rPr lang="ru-RU" dirty="0" smtClean="0"/>
              <a:t>	</a:t>
            </a:r>
            <a:r>
              <a:rPr lang="ru-RU" sz="3000" b="1" dirty="0" smtClean="0"/>
              <a:t>Телеология</a:t>
            </a:r>
            <a:r>
              <a:rPr lang="ru-RU" sz="3000" dirty="0" smtClean="0"/>
              <a:t> </a:t>
            </a:r>
          </a:p>
          <a:p>
            <a:pPr marL="609600" indent="-609600" algn="ctr" eaLnBrk="1" hangingPunct="1">
              <a:spcBef>
                <a:spcPts val="0"/>
              </a:spcBef>
              <a:buFont typeface="Wingdings" pitchFamily="2" charset="2"/>
              <a:buNone/>
              <a:defRPr/>
            </a:pPr>
            <a:r>
              <a:rPr lang="ru-RU" sz="3000" dirty="0" smtClean="0"/>
              <a:t>(как наука </a:t>
            </a:r>
            <a:r>
              <a:rPr lang="ru-RU" sz="3000" b="1" dirty="0" smtClean="0"/>
              <a:t>о</a:t>
            </a:r>
            <a:r>
              <a:rPr lang="ru-RU" sz="3000" dirty="0" smtClean="0"/>
              <a:t> </a:t>
            </a:r>
            <a:r>
              <a:rPr lang="ru-RU" sz="3000" b="1" dirty="0" smtClean="0"/>
              <a:t>целесообразности</a:t>
            </a:r>
            <a:r>
              <a:rPr lang="ru-RU" sz="3000" dirty="0" smtClean="0"/>
              <a:t> бытия) </a:t>
            </a:r>
            <a:endParaRPr lang="en-US" sz="3000" dirty="0" smtClean="0"/>
          </a:p>
          <a:p>
            <a:pPr marL="609600" indent="-609600" algn="ctr" eaLnBrk="1" hangingPunct="1">
              <a:spcBef>
                <a:spcPts val="0"/>
              </a:spcBef>
              <a:buFont typeface="Wingdings" pitchFamily="2" charset="2"/>
              <a:buNone/>
              <a:defRPr/>
            </a:pPr>
            <a:r>
              <a:rPr lang="en-US" sz="3000" dirty="0" smtClean="0"/>
              <a:t>vs.</a:t>
            </a:r>
          </a:p>
          <a:p>
            <a:pPr marL="609600" indent="-609600" algn="ctr" eaLnBrk="1" hangingPunct="1">
              <a:spcBef>
                <a:spcPts val="0"/>
              </a:spcBef>
              <a:buFont typeface="Wingdings" pitchFamily="2" charset="2"/>
              <a:buNone/>
              <a:defRPr/>
            </a:pPr>
            <a:r>
              <a:rPr lang="ru-RU" sz="3000" b="1" dirty="0" smtClean="0">
                <a:solidFill>
                  <a:srgbClr val="FFFFFF"/>
                </a:solidFill>
              </a:rPr>
              <a:t>Теология</a:t>
            </a:r>
            <a:r>
              <a:rPr lang="en-US" sz="3000" b="1" dirty="0" smtClean="0">
                <a:solidFill>
                  <a:srgbClr val="FFFFFF"/>
                </a:solidFill>
              </a:rPr>
              <a:t> </a:t>
            </a:r>
            <a:endParaRPr lang="ru-RU" sz="3000" b="1" dirty="0" smtClean="0">
              <a:solidFill>
                <a:srgbClr val="FFFFFF"/>
              </a:solidFill>
            </a:endParaRPr>
          </a:p>
          <a:p>
            <a:pPr marL="609600" indent="-609600" algn="ctr" eaLnBrk="1" hangingPunct="1">
              <a:spcBef>
                <a:spcPts val="0"/>
              </a:spcBef>
              <a:buFont typeface="Wingdings" pitchFamily="2" charset="2"/>
              <a:buNone/>
              <a:defRPr/>
            </a:pPr>
            <a:r>
              <a:rPr lang="en-US" sz="3000" dirty="0" smtClean="0">
                <a:solidFill>
                  <a:srgbClr val="FFFFFF"/>
                </a:solidFill>
              </a:rPr>
              <a:t>(</a:t>
            </a:r>
            <a:r>
              <a:rPr lang="ru-RU" sz="3000" dirty="0" smtClean="0">
                <a:solidFill>
                  <a:srgbClr val="FFFFFF"/>
                </a:solidFill>
              </a:rPr>
              <a:t>как наука </a:t>
            </a:r>
            <a:r>
              <a:rPr lang="ru-RU" sz="3000" b="1" dirty="0" smtClean="0">
                <a:solidFill>
                  <a:srgbClr val="FFFFFF"/>
                </a:solidFill>
              </a:rPr>
              <a:t>о вере</a:t>
            </a:r>
            <a:r>
              <a:rPr lang="ru-RU" sz="3000" dirty="0" smtClean="0">
                <a:solidFill>
                  <a:srgbClr val="FFFFFF"/>
                </a:solidFill>
              </a:rPr>
              <a:t>)</a:t>
            </a:r>
          </a:p>
          <a:p>
            <a:pPr marL="609600" indent="-609600" algn="ctr" eaLnBrk="1" hangingPunct="1">
              <a:spcBef>
                <a:spcPts val="0"/>
              </a:spcBef>
              <a:buFont typeface="Wingdings" pitchFamily="2" charset="2"/>
              <a:buNone/>
              <a:defRPr/>
            </a:pPr>
            <a:r>
              <a:rPr lang="en-US" sz="3000" dirty="0" smtClean="0">
                <a:solidFill>
                  <a:srgbClr val="FFFFFF"/>
                </a:solidFill>
              </a:rPr>
              <a:t>vs.</a:t>
            </a:r>
            <a:endParaRPr lang="ru-RU" sz="3000" dirty="0" smtClean="0">
              <a:solidFill>
                <a:srgbClr val="FFFFFF"/>
              </a:solidFill>
            </a:endParaRPr>
          </a:p>
          <a:p>
            <a:pPr marL="609600" indent="-609600" algn="ctr" eaLnBrk="1" hangingPunct="1">
              <a:spcBef>
                <a:spcPts val="0"/>
              </a:spcBef>
              <a:buFont typeface="Wingdings" pitchFamily="2" charset="2"/>
              <a:buNone/>
              <a:defRPr/>
            </a:pPr>
            <a:r>
              <a:rPr lang="ru-RU" sz="3000" b="1" dirty="0" smtClean="0">
                <a:solidFill>
                  <a:srgbClr val="FFFFFF"/>
                </a:solidFill>
              </a:rPr>
              <a:t>Идеология управления</a:t>
            </a:r>
          </a:p>
          <a:p>
            <a:pPr marL="609600" indent="-609600" algn="ctr" eaLnBrk="1" hangingPunct="1">
              <a:spcBef>
                <a:spcPts val="0"/>
              </a:spcBef>
              <a:buFont typeface="Wingdings" pitchFamily="2" charset="2"/>
              <a:buNone/>
              <a:defRPr/>
            </a:pPr>
            <a:r>
              <a:rPr lang="en-US" sz="3000" dirty="0">
                <a:solidFill>
                  <a:srgbClr val="FFFFFF"/>
                </a:solidFill>
              </a:rPr>
              <a:t>v</a:t>
            </a:r>
            <a:r>
              <a:rPr lang="en-US" sz="3000" dirty="0" smtClean="0">
                <a:solidFill>
                  <a:srgbClr val="FFFFFF"/>
                </a:solidFill>
              </a:rPr>
              <a:t>s.</a:t>
            </a:r>
          </a:p>
          <a:p>
            <a:pPr marL="609600" indent="-609600" algn="ctr" eaLnBrk="1" hangingPunct="1">
              <a:spcBef>
                <a:spcPts val="0"/>
              </a:spcBef>
              <a:buFont typeface="Wingdings" pitchFamily="2" charset="2"/>
              <a:buNone/>
              <a:defRPr/>
            </a:pPr>
            <a:r>
              <a:rPr lang="ru-RU" sz="3000" b="1" dirty="0" err="1" smtClean="0">
                <a:solidFill>
                  <a:srgbClr val="FFFFFF"/>
                </a:solidFill>
              </a:rPr>
              <a:t>НейроМенеджмент</a:t>
            </a:r>
            <a:r>
              <a:rPr lang="ru-RU" sz="3000" b="1" dirty="0" smtClean="0">
                <a:solidFill>
                  <a:srgbClr val="FFFFFF"/>
                </a:solidFill>
              </a:rPr>
              <a:t>?</a:t>
            </a:r>
          </a:p>
          <a:p>
            <a:pPr marL="609600" indent="-609600" algn="ctr" eaLnBrk="1" hangingPunct="1">
              <a:spcBef>
                <a:spcPts val="0"/>
              </a:spcBef>
              <a:buFont typeface="Wingdings" pitchFamily="2" charset="2"/>
              <a:buNone/>
              <a:defRPr/>
            </a:pPr>
            <a:r>
              <a:rPr lang="ru-RU" sz="3000" b="1" dirty="0" smtClean="0">
                <a:solidFill>
                  <a:srgbClr val="FFFFFF"/>
                </a:solidFill>
              </a:rPr>
              <a:t>И / Или</a:t>
            </a:r>
          </a:p>
          <a:p>
            <a:pPr marL="609600" indent="-609600" algn="ctr" eaLnBrk="1" hangingPunct="1">
              <a:spcBef>
                <a:spcPts val="0"/>
              </a:spcBef>
              <a:buFont typeface="Wingdings" pitchFamily="2" charset="2"/>
              <a:buNone/>
              <a:defRPr/>
            </a:pPr>
            <a:r>
              <a:rPr lang="ru-RU" sz="3000" b="1" dirty="0" smtClean="0">
                <a:solidFill>
                  <a:srgbClr val="FFFFFF"/>
                </a:solidFill>
              </a:rPr>
              <a:t>Менеджмент в Цифровой экономике</a:t>
            </a:r>
            <a:r>
              <a:rPr lang="ru-RU" sz="3000" dirty="0" smtClean="0">
                <a:solidFill>
                  <a:srgbClr val="FFFFFF"/>
                </a:solidFill>
              </a:rPr>
              <a:t>?</a:t>
            </a:r>
            <a:endParaRPr lang="ru-RU" sz="3000" dirty="0" smtClean="0"/>
          </a:p>
        </p:txBody>
      </p:sp>
      <p:sp>
        <p:nvSpPr>
          <p:cNvPr id="6" name="Дата 5"/>
          <p:cNvSpPr>
            <a:spLocks noGrp="1"/>
          </p:cNvSpPr>
          <p:nvPr>
            <p:ph type="dt" sz="quarter" idx="10"/>
          </p:nvPr>
        </p:nvSpPr>
        <p:spPr/>
        <p:txBody>
          <a:bodyPr/>
          <a:lstStyle/>
          <a:p>
            <a:pPr>
              <a:defRPr/>
            </a:pPr>
            <a:fld id="{4AA4DC77-666E-422B-A131-240547E4137F}"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BFD98459-DDAF-4AD8-80D4-8EC180B1489C}" type="slidenum">
              <a:rPr lang="ru-RU" altLang="ru-RU" sz="1000" smtClean="0">
                <a:solidFill>
                  <a:srgbClr val="FFFFFF"/>
                </a:solidFill>
              </a:rPr>
              <a:pPr>
                <a:spcBef>
                  <a:spcPct val="0"/>
                </a:spcBef>
                <a:buClrTx/>
                <a:buSzTx/>
                <a:buFontTx/>
                <a:buNone/>
                <a:defRPr/>
              </a:pPr>
              <a:t>83</a:t>
            </a:fld>
            <a:endParaRPr lang="ru-RU" altLang="ru-RU" sz="1000" smtClean="0">
              <a:solidFill>
                <a:srgbClr val="FFFFFF"/>
              </a:solidFill>
            </a:endParaRPr>
          </a:p>
        </p:txBody>
      </p:sp>
    </p:spTree>
    <p:extLst>
      <p:ext uri="{BB962C8B-B14F-4D97-AF65-F5344CB8AC3E}">
        <p14:creationId xmlns:p14="http://schemas.microsoft.com/office/powerpoint/2010/main" val="93432263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4482"/>
                                        </p:tgtEl>
                                        <p:attrNameLst>
                                          <p:attrName>style.visibility</p:attrName>
                                        </p:attrNameLst>
                                      </p:cBhvr>
                                      <p:to>
                                        <p:strVal val="visible"/>
                                      </p:to>
                                    </p:set>
                                    <p:anim calcmode="lin" valueType="num">
                                      <p:cBhvr additive="base">
                                        <p:cTn id="7" dur="1000" fill="hold"/>
                                        <p:tgtEl>
                                          <p:spTgt spid="404482"/>
                                        </p:tgtEl>
                                        <p:attrNameLst>
                                          <p:attrName>ppt_x</p:attrName>
                                        </p:attrNameLst>
                                      </p:cBhvr>
                                      <p:tavLst>
                                        <p:tav tm="0">
                                          <p:val>
                                            <p:strVal val="#ppt_x"/>
                                          </p:val>
                                        </p:tav>
                                        <p:tav tm="100000">
                                          <p:val>
                                            <p:strVal val="#ppt_x"/>
                                          </p:val>
                                        </p:tav>
                                      </p:tavLst>
                                    </p:anim>
                                    <p:anim calcmode="lin" valueType="num">
                                      <p:cBhvr additive="base">
                                        <p:cTn id="8" dur="1000" fill="hold"/>
                                        <p:tgtEl>
                                          <p:spTgt spid="40448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4483">
                                            <p:txEl>
                                              <p:pRg st="0" end="0"/>
                                            </p:txEl>
                                          </p:spTgt>
                                        </p:tgtEl>
                                        <p:attrNameLst>
                                          <p:attrName>style.visibility</p:attrName>
                                        </p:attrNameLst>
                                      </p:cBhvr>
                                      <p:to>
                                        <p:strVal val="visible"/>
                                      </p:to>
                                    </p:set>
                                    <p:anim calcmode="lin" valueType="num">
                                      <p:cBhvr additive="base">
                                        <p:cTn id="13" dur="2000" fill="hold"/>
                                        <p:tgtEl>
                                          <p:spTgt spid="404483">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044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04483">
                                            <p:txEl>
                                              <p:pRg st="1" end="1"/>
                                            </p:txEl>
                                          </p:spTgt>
                                        </p:tgtEl>
                                        <p:attrNameLst>
                                          <p:attrName>style.visibility</p:attrName>
                                        </p:attrNameLst>
                                      </p:cBhvr>
                                      <p:to>
                                        <p:strVal val="visible"/>
                                      </p:to>
                                    </p:set>
                                    <p:anim calcmode="lin" valueType="num">
                                      <p:cBhvr additive="base">
                                        <p:cTn id="19" dur="2000" fill="hold"/>
                                        <p:tgtEl>
                                          <p:spTgt spid="404483">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044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04483">
                                            <p:txEl>
                                              <p:pRg st="2" end="2"/>
                                            </p:txEl>
                                          </p:spTgt>
                                        </p:tgtEl>
                                        <p:attrNameLst>
                                          <p:attrName>style.visibility</p:attrName>
                                        </p:attrNameLst>
                                      </p:cBhvr>
                                      <p:to>
                                        <p:strVal val="visible"/>
                                      </p:to>
                                    </p:set>
                                    <p:anim calcmode="lin" valueType="num">
                                      <p:cBhvr additive="base">
                                        <p:cTn id="25" dur="2000" fill="hold"/>
                                        <p:tgtEl>
                                          <p:spTgt spid="404483">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044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04483">
                                            <p:txEl>
                                              <p:pRg st="3" end="3"/>
                                            </p:txEl>
                                          </p:spTgt>
                                        </p:tgtEl>
                                        <p:attrNameLst>
                                          <p:attrName>style.visibility</p:attrName>
                                        </p:attrNameLst>
                                      </p:cBhvr>
                                      <p:to>
                                        <p:strVal val="visible"/>
                                      </p:to>
                                    </p:set>
                                    <p:anim calcmode="lin" valueType="num">
                                      <p:cBhvr additive="base">
                                        <p:cTn id="31" dur="2000" fill="hold"/>
                                        <p:tgtEl>
                                          <p:spTgt spid="404483">
                                            <p:txEl>
                                              <p:pRg st="3" end="3"/>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40448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04483">
                                            <p:txEl>
                                              <p:pRg st="4" end="4"/>
                                            </p:txEl>
                                          </p:spTgt>
                                        </p:tgtEl>
                                        <p:attrNameLst>
                                          <p:attrName>style.visibility</p:attrName>
                                        </p:attrNameLst>
                                      </p:cBhvr>
                                      <p:to>
                                        <p:strVal val="visible"/>
                                      </p:to>
                                    </p:set>
                                    <p:anim calcmode="lin" valueType="num">
                                      <p:cBhvr additive="base">
                                        <p:cTn id="37" dur="2000" fill="hold"/>
                                        <p:tgtEl>
                                          <p:spTgt spid="404483">
                                            <p:txEl>
                                              <p:pRg st="4" end="4"/>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40448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04483">
                                            <p:txEl>
                                              <p:pRg st="5" end="5"/>
                                            </p:txEl>
                                          </p:spTgt>
                                        </p:tgtEl>
                                        <p:attrNameLst>
                                          <p:attrName>style.visibility</p:attrName>
                                        </p:attrNameLst>
                                      </p:cBhvr>
                                      <p:to>
                                        <p:strVal val="visible"/>
                                      </p:to>
                                    </p:set>
                                    <p:anim calcmode="lin" valueType="num">
                                      <p:cBhvr additive="base">
                                        <p:cTn id="43" dur="2000" fill="hold"/>
                                        <p:tgtEl>
                                          <p:spTgt spid="404483">
                                            <p:txEl>
                                              <p:pRg st="5" end="5"/>
                                            </p:txEl>
                                          </p:spTgt>
                                        </p:tgtEl>
                                        <p:attrNameLst>
                                          <p:attrName>ppt_x</p:attrName>
                                        </p:attrNameLst>
                                      </p:cBhvr>
                                      <p:tavLst>
                                        <p:tav tm="0">
                                          <p:val>
                                            <p:strVal val="#ppt_x"/>
                                          </p:val>
                                        </p:tav>
                                        <p:tav tm="100000">
                                          <p:val>
                                            <p:strVal val="#ppt_x"/>
                                          </p:val>
                                        </p:tav>
                                      </p:tavLst>
                                    </p:anim>
                                    <p:anim calcmode="lin" valueType="num">
                                      <p:cBhvr additive="base">
                                        <p:cTn id="44" dur="2000" fill="hold"/>
                                        <p:tgtEl>
                                          <p:spTgt spid="40448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04483">
                                            <p:txEl>
                                              <p:pRg st="6" end="6"/>
                                            </p:txEl>
                                          </p:spTgt>
                                        </p:tgtEl>
                                        <p:attrNameLst>
                                          <p:attrName>style.visibility</p:attrName>
                                        </p:attrNameLst>
                                      </p:cBhvr>
                                      <p:to>
                                        <p:strVal val="visible"/>
                                      </p:to>
                                    </p:set>
                                    <p:anim calcmode="lin" valueType="num">
                                      <p:cBhvr additive="base">
                                        <p:cTn id="49" dur="2000" fill="hold"/>
                                        <p:tgtEl>
                                          <p:spTgt spid="404483">
                                            <p:txEl>
                                              <p:pRg st="6" end="6"/>
                                            </p:txEl>
                                          </p:spTgt>
                                        </p:tgtEl>
                                        <p:attrNameLst>
                                          <p:attrName>ppt_x</p:attrName>
                                        </p:attrNameLst>
                                      </p:cBhvr>
                                      <p:tavLst>
                                        <p:tav tm="0">
                                          <p:val>
                                            <p:strVal val="#ppt_x"/>
                                          </p:val>
                                        </p:tav>
                                        <p:tav tm="100000">
                                          <p:val>
                                            <p:strVal val="#ppt_x"/>
                                          </p:val>
                                        </p:tav>
                                      </p:tavLst>
                                    </p:anim>
                                    <p:anim calcmode="lin" valueType="num">
                                      <p:cBhvr additive="base">
                                        <p:cTn id="50" dur="2000" fill="hold"/>
                                        <p:tgtEl>
                                          <p:spTgt spid="40448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04483">
                                            <p:txEl>
                                              <p:pRg st="7" end="7"/>
                                            </p:txEl>
                                          </p:spTgt>
                                        </p:tgtEl>
                                        <p:attrNameLst>
                                          <p:attrName>style.visibility</p:attrName>
                                        </p:attrNameLst>
                                      </p:cBhvr>
                                      <p:to>
                                        <p:strVal val="visible"/>
                                      </p:to>
                                    </p:set>
                                    <p:anim calcmode="lin" valueType="num">
                                      <p:cBhvr additive="base">
                                        <p:cTn id="55" dur="2000" fill="hold"/>
                                        <p:tgtEl>
                                          <p:spTgt spid="404483">
                                            <p:txEl>
                                              <p:pRg st="7" end="7"/>
                                            </p:txEl>
                                          </p:spTgt>
                                        </p:tgtEl>
                                        <p:attrNameLst>
                                          <p:attrName>ppt_x</p:attrName>
                                        </p:attrNameLst>
                                      </p:cBhvr>
                                      <p:tavLst>
                                        <p:tav tm="0">
                                          <p:val>
                                            <p:strVal val="#ppt_x"/>
                                          </p:val>
                                        </p:tav>
                                        <p:tav tm="100000">
                                          <p:val>
                                            <p:strVal val="#ppt_x"/>
                                          </p:val>
                                        </p:tav>
                                      </p:tavLst>
                                    </p:anim>
                                    <p:anim calcmode="lin" valueType="num">
                                      <p:cBhvr additive="base">
                                        <p:cTn id="56" dur="2000" fill="hold"/>
                                        <p:tgtEl>
                                          <p:spTgt spid="40448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04483">
                                            <p:txEl>
                                              <p:pRg st="8" end="8"/>
                                            </p:txEl>
                                          </p:spTgt>
                                        </p:tgtEl>
                                        <p:attrNameLst>
                                          <p:attrName>style.visibility</p:attrName>
                                        </p:attrNameLst>
                                      </p:cBhvr>
                                      <p:to>
                                        <p:strVal val="visible"/>
                                      </p:to>
                                    </p:set>
                                    <p:anim calcmode="lin" valueType="num">
                                      <p:cBhvr additive="base">
                                        <p:cTn id="61" dur="2000" fill="hold"/>
                                        <p:tgtEl>
                                          <p:spTgt spid="404483">
                                            <p:txEl>
                                              <p:pRg st="8" end="8"/>
                                            </p:txEl>
                                          </p:spTgt>
                                        </p:tgtEl>
                                        <p:attrNameLst>
                                          <p:attrName>ppt_x</p:attrName>
                                        </p:attrNameLst>
                                      </p:cBhvr>
                                      <p:tavLst>
                                        <p:tav tm="0">
                                          <p:val>
                                            <p:strVal val="#ppt_x"/>
                                          </p:val>
                                        </p:tav>
                                        <p:tav tm="100000">
                                          <p:val>
                                            <p:strVal val="#ppt_x"/>
                                          </p:val>
                                        </p:tav>
                                      </p:tavLst>
                                    </p:anim>
                                    <p:anim calcmode="lin" valueType="num">
                                      <p:cBhvr additive="base">
                                        <p:cTn id="62" dur="2000" fill="hold"/>
                                        <p:tgtEl>
                                          <p:spTgt spid="40448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04483">
                                            <p:txEl>
                                              <p:pRg st="9" end="9"/>
                                            </p:txEl>
                                          </p:spTgt>
                                        </p:tgtEl>
                                        <p:attrNameLst>
                                          <p:attrName>style.visibility</p:attrName>
                                        </p:attrNameLst>
                                      </p:cBhvr>
                                      <p:to>
                                        <p:strVal val="visible"/>
                                      </p:to>
                                    </p:set>
                                    <p:anim calcmode="lin" valueType="num">
                                      <p:cBhvr additive="base">
                                        <p:cTn id="67" dur="2000" fill="hold"/>
                                        <p:tgtEl>
                                          <p:spTgt spid="404483">
                                            <p:txEl>
                                              <p:pRg st="9" end="9"/>
                                            </p:txEl>
                                          </p:spTgt>
                                        </p:tgtEl>
                                        <p:attrNameLst>
                                          <p:attrName>ppt_x</p:attrName>
                                        </p:attrNameLst>
                                      </p:cBhvr>
                                      <p:tavLst>
                                        <p:tav tm="0">
                                          <p:val>
                                            <p:strVal val="#ppt_x"/>
                                          </p:val>
                                        </p:tav>
                                        <p:tav tm="100000">
                                          <p:val>
                                            <p:strVal val="#ppt_x"/>
                                          </p:val>
                                        </p:tav>
                                      </p:tavLst>
                                    </p:anim>
                                    <p:anim calcmode="lin" valueType="num">
                                      <p:cBhvr additive="base">
                                        <p:cTn id="68" dur="2000" fill="hold"/>
                                        <p:tgtEl>
                                          <p:spTgt spid="40448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04483">
                                            <p:txEl>
                                              <p:pRg st="10" end="10"/>
                                            </p:txEl>
                                          </p:spTgt>
                                        </p:tgtEl>
                                        <p:attrNameLst>
                                          <p:attrName>style.visibility</p:attrName>
                                        </p:attrNameLst>
                                      </p:cBhvr>
                                      <p:to>
                                        <p:strVal val="visible"/>
                                      </p:to>
                                    </p:set>
                                    <p:anim calcmode="lin" valueType="num">
                                      <p:cBhvr additive="base">
                                        <p:cTn id="73" dur="2000" fill="hold"/>
                                        <p:tgtEl>
                                          <p:spTgt spid="404483">
                                            <p:txEl>
                                              <p:pRg st="10" end="10"/>
                                            </p:txEl>
                                          </p:spTgt>
                                        </p:tgtEl>
                                        <p:attrNameLst>
                                          <p:attrName>ppt_x</p:attrName>
                                        </p:attrNameLst>
                                      </p:cBhvr>
                                      <p:tavLst>
                                        <p:tav tm="0">
                                          <p:val>
                                            <p:strVal val="#ppt_x"/>
                                          </p:val>
                                        </p:tav>
                                        <p:tav tm="100000">
                                          <p:val>
                                            <p:strVal val="#ppt_x"/>
                                          </p:val>
                                        </p:tav>
                                      </p:tavLst>
                                    </p:anim>
                                    <p:anim calcmode="lin" valueType="num">
                                      <p:cBhvr additive="base">
                                        <p:cTn id="74" dur="2000" fill="hold"/>
                                        <p:tgtEl>
                                          <p:spTgt spid="40448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482" grpId="0"/>
      <p:bldP spid="404483" grpId="0"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04483" name="Rectangle 3"/>
          <p:cNvSpPr>
            <a:spLocks noGrp="1" noChangeArrowheads="1"/>
          </p:cNvSpPr>
          <p:nvPr>
            <p:ph type="body" idx="1"/>
          </p:nvPr>
        </p:nvSpPr>
        <p:spPr>
          <a:xfrm>
            <a:off x="0" y="260350"/>
            <a:ext cx="9144000" cy="5870575"/>
          </a:xfrm>
        </p:spPr>
        <p:txBody>
          <a:bodyPr/>
          <a:lstStyle/>
          <a:p>
            <a:pPr marL="609600" indent="-609600" algn="ctr" eaLnBrk="1" hangingPunct="1">
              <a:buFont typeface="Wingdings" pitchFamily="2" charset="2"/>
              <a:buNone/>
            </a:pPr>
            <a:r>
              <a:rPr lang="ru-RU" altLang="ru-RU" smtClean="0"/>
              <a:t>	</a:t>
            </a:r>
            <a:r>
              <a:rPr lang="ru-RU" altLang="ru-RU" b="1" smtClean="0">
                <a:solidFill>
                  <a:srgbClr val="CCECFF"/>
                </a:solidFill>
                <a:ea typeface="Verdana" pitchFamily="34" charset="0"/>
                <a:cs typeface="Verdana" pitchFamily="34" charset="0"/>
              </a:rPr>
              <a:t>Как </a:t>
            </a:r>
            <a:r>
              <a:rPr lang="ru-RU" altLang="ru-RU" b="1" i="1" smtClean="0">
                <a:solidFill>
                  <a:srgbClr val="CCECFF"/>
                </a:solidFill>
                <a:ea typeface="Verdana" pitchFamily="34" charset="0"/>
                <a:cs typeface="Verdana" pitchFamily="34" charset="0"/>
              </a:rPr>
              <a:t>обучать</a:t>
            </a:r>
            <a:r>
              <a:rPr lang="ru-RU" altLang="ru-RU" b="1" smtClean="0">
                <a:solidFill>
                  <a:srgbClr val="CCECFF"/>
                </a:solidFill>
                <a:ea typeface="Verdana" pitchFamily="34" charset="0"/>
                <a:cs typeface="Verdana" pitchFamily="34" charset="0"/>
              </a:rPr>
              <a:t> Менеджменту?</a:t>
            </a:r>
          </a:p>
          <a:p>
            <a:pPr marL="609600" indent="-609600" algn="ctr" eaLnBrk="1" hangingPunct="1">
              <a:buClr>
                <a:srgbClr val="FFFFCC"/>
              </a:buClr>
              <a:buFont typeface="Wingdings" pitchFamily="2" charset="2"/>
              <a:buNone/>
            </a:pPr>
            <a:r>
              <a:rPr lang="ru-RU" altLang="ru-RU" b="1" smtClean="0">
                <a:solidFill>
                  <a:srgbClr val="CCECFF"/>
                </a:solidFill>
                <a:ea typeface="Verdana" pitchFamily="34" charset="0"/>
                <a:cs typeface="Verdana" pitchFamily="34" charset="0"/>
              </a:rPr>
              <a:t>(</a:t>
            </a:r>
            <a:r>
              <a:rPr lang="ru-RU" altLang="ru-RU" smtClean="0">
                <a:solidFill>
                  <a:srgbClr val="CCECFF"/>
                </a:solidFill>
                <a:ea typeface="Verdana" pitchFamily="34" charset="0"/>
                <a:cs typeface="Verdana" pitchFamily="34" charset="0"/>
              </a:rPr>
              <a:t>напр., формировать знания об У=</a:t>
            </a:r>
            <a:r>
              <a:rPr lang="en-US" altLang="ru-RU" smtClean="0">
                <a:solidFill>
                  <a:srgbClr val="CCECFF"/>
                </a:solidFill>
                <a:ea typeface="Verdana" pitchFamily="34" charset="0"/>
                <a:cs typeface="Verdana" pitchFamily="34" charset="0"/>
              </a:rPr>
              <a:t>S</a:t>
            </a:r>
            <a:r>
              <a:rPr lang="ru-RU" altLang="ru-RU" smtClean="0">
                <a:solidFill>
                  <a:srgbClr val="CCECFF"/>
                </a:solidFill>
                <a:ea typeface="Verdana" pitchFamily="34" charset="0"/>
                <a:cs typeface="Verdana" pitchFamily="34" charset="0"/>
              </a:rPr>
              <a:t>)</a:t>
            </a:r>
            <a:endParaRPr lang="ru-RU" altLang="ru-RU" smtClean="0">
              <a:solidFill>
                <a:srgbClr val="CCECFF"/>
              </a:solidFill>
              <a:cs typeface="Arial" charset="0"/>
            </a:endParaRPr>
          </a:p>
          <a:p>
            <a:pPr marL="609600" indent="-609600" algn="ctr" eaLnBrk="1" hangingPunct="1">
              <a:buFont typeface="Wingdings" pitchFamily="2" charset="2"/>
              <a:buNone/>
            </a:pPr>
            <a:r>
              <a:rPr lang="ru-RU" altLang="ru-RU" b="1" smtClean="0">
                <a:solidFill>
                  <a:srgbClr val="CCECFF"/>
                </a:solidFill>
                <a:ea typeface="Verdana" pitchFamily="34" charset="0"/>
                <a:cs typeface="Verdana" pitchFamily="34" charset="0"/>
              </a:rPr>
              <a:t>Как </a:t>
            </a:r>
            <a:r>
              <a:rPr lang="ru-RU" altLang="ru-RU" b="1" i="1" smtClean="0">
                <a:solidFill>
                  <a:srgbClr val="CCECFF"/>
                </a:solidFill>
                <a:ea typeface="Verdana" pitchFamily="34" charset="0"/>
                <a:cs typeface="Verdana" pitchFamily="34" charset="0"/>
              </a:rPr>
              <a:t>научать</a:t>
            </a:r>
            <a:r>
              <a:rPr lang="ru-RU" altLang="ru-RU" b="1" smtClean="0">
                <a:solidFill>
                  <a:srgbClr val="CCECFF"/>
                </a:solidFill>
                <a:ea typeface="Verdana" pitchFamily="34" charset="0"/>
                <a:cs typeface="Verdana" pitchFamily="34" charset="0"/>
              </a:rPr>
              <a:t> Менеджменту?</a:t>
            </a:r>
          </a:p>
          <a:p>
            <a:pPr marL="609600" indent="-609600" eaLnBrk="1" hangingPunct="1">
              <a:buFont typeface="Wingdings" pitchFamily="2" charset="2"/>
              <a:buNone/>
            </a:pPr>
            <a:r>
              <a:rPr lang="ru-RU" altLang="ru-RU" smtClean="0">
                <a:solidFill>
                  <a:srgbClr val="CCECFF"/>
                </a:solidFill>
                <a:ea typeface="Verdana" pitchFamily="34" charset="0"/>
                <a:cs typeface="Verdana" pitchFamily="34" charset="0"/>
              </a:rPr>
              <a:t>(напр., вырабатывать умения/навыки принимать Упр.Решения и нести ответственность за их последствия и последействия!!!)</a:t>
            </a:r>
          </a:p>
          <a:p>
            <a:pPr marL="609600" indent="-609600" eaLnBrk="1" hangingPunct="1">
              <a:buFont typeface="Wingdings" pitchFamily="2" charset="2"/>
              <a:buNone/>
            </a:pPr>
            <a:endParaRPr lang="ru-RU" altLang="ru-RU" smtClean="0">
              <a:solidFill>
                <a:srgbClr val="CCECFF"/>
              </a:solidFill>
              <a:ea typeface="Verdana" pitchFamily="34" charset="0"/>
              <a:cs typeface="Verdana" pitchFamily="34" charset="0"/>
            </a:endParaRPr>
          </a:p>
          <a:p>
            <a:pPr marL="609600" indent="-609600" eaLnBrk="1" hangingPunct="1">
              <a:buFont typeface="Wingdings" pitchFamily="2" charset="2"/>
              <a:buNone/>
            </a:pPr>
            <a:r>
              <a:rPr lang="ru-RU" altLang="ru-RU" smtClean="0">
                <a:solidFill>
                  <a:srgbClr val="CCECFF"/>
                </a:solidFill>
                <a:ea typeface="Verdana" pitchFamily="34" charset="0"/>
                <a:cs typeface="Verdana" pitchFamily="34" charset="0"/>
              </a:rPr>
              <a:t>От Лекций</a:t>
            </a:r>
            <a:r>
              <a:rPr lang="en-US" altLang="ru-RU" smtClean="0">
                <a:solidFill>
                  <a:srgbClr val="CCECFF"/>
                </a:solidFill>
                <a:ea typeface="Verdana" pitchFamily="34" charset="0"/>
                <a:cs typeface="Verdana" pitchFamily="34" charset="0"/>
                <a:sym typeface="Wingdings" pitchFamily="2" charset="2"/>
              </a:rPr>
              <a:t> </a:t>
            </a:r>
            <a:r>
              <a:rPr lang="ru-RU" altLang="ru-RU" smtClean="0">
                <a:solidFill>
                  <a:srgbClr val="CCECFF"/>
                </a:solidFill>
                <a:ea typeface="Verdana" pitchFamily="34" charset="0"/>
                <a:cs typeface="Verdana" pitchFamily="34" charset="0"/>
                <a:sym typeface="Wingdings" pitchFamily="2" charset="2"/>
              </a:rPr>
              <a:t>к Кейсам</a:t>
            </a:r>
            <a:r>
              <a:rPr lang="en-US" altLang="ru-RU" smtClean="0">
                <a:solidFill>
                  <a:srgbClr val="CCECFF"/>
                </a:solidFill>
                <a:ea typeface="Verdana" pitchFamily="34" charset="0"/>
                <a:cs typeface="Verdana" pitchFamily="34" charset="0"/>
                <a:sym typeface="Wingdings" pitchFamily="2" charset="2"/>
              </a:rPr>
              <a:t>B.Games</a:t>
            </a:r>
            <a:r>
              <a:rPr lang="ru-RU" altLang="ru-RU" smtClean="0">
                <a:solidFill>
                  <a:srgbClr val="CCECFF"/>
                </a:solidFill>
                <a:ea typeface="Verdana" pitchFamily="34" charset="0"/>
                <a:cs typeface="Verdana" pitchFamily="34" charset="0"/>
                <a:sym typeface="Wingdings" pitchFamily="2" charset="2"/>
              </a:rPr>
              <a:t>Жизни</a:t>
            </a:r>
          </a:p>
          <a:p>
            <a:pPr marL="609600" indent="-609600" eaLnBrk="1" hangingPunct="1">
              <a:buFont typeface="Wingdings" pitchFamily="2" charset="2"/>
              <a:buNone/>
            </a:pPr>
            <a:r>
              <a:rPr lang="ru-RU" altLang="ru-RU" smtClean="0">
                <a:solidFill>
                  <a:srgbClr val="CCECFF"/>
                </a:solidFill>
                <a:ea typeface="Verdana" pitchFamily="34" charset="0"/>
                <a:cs typeface="Verdana" pitchFamily="34" charset="0"/>
                <a:sym typeface="Wingdings" pitchFamily="2" charset="2"/>
              </a:rPr>
              <a:t>(</a:t>
            </a:r>
            <a:r>
              <a:rPr lang="ru-RU" altLang="ru-RU" sz="2800" smtClean="0">
                <a:solidFill>
                  <a:srgbClr val="CCECFF"/>
                </a:solidFill>
                <a:ea typeface="Verdana" pitchFamily="34" charset="0"/>
                <a:cs typeface="Verdana" pitchFamily="34" charset="0"/>
                <a:sym typeface="Wingdings" pitchFamily="2" charset="2"/>
              </a:rPr>
              <a:t>новый стандарт «Прикладной Менеджер»)</a:t>
            </a:r>
          </a:p>
          <a:p>
            <a:pPr marL="609600" indent="-609600" algn="ctr" eaLnBrk="1" hangingPunct="1">
              <a:buFont typeface="Wingdings" pitchFamily="2" charset="2"/>
              <a:buNone/>
            </a:pPr>
            <a:r>
              <a:rPr lang="ru-RU" altLang="ru-RU" sz="2800" smtClean="0">
                <a:solidFill>
                  <a:srgbClr val="CCECFF"/>
                </a:solidFill>
                <a:latin typeface="Arial" charset="0"/>
                <a:ea typeface="Verdana" pitchFamily="34" charset="0"/>
                <a:cs typeface="Verdana" pitchFamily="34" charset="0"/>
                <a:sym typeface="Wingdings" pitchFamily="2" charset="2"/>
              </a:rPr>
              <a:t>О вреде кейсов в подготовке менеджеров?</a:t>
            </a:r>
            <a:endParaRPr lang="ru-RU" altLang="ru-RU" sz="2800" smtClean="0">
              <a:solidFill>
                <a:srgbClr val="CCECFF"/>
              </a:solidFill>
              <a:latin typeface="Arial" charset="0"/>
              <a:cs typeface="Arial" charset="0"/>
            </a:endParaRPr>
          </a:p>
        </p:txBody>
      </p:sp>
      <p:sp>
        <p:nvSpPr>
          <p:cNvPr id="6" name="Дата 5"/>
          <p:cNvSpPr>
            <a:spLocks noGrp="1"/>
          </p:cNvSpPr>
          <p:nvPr>
            <p:ph type="dt" sz="quarter" idx="10"/>
          </p:nvPr>
        </p:nvSpPr>
        <p:spPr/>
        <p:txBody>
          <a:bodyPr/>
          <a:lstStyle/>
          <a:p>
            <a:pPr>
              <a:defRPr/>
            </a:pPr>
            <a:fld id="{4AA4DC77-666E-422B-A131-240547E4137F}"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AF27E08D-E582-43FB-AB09-80B65FCBA7E9}" type="slidenum">
              <a:rPr lang="ru-RU" altLang="ru-RU" sz="1000" smtClean="0">
                <a:solidFill>
                  <a:srgbClr val="FFFFFF"/>
                </a:solidFill>
              </a:rPr>
              <a:pPr>
                <a:spcBef>
                  <a:spcPct val="0"/>
                </a:spcBef>
                <a:buClrTx/>
                <a:buSzTx/>
                <a:buFontTx/>
                <a:buNone/>
                <a:defRPr/>
              </a:pPr>
              <a:t>84</a:t>
            </a:fld>
            <a:endParaRPr lang="ru-RU" altLang="ru-RU" sz="1000" smtClean="0">
              <a:solidFill>
                <a:srgbClr val="FFFFFF"/>
              </a:solidFill>
            </a:endParaRPr>
          </a:p>
        </p:txBody>
      </p:sp>
    </p:spTree>
    <p:extLst>
      <p:ext uri="{BB962C8B-B14F-4D97-AF65-F5344CB8AC3E}">
        <p14:creationId xmlns:p14="http://schemas.microsoft.com/office/powerpoint/2010/main" val="212410451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4483">
                                            <p:txEl>
                                              <p:pRg st="0" end="0"/>
                                            </p:txEl>
                                          </p:spTgt>
                                        </p:tgtEl>
                                        <p:attrNameLst>
                                          <p:attrName>style.visibility</p:attrName>
                                        </p:attrNameLst>
                                      </p:cBhvr>
                                      <p:to>
                                        <p:strVal val="visible"/>
                                      </p:to>
                                    </p:set>
                                    <p:anim calcmode="lin" valueType="num">
                                      <p:cBhvr additive="base">
                                        <p:cTn id="7" dur="2000" fill="hold"/>
                                        <p:tgtEl>
                                          <p:spTgt spid="40448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4044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4483">
                                            <p:txEl>
                                              <p:pRg st="1" end="1"/>
                                            </p:txEl>
                                          </p:spTgt>
                                        </p:tgtEl>
                                        <p:attrNameLst>
                                          <p:attrName>style.visibility</p:attrName>
                                        </p:attrNameLst>
                                      </p:cBhvr>
                                      <p:to>
                                        <p:strVal val="visible"/>
                                      </p:to>
                                    </p:set>
                                    <p:anim calcmode="lin" valueType="num">
                                      <p:cBhvr additive="base">
                                        <p:cTn id="13" dur="2000" fill="hold"/>
                                        <p:tgtEl>
                                          <p:spTgt spid="404483">
                                            <p:txEl>
                                              <p:pRg st="1" end="1"/>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044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04483">
                                            <p:txEl>
                                              <p:pRg st="2" end="2"/>
                                            </p:txEl>
                                          </p:spTgt>
                                        </p:tgtEl>
                                        <p:attrNameLst>
                                          <p:attrName>style.visibility</p:attrName>
                                        </p:attrNameLst>
                                      </p:cBhvr>
                                      <p:to>
                                        <p:strVal val="visible"/>
                                      </p:to>
                                    </p:set>
                                    <p:anim calcmode="lin" valueType="num">
                                      <p:cBhvr additive="base">
                                        <p:cTn id="19" dur="2000" fill="hold"/>
                                        <p:tgtEl>
                                          <p:spTgt spid="404483">
                                            <p:txEl>
                                              <p:pRg st="2" end="2"/>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044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04483">
                                            <p:txEl>
                                              <p:pRg st="3" end="3"/>
                                            </p:txEl>
                                          </p:spTgt>
                                        </p:tgtEl>
                                        <p:attrNameLst>
                                          <p:attrName>style.visibility</p:attrName>
                                        </p:attrNameLst>
                                      </p:cBhvr>
                                      <p:to>
                                        <p:strVal val="visible"/>
                                      </p:to>
                                    </p:set>
                                    <p:anim calcmode="lin" valueType="num">
                                      <p:cBhvr additive="base">
                                        <p:cTn id="25" dur="2000" fill="hold"/>
                                        <p:tgtEl>
                                          <p:spTgt spid="404483">
                                            <p:txEl>
                                              <p:pRg st="3" end="3"/>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0448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04483">
                                            <p:txEl>
                                              <p:pRg st="5" end="5"/>
                                            </p:txEl>
                                          </p:spTgt>
                                        </p:tgtEl>
                                        <p:attrNameLst>
                                          <p:attrName>style.visibility</p:attrName>
                                        </p:attrNameLst>
                                      </p:cBhvr>
                                      <p:to>
                                        <p:strVal val="visible"/>
                                      </p:to>
                                    </p:set>
                                    <p:anim calcmode="lin" valueType="num">
                                      <p:cBhvr additive="base">
                                        <p:cTn id="31" dur="2000" fill="hold"/>
                                        <p:tgtEl>
                                          <p:spTgt spid="404483">
                                            <p:txEl>
                                              <p:pRg st="5" end="5"/>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40448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04483">
                                            <p:txEl>
                                              <p:pRg st="6" end="6"/>
                                            </p:txEl>
                                          </p:spTgt>
                                        </p:tgtEl>
                                        <p:attrNameLst>
                                          <p:attrName>style.visibility</p:attrName>
                                        </p:attrNameLst>
                                      </p:cBhvr>
                                      <p:to>
                                        <p:strVal val="visible"/>
                                      </p:to>
                                    </p:set>
                                    <p:anim calcmode="lin" valueType="num">
                                      <p:cBhvr additive="base">
                                        <p:cTn id="37" dur="2000" fill="hold"/>
                                        <p:tgtEl>
                                          <p:spTgt spid="404483">
                                            <p:txEl>
                                              <p:pRg st="6" end="6"/>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40448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04483">
                                            <p:txEl>
                                              <p:pRg st="7" end="7"/>
                                            </p:txEl>
                                          </p:spTgt>
                                        </p:tgtEl>
                                        <p:attrNameLst>
                                          <p:attrName>style.visibility</p:attrName>
                                        </p:attrNameLst>
                                      </p:cBhvr>
                                      <p:to>
                                        <p:strVal val="visible"/>
                                      </p:to>
                                    </p:set>
                                    <p:anim calcmode="lin" valueType="num">
                                      <p:cBhvr additive="base">
                                        <p:cTn id="43" dur="2000" fill="hold"/>
                                        <p:tgtEl>
                                          <p:spTgt spid="404483">
                                            <p:txEl>
                                              <p:pRg st="7" end="7"/>
                                            </p:txEl>
                                          </p:spTgt>
                                        </p:tgtEl>
                                        <p:attrNameLst>
                                          <p:attrName>ppt_x</p:attrName>
                                        </p:attrNameLst>
                                      </p:cBhvr>
                                      <p:tavLst>
                                        <p:tav tm="0">
                                          <p:val>
                                            <p:strVal val="#ppt_x"/>
                                          </p:val>
                                        </p:tav>
                                        <p:tav tm="100000">
                                          <p:val>
                                            <p:strVal val="#ppt_x"/>
                                          </p:val>
                                        </p:tav>
                                      </p:tavLst>
                                    </p:anim>
                                    <p:anim calcmode="lin" valueType="num">
                                      <p:cBhvr additive="base">
                                        <p:cTn id="44" dur="2000" fill="hold"/>
                                        <p:tgtEl>
                                          <p:spTgt spid="40448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483"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txBox="1">
            <a:spLocks noGrp="1"/>
          </p:cNvSpPr>
          <p:nvPr/>
        </p:nvSpPr>
        <p:spPr bwMode="auto">
          <a:xfrm>
            <a:off x="3124200" y="6248400"/>
            <a:ext cx="2895600" cy="457200"/>
          </a:xfrm>
          <a:prstGeom prst="rect">
            <a:avLst/>
          </a:prstGeom>
          <a:noFill/>
          <a:ln>
            <a:miter lim="800000"/>
            <a:headEnd/>
            <a:tailEnd/>
          </a:ln>
        </p:spPr>
        <p:txBody>
          <a:bodyPr/>
          <a:lstStyle/>
          <a:p>
            <a:pPr algn="ctr">
              <a:defRPr/>
            </a:pPr>
            <a:r>
              <a:rPr lang="ru-RU" sz="1000">
                <a:solidFill>
                  <a:srgbClr val="FFFFFF"/>
                </a:solidFill>
                <a:effectLst>
                  <a:outerShdw blurRad="38100" dist="38100" dir="2700000" algn="tl">
                    <a:srgbClr val="000000"/>
                  </a:outerShdw>
                </a:effectLst>
              </a:rPr>
              <a:t>проф. МАРШЕВ В. И. (МГУ)</a:t>
            </a:r>
          </a:p>
        </p:txBody>
      </p:sp>
      <p:sp>
        <p:nvSpPr>
          <p:cNvPr id="690178" name="Rectangle 2"/>
          <p:cNvSpPr>
            <a:spLocks noGrp="1" noChangeArrowheads="1"/>
          </p:cNvSpPr>
          <p:nvPr>
            <p:ph type="title" idx="4294967295"/>
          </p:nvPr>
        </p:nvSpPr>
        <p:spPr>
          <a:xfrm>
            <a:off x="457200" y="188913"/>
            <a:ext cx="8229600" cy="719137"/>
          </a:xfrm>
        </p:spPr>
        <p:txBody>
          <a:bodyPr/>
          <a:lstStyle/>
          <a:p>
            <a:pPr eaLnBrk="1" hangingPunct="1">
              <a:defRPr/>
            </a:pPr>
            <a:r>
              <a:rPr lang="ru-RU" sz="3600" b="1" dirty="0" smtClean="0">
                <a:latin typeface="+mn-lt"/>
              </a:rPr>
              <a:t>Смена формулировок</a:t>
            </a:r>
          </a:p>
        </p:txBody>
      </p:sp>
      <p:sp>
        <p:nvSpPr>
          <p:cNvPr id="690179" name="Rectangle 3"/>
          <p:cNvSpPr>
            <a:spLocks noGrp="1" noChangeArrowheads="1"/>
          </p:cNvSpPr>
          <p:nvPr>
            <p:ph type="body" idx="4294967295"/>
          </p:nvPr>
        </p:nvSpPr>
        <p:spPr>
          <a:xfrm>
            <a:off x="107950" y="765175"/>
            <a:ext cx="9036050" cy="5330825"/>
          </a:xfrm>
        </p:spPr>
        <p:txBody>
          <a:bodyPr/>
          <a:lstStyle/>
          <a:p>
            <a:pPr marL="609600" indent="-609600" algn="ctr" eaLnBrk="1" hangingPunct="1">
              <a:buFont typeface="Wingdings" pitchFamily="2" charset="2"/>
              <a:buNone/>
              <a:defRPr/>
            </a:pPr>
            <a:r>
              <a:rPr lang="ru-RU" b="1" dirty="0" smtClean="0"/>
              <a:t>Менеджмент – это Профессия!!!</a:t>
            </a:r>
          </a:p>
          <a:p>
            <a:pPr marL="609600" indent="-609600" eaLnBrk="1" hangingPunct="1">
              <a:buClr>
                <a:srgbClr val="FFFFCC"/>
              </a:buClr>
              <a:buFont typeface="Wingdings" pitchFamily="2" charset="2"/>
              <a:buNone/>
              <a:defRPr/>
            </a:pPr>
            <a:r>
              <a:rPr lang="ru-RU" sz="2800" dirty="0" smtClean="0">
                <a:solidFill>
                  <a:srgbClr val="FFFFFF"/>
                </a:solidFill>
              </a:rPr>
              <a:t>Сегодня чаще звучит так</a:t>
            </a:r>
            <a:r>
              <a:rPr lang="ru-RU" sz="2800" dirty="0">
                <a:solidFill>
                  <a:srgbClr val="FFFFFF"/>
                </a:solidFill>
              </a:rPr>
              <a:t>:</a:t>
            </a:r>
          </a:p>
          <a:p>
            <a:pPr marL="609600" indent="-609600" algn="ctr" eaLnBrk="1" hangingPunct="1">
              <a:buClr>
                <a:srgbClr val="FFFFCC"/>
              </a:buClr>
              <a:buFont typeface="Wingdings" pitchFamily="2" charset="2"/>
              <a:buNone/>
              <a:defRPr/>
            </a:pPr>
            <a:r>
              <a:rPr lang="ru-RU" sz="2800" dirty="0">
                <a:solidFill>
                  <a:srgbClr val="FFFFFF"/>
                </a:solidFill>
              </a:rPr>
              <a:t> </a:t>
            </a:r>
            <a:r>
              <a:rPr lang="ru-RU" sz="2800" dirty="0" smtClean="0">
                <a:solidFill>
                  <a:srgbClr val="FFFFFF"/>
                </a:solidFill>
              </a:rPr>
              <a:t>«Я управляю</a:t>
            </a:r>
            <a:r>
              <a:rPr lang="ru-RU" sz="2800" dirty="0" smtClean="0">
                <a:solidFill>
                  <a:srgbClr val="FFFFFF"/>
                </a:solidFill>
                <a:sym typeface="Wingdings" panose="05000000000000000000" pitchFamily="2" charset="2"/>
              </a:rPr>
              <a:t></a:t>
            </a:r>
            <a:r>
              <a:rPr lang="ru-RU" sz="2800" dirty="0" smtClean="0">
                <a:solidFill>
                  <a:srgbClr val="FFFFFF"/>
                </a:solidFill>
              </a:rPr>
              <a:t> </a:t>
            </a:r>
            <a:r>
              <a:rPr lang="ru-RU" sz="2800" dirty="0">
                <a:solidFill>
                  <a:srgbClr val="FFFFFF"/>
                </a:solidFill>
              </a:rPr>
              <a:t>поэтому </a:t>
            </a:r>
            <a:r>
              <a:rPr lang="ru-RU" sz="2800" dirty="0" smtClean="0">
                <a:solidFill>
                  <a:srgbClr val="FFFFFF"/>
                </a:solidFill>
              </a:rPr>
              <a:t>Я менеджер</a:t>
            </a:r>
            <a:r>
              <a:rPr lang="ru-RU" sz="2800" dirty="0">
                <a:solidFill>
                  <a:srgbClr val="FFFFFF"/>
                </a:solidFill>
              </a:rPr>
              <a:t>!»</a:t>
            </a:r>
          </a:p>
          <a:p>
            <a:pPr marL="609600" indent="-609600" eaLnBrk="1" hangingPunct="1">
              <a:buFont typeface="Wingdings" pitchFamily="2" charset="2"/>
              <a:buNone/>
              <a:defRPr/>
            </a:pPr>
            <a:r>
              <a:rPr lang="ru-RU" sz="2800" dirty="0" smtClean="0"/>
              <a:t>Вместо: </a:t>
            </a:r>
          </a:p>
          <a:p>
            <a:pPr marL="609600" indent="-609600" algn="ctr" eaLnBrk="1" hangingPunct="1">
              <a:buFont typeface="Wingdings" pitchFamily="2" charset="2"/>
              <a:buNone/>
              <a:defRPr/>
            </a:pPr>
            <a:r>
              <a:rPr lang="ru-RU" sz="2800" dirty="0" smtClean="0"/>
              <a:t>«Я по профессии «менеджер» </a:t>
            </a:r>
            <a:r>
              <a:rPr lang="ru-RU" sz="2800" dirty="0"/>
              <a:t>и поэтому </a:t>
            </a:r>
            <a:r>
              <a:rPr lang="ru-RU" sz="2800" dirty="0" smtClean="0"/>
              <a:t>управляю!»</a:t>
            </a:r>
          </a:p>
          <a:p>
            <a:pPr marL="609600" indent="-609600" eaLnBrk="1" hangingPunct="1">
              <a:buFont typeface="Wingdings" pitchFamily="2" charset="2"/>
              <a:buNone/>
              <a:defRPr/>
            </a:pPr>
            <a:r>
              <a:rPr lang="ru-RU" sz="2800" dirty="0" smtClean="0"/>
              <a:t>Существует ли Отбор абитуриентов? </a:t>
            </a:r>
          </a:p>
          <a:p>
            <a:pPr marL="609600" indent="-609600" eaLnBrk="1" hangingPunct="1">
              <a:buFont typeface="Wingdings" pitchFamily="2" charset="2"/>
              <a:buNone/>
              <a:defRPr/>
            </a:pPr>
            <a:r>
              <a:rPr lang="ru-RU" sz="2800" dirty="0" smtClean="0"/>
              <a:t>Нет специальных требований! </a:t>
            </a:r>
          </a:p>
          <a:p>
            <a:pPr marL="609600" indent="-609600" eaLnBrk="1" hangingPunct="1">
              <a:buFont typeface="Wingdings" pitchFamily="2" charset="2"/>
              <a:buNone/>
              <a:defRPr/>
            </a:pPr>
            <a:r>
              <a:rPr lang="ru-RU" sz="2800" dirty="0" smtClean="0"/>
              <a:t>Менеджменту учат </a:t>
            </a:r>
            <a:r>
              <a:rPr lang="ru-RU" sz="2800" b="1" dirty="0" smtClean="0"/>
              <a:t>всех</a:t>
            </a:r>
            <a:r>
              <a:rPr lang="ru-RU" sz="2800" dirty="0" smtClean="0"/>
              <a:t>. </a:t>
            </a:r>
          </a:p>
          <a:p>
            <a:pPr marL="609600" indent="-609600" eaLnBrk="1" hangingPunct="1">
              <a:buFont typeface="Wingdings" pitchFamily="2" charset="2"/>
              <a:buNone/>
              <a:defRPr/>
            </a:pPr>
            <a:r>
              <a:rPr lang="ru-RU" sz="2800" dirty="0" smtClean="0"/>
              <a:t>Научаются немногие </a:t>
            </a:r>
            <a:r>
              <a:rPr lang="ru-RU" sz="2800" b="1" dirty="0" smtClean="0"/>
              <a:t>талантливые.</a:t>
            </a:r>
            <a:r>
              <a:rPr lang="ru-RU" sz="2800" dirty="0" smtClean="0"/>
              <a:t> </a:t>
            </a:r>
          </a:p>
          <a:p>
            <a:pPr marL="609600" indent="-609600" eaLnBrk="1" hangingPunct="1">
              <a:buFont typeface="Wingdings" pitchFamily="2" charset="2"/>
              <a:buNone/>
              <a:defRPr/>
            </a:pPr>
            <a:r>
              <a:rPr lang="ru-RU" sz="2800" dirty="0" smtClean="0"/>
              <a:t>Становятся великими менеджерами- </a:t>
            </a:r>
            <a:r>
              <a:rPr lang="ru-RU" sz="2800" b="1" dirty="0" smtClean="0"/>
              <a:t>единицы</a:t>
            </a:r>
          </a:p>
        </p:txBody>
      </p:sp>
      <p:sp>
        <p:nvSpPr>
          <p:cNvPr id="6" name="Дата 5"/>
          <p:cNvSpPr>
            <a:spLocks noGrp="1"/>
          </p:cNvSpPr>
          <p:nvPr>
            <p:ph type="dt" sz="quarter" idx="10"/>
          </p:nvPr>
        </p:nvSpPr>
        <p:spPr/>
        <p:txBody>
          <a:bodyPr/>
          <a:lstStyle/>
          <a:p>
            <a:pPr>
              <a:defRPr/>
            </a:pPr>
            <a:fld id="{5C43554C-3396-48A0-BADC-CD4EC4D35F4C}"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F9C0F9CD-A2A1-4D51-8884-0BF462A29103}" type="slidenum">
              <a:rPr lang="ru-RU" altLang="ru-RU" sz="1000" smtClean="0">
                <a:solidFill>
                  <a:srgbClr val="FFFFFF"/>
                </a:solidFill>
              </a:rPr>
              <a:pPr>
                <a:spcBef>
                  <a:spcPct val="0"/>
                </a:spcBef>
                <a:buClrTx/>
                <a:buSzTx/>
                <a:buFontTx/>
                <a:buNone/>
                <a:defRPr/>
              </a:pPr>
              <a:t>85</a:t>
            </a:fld>
            <a:endParaRPr lang="ru-RU" altLang="ru-RU" sz="1000" smtClean="0">
              <a:solidFill>
                <a:srgbClr val="FFFFFF"/>
              </a:solidFill>
            </a:endParaRPr>
          </a:p>
        </p:txBody>
      </p:sp>
      <p:sp>
        <p:nvSpPr>
          <p:cNvPr id="8" name="Нижний колонтитул 7"/>
          <p:cNvSpPr>
            <a:spLocks noGrp="1"/>
          </p:cNvSpPr>
          <p:nvPr>
            <p:ph type="ftr" sz="quarter" idx="11"/>
          </p:nvPr>
        </p:nvSpPr>
        <p:spPr/>
        <p:txBody>
          <a:bodyPr/>
          <a:lstStyle/>
          <a:p>
            <a:pPr>
              <a:defRPr/>
            </a:pPr>
            <a:r>
              <a:rPr lang="ru-RU"/>
              <a:t>проф. МАРШЕВ В. И. (МГУ)</a:t>
            </a:r>
          </a:p>
        </p:txBody>
      </p:sp>
    </p:spTree>
    <p:extLst>
      <p:ext uri="{BB962C8B-B14F-4D97-AF65-F5344CB8AC3E}">
        <p14:creationId xmlns:p14="http://schemas.microsoft.com/office/powerpoint/2010/main" val="20359102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90178"/>
                                        </p:tgtEl>
                                        <p:attrNameLst>
                                          <p:attrName>style.visibility</p:attrName>
                                        </p:attrNameLst>
                                      </p:cBhvr>
                                      <p:to>
                                        <p:strVal val="visible"/>
                                      </p:to>
                                    </p:set>
                                    <p:anim calcmode="lin" valueType="num">
                                      <p:cBhvr additive="base">
                                        <p:cTn id="7" dur="3000" fill="hold"/>
                                        <p:tgtEl>
                                          <p:spTgt spid="690178"/>
                                        </p:tgtEl>
                                        <p:attrNameLst>
                                          <p:attrName>ppt_x</p:attrName>
                                        </p:attrNameLst>
                                      </p:cBhvr>
                                      <p:tavLst>
                                        <p:tav tm="0">
                                          <p:val>
                                            <p:strVal val="#ppt_x"/>
                                          </p:val>
                                        </p:tav>
                                        <p:tav tm="100000">
                                          <p:val>
                                            <p:strVal val="#ppt_x"/>
                                          </p:val>
                                        </p:tav>
                                      </p:tavLst>
                                    </p:anim>
                                    <p:anim calcmode="lin" valueType="num">
                                      <p:cBhvr additive="base">
                                        <p:cTn id="8" dur="3000" fill="hold"/>
                                        <p:tgtEl>
                                          <p:spTgt spid="69017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90179">
                                            <p:txEl>
                                              <p:pRg st="0" end="0"/>
                                            </p:txEl>
                                          </p:spTgt>
                                        </p:tgtEl>
                                        <p:attrNameLst>
                                          <p:attrName>style.visibility</p:attrName>
                                        </p:attrNameLst>
                                      </p:cBhvr>
                                      <p:to>
                                        <p:strVal val="visible"/>
                                      </p:to>
                                    </p:set>
                                    <p:anim calcmode="lin" valueType="num">
                                      <p:cBhvr additive="base">
                                        <p:cTn id="13" dur="500" fill="hold"/>
                                        <p:tgtEl>
                                          <p:spTgt spid="69017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901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90179">
                                            <p:txEl>
                                              <p:pRg st="1" end="1"/>
                                            </p:txEl>
                                          </p:spTgt>
                                        </p:tgtEl>
                                        <p:attrNameLst>
                                          <p:attrName>style.visibility</p:attrName>
                                        </p:attrNameLst>
                                      </p:cBhvr>
                                      <p:to>
                                        <p:strVal val="visible"/>
                                      </p:to>
                                    </p:set>
                                    <p:anim calcmode="lin" valueType="num">
                                      <p:cBhvr additive="base">
                                        <p:cTn id="19" dur="500" fill="hold"/>
                                        <p:tgtEl>
                                          <p:spTgt spid="69017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901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90179">
                                            <p:txEl>
                                              <p:pRg st="2" end="2"/>
                                            </p:txEl>
                                          </p:spTgt>
                                        </p:tgtEl>
                                        <p:attrNameLst>
                                          <p:attrName>style.visibility</p:attrName>
                                        </p:attrNameLst>
                                      </p:cBhvr>
                                      <p:to>
                                        <p:strVal val="visible"/>
                                      </p:to>
                                    </p:set>
                                    <p:anim calcmode="lin" valueType="num">
                                      <p:cBhvr additive="base">
                                        <p:cTn id="25" dur="500" fill="hold"/>
                                        <p:tgtEl>
                                          <p:spTgt spid="690179">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9017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90179">
                                            <p:txEl>
                                              <p:pRg st="3" end="3"/>
                                            </p:txEl>
                                          </p:spTgt>
                                        </p:tgtEl>
                                        <p:attrNameLst>
                                          <p:attrName>style.visibility</p:attrName>
                                        </p:attrNameLst>
                                      </p:cBhvr>
                                      <p:to>
                                        <p:strVal val="visible"/>
                                      </p:to>
                                    </p:set>
                                    <p:anim calcmode="lin" valueType="num">
                                      <p:cBhvr additive="base">
                                        <p:cTn id="31" dur="500" fill="hold"/>
                                        <p:tgtEl>
                                          <p:spTgt spid="690179">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9017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90179">
                                            <p:txEl>
                                              <p:pRg st="4" end="4"/>
                                            </p:txEl>
                                          </p:spTgt>
                                        </p:tgtEl>
                                        <p:attrNameLst>
                                          <p:attrName>style.visibility</p:attrName>
                                        </p:attrNameLst>
                                      </p:cBhvr>
                                      <p:to>
                                        <p:strVal val="visible"/>
                                      </p:to>
                                    </p:set>
                                    <p:anim calcmode="lin" valueType="num">
                                      <p:cBhvr additive="base">
                                        <p:cTn id="37" dur="500" fill="hold"/>
                                        <p:tgtEl>
                                          <p:spTgt spid="690179">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9017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90179">
                                            <p:txEl>
                                              <p:pRg st="5" end="5"/>
                                            </p:txEl>
                                          </p:spTgt>
                                        </p:tgtEl>
                                        <p:attrNameLst>
                                          <p:attrName>style.visibility</p:attrName>
                                        </p:attrNameLst>
                                      </p:cBhvr>
                                      <p:to>
                                        <p:strVal val="visible"/>
                                      </p:to>
                                    </p:set>
                                    <p:anim calcmode="lin" valueType="num">
                                      <p:cBhvr additive="base">
                                        <p:cTn id="43" dur="500" fill="hold"/>
                                        <p:tgtEl>
                                          <p:spTgt spid="690179">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9017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90179">
                                            <p:txEl>
                                              <p:pRg st="6" end="6"/>
                                            </p:txEl>
                                          </p:spTgt>
                                        </p:tgtEl>
                                        <p:attrNameLst>
                                          <p:attrName>style.visibility</p:attrName>
                                        </p:attrNameLst>
                                      </p:cBhvr>
                                      <p:to>
                                        <p:strVal val="visible"/>
                                      </p:to>
                                    </p:set>
                                    <p:anim calcmode="lin" valueType="num">
                                      <p:cBhvr additive="base">
                                        <p:cTn id="49" dur="500" fill="hold"/>
                                        <p:tgtEl>
                                          <p:spTgt spid="690179">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9017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90179">
                                            <p:txEl>
                                              <p:pRg st="7" end="7"/>
                                            </p:txEl>
                                          </p:spTgt>
                                        </p:tgtEl>
                                        <p:attrNameLst>
                                          <p:attrName>style.visibility</p:attrName>
                                        </p:attrNameLst>
                                      </p:cBhvr>
                                      <p:to>
                                        <p:strVal val="visible"/>
                                      </p:to>
                                    </p:set>
                                    <p:anim calcmode="lin" valueType="num">
                                      <p:cBhvr additive="base">
                                        <p:cTn id="55" dur="500" fill="hold"/>
                                        <p:tgtEl>
                                          <p:spTgt spid="690179">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9017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90179">
                                            <p:txEl>
                                              <p:pRg st="8" end="8"/>
                                            </p:txEl>
                                          </p:spTgt>
                                        </p:tgtEl>
                                        <p:attrNameLst>
                                          <p:attrName>style.visibility</p:attrName>
                                        </p:attrNameLst>
                                      </p:cBhvr>
                                      <p:to>
                                        <p:strVal val="visible"/>
                                      </p:to>
                                    </p:set>
                                    <p:anim calcmode="lin" valueType="num">
                                      <p:cBhvr additive="base">
                                        <p:cTn id="61" dur="500" fill="hold"/>
                                        <p:tgtEl>
                                          <p:spTgt spid="690179">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9017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90179">
                                            <p:txEl>
                                              <p:pRg st="9" end="9"/>
                                            </p:txEl>
                                          </p:spTgt>
                                        </p:tgtEl>
                                        <p:attrNameLst>
                                          <p:attrName>style.visibility</p:attrName>
                                        </p:attrNameLst>
                                      </p:cBhvr>
                                      <p:to>
                                        <p:strVal val="visible"/>
                                      </p:to>
                                    </p:set>
                                    <p:anim calcmode="lin" valueType="num">
                                      <p:cBhvr additive="base">
                                        <p:cTn id="67" dur="500" fill="hold"/>
                                        <p:tgtEl>
                                          <p:spTgt spid="690179">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90179">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0178" grpId="0"/>
      <p:bldP spid="690179" grpId="0"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78" name="Rectangle 2"/>
          <p:cNvSpPr>
            <a:spLocks noGrp="1" noChangeArrowheads="1"/>
          </p:cNvSpPr>
          <p:nvPr>
            <p:ph type="title" idx="4294967295"/>
          </p:nvPr>
        </p:nvSpPr>
        <p:spPr>
          <a:xfrm>
            <a:off x="0" y="260350"/>
            <a:ext cx="9144000" cy="576263"/>
          </a:xfrm>
        </p:spPr>
        <p:txBody>
          <a:bodyPr/>
          <a:lstStyle/>
          <a:p>
            <a:pPr eaLnBrk="1" hangingPunct="1">
              <a:defRPr/>
            </a:pPr>
            <a:r>
              <a:rPr lang="ru-RU" sz="3600" b="1" dirty="0" smtClean="0">
                <a:latin typeface="+mn-lt"/>
              </a:rPr>
              <a:t>Кто такой сегодня «Менеджер»?</a:t>
            </a:r>
          </a:p>
        </p:txBody>
      </p:sp>
      <p:sp>
        <p:nvSpPr>
          <p:cNvPr id="690179" name="Rectangle 3"/>
          <p:cNvSpPr>
            <a:spLocks noGrp="1" noChangeArrowheads="1"/>
          </p:cNvSpPr>
          <p:nvPr>
            <p:ph type="body" idx="4294967295"/>
          </p:nvPr>
        </p:nvSpPr>
        <p:spPr>
          <a:xfrm>
            <a:off x="0" y="836613"/>
            <a:ext cx="9144000" cy="5616575"/>
          </a:xfrm>
        </p:spPr>
        <p:txBody>
          <a:bodyPr/>
          <a:lstStyle/>
          <a:p>
            <a:pPr marL="609600" indent="-609600" eaLnBrk="1" hangingPunct="1">
              <a:buFont typeface="Wingdings" pitchFamily="2" charset="2"/>
              <a:buNone/>
              <a:defRPr/>
            </a:pPr>
            <a:r>
              <a:rPr lang="ru-RU" sz="2600" dirty="0" smtClean="0"/>
              <a:t>Это тот, кто реализует на практике (на свой страх</a:t>
            </a:r>
          </a:p>
          <a:p>
            <a:pPr marL="609600" indent="-609600" eaLnBrk="1" hangingPunct="1">
              <a:buFont typeface="Wingdings" pitchFamily="2" charset="2"/>
              <a:buNone/>
              <a:defRPr/>
            </a:pPr>
            <a:r>
              <a:rPr lang="ru-RU" sz="2600" dirty="0" smtClean="0"/>
              <a:t>и риск) по ходу дела им же сформулированные </a:t>
            </a:r>
          </a:p>
          <a:p>
            <a:pPr marL="609600" indent="-609600" eaLnBrk="1" hangingPunct="1">
              <a:buFont typeface="Wingdings" pitchFamily="2" charset="2"/>
              <a:buNone/>
              <a:defRPr/>
            </a:pPr>
            <a:r>
              <a:rPr lang="ru-RU" sz="2600" dirty="0" smtClean="0"/>
              <a:t>(воспринятые) идеи, отражающие (в идеале)</a:t>
            </a:r>
          </a:p>
          <a:p>
            <a:pPr marL="609600" indent="-609600" algn="ctr" eaLnBrk="1" hangingPunct="1">
              <a:buFont typeface="Wingdings" pitchFamily="2" charset="2"/>
              <a:buNone/>
              <a:defRPr/>
            </a:pPr>
            <a:r>
              <a:rPr lang="ru-RU" sz="2600" dirty="0" smtClean="0"/>
              <a:t> </a:t>
            </a:r>
            <a:r>
              <a:rPr lang="ru-RU" sz="2600" i="1" dirty="0" smtClean="0"/>
              <a:t>благороднейшие ценности и </a:t>
            </a:r>
          </a:p>
          <a:p>
            <a:pPr marL="609600" indent="-609600" algn="ctr" eaLnBrk="1" hangingPunct="1">
              <a:buFont typeface="Wingdings" pitchFamily="2" charset="2"/>
              <a:buNone/>
              <a:defRPr/>
            </a:pPr>
            <a:r>
              <a:rPr lang="ru-RU" sz="2600" i="1" dirty="0" smtClean="0"/>
              <a:t>общие идеи человечества.</a:t>
            </a:r>
          </a:p>
          <a:p>
            <a:pPr marL="609600" indent="-609600" algn="ctr" eaLnBrk="1" hangingPunct="1">
              <a:buFont typeface="Wingdings" pitchFamily="2" charset="2"/>
              <a:buNone/>
              <a:defRPr/>
            </a:pPr>
            <a:r>
              <a:rPr lang="ru-RU" sz="2600" dirty="0"/>
              <a:t>И</a:t>
            </a:r>
            <a:r>
              <a:rPr lang="ru-RU" sz="2600" dirty="0" smtClean="0"/>
              <a:t> эта его деятельность регулируется особой областью научно-практического знания об управлении, обозначаемой термином</a:t>
            </a:r>
          </a:p>
          <a:p>
            <a:pPr marL="609600" indent="-609600" algn="ctr" eaLnBrk="1" hangingPunct="1">
              <a:buFont typeface="Wingdings" pitchFamily="2" charset="2"/>
              <a:buNone/>
              <a:defRPr/>
            </a:pPr>
            <a:r>
              <a:rPr lang="ru-RU" sz="2600" b="1" i="1" dirty="0" smtClean="0"/>
              <a:t>идеология управления</a:t>
            </a:r>
            <a:r>
              <a:rPr lang="ru-RU" sz="2600" dirty="0" smtClean="0"/>
              <a:t>.</a:t>
            </a:r>
          </a:p>
          <a:p>
            <a:pPr marL="609600" indent="-609600" algn="ctr" eaLnBrk="1" hangingPunct="1">
              <a:buFont typeface="Wingdings" pitchFamily="2" charset="2"/>
              <a:buNone/>
              <a:defRPr/>
            </a:pPr>
            <a:r>
              <a:rPr lang="ru-RU" sz="2600" b="1" dirty="0" smtClean="0"/>
              <a:t>«Управление – это </a:t>
            </a:r>
          </a:p>
          <a:p>
            <a:pPr marL="609600" indent="-609600" algn="ctr" eaLnBrk="1" hangingPunct="1">
              <a:buFont typeface="Wingdings" pitchFamily="2" charset="2"/>
              <a:buNone/>
              <a:defRPr/>
            </a:pPr>
            <a:r>
              <a:rPr lang="ru-RU" sz="2600" b="1" dirty="0" smtClean="0"/>
              <a:t>процесс реализации Идей!        </a:t>
            </a:r>
          </a:p>
          <a:p>
            <a:pPr marL="609600" indent="-609600" algn="r" eaLnBrk="1" hangingPunct="1">
              <a:buFont typeface="Wingdings" pitchFamily="2" charset="2"/>
              <a:buNone/>
              <a:defRPr/>
            </a:pPr>
            <a:r>
              <a:rPr lang="ru-RU" sz="2600" b="1" dirty="0" smtClean="0"/>
              <a:t>(</a:t>
            </a:r>
            <a:r>
              <a:rPr lang="ru-RU" sz="2600" b="1" dirty="0" err="1" smtClean="0"/>
              <a:t>Е.Савелёнок</a:t>
            </a:r>
            <a:r>
              <a:rPr lang="ru-RU" sz="2600" b="1" dirty="0" smtClean="0"/>
              <a:t>) </a:t>
            </a:r>
            <a:endParaRPr lang="ru-RU" sz="2600" b="1" dirty="0"/>
          </a:p>
        </p:txBody>
      </p:sp>
      <p:sp>
        <p:nvSpPr>
          <p:cNvPr id="6" name="Дата 5"/>
          <p:cNvSpPr>
            <a:spLocks noGrp="1"/>
          </p:cNvSpPr>
          <p:nvPr>
            <p:ph type="dt" sz="quarter" idx="10"/>
          </p:nvPr>
        </p:nvSpPr>
        <p:spPr/>
        <p:txBody>
          <a:bodyPr/>
          <a:lstStyle/>
          <a:p>
            <a:pPr>
              <a:defRPr/>
            </a:pPr>
            <a:fld id="{5C43554C-3396-48A0-BADC-CD4EC4D35F4C}" type="datetime1">
              <a:rPr lang="ru-RU"/>
              <a:pPr>
                <a:defRPr/>
              </a:pPr>
              <a:t>21.09.2018</a:t>
            </a:fld>
            <a:endParaRPr lang="ru-RU" dirty="0"/>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49150777-5F40-4766-BD69-3DC40C698C35}" type="slidenum">
              <a:rPr lang="ru-RU" altLang="ru-RU" sz="1000" smtClean="0">
                <a:solidFill>
                  <a:srgbClr val="FFFFFF"/>
                </a:solidFill>
              </a:rPr>
              <a:pPr>
                <a:spcBef>
                  <a:spcPct val="0"/>
                </a:spcBef>
                <a:buClrTx/>
                <a:buSzTx/>
                <a:buFontTx/>
                <a:buNone/>
                <a:defRPr/>
              </a:pPr>
              <a:t>86</a:t>
            </a:fld>
            <a:endParaRPr lang="ru-RU" altLang="ru-RU" sz="1000" smtClean="0">
              <a:solidFill>
                <a:srgbClr val="FFFFFF"/>
              </a:solidFill>
            </a:endParaRPr>
          </a:p>
        </p:txBody>
      </p:sp>
    </p:spTree>
    <p:extLst>
      <p:ext uri="{BB962C8B-B14F-4D97-AF65-F5344CB8AC3E}">
        <p14:creationId xmlns:p14="http://schemas.microsoft.com/office/powerpoint/2010/main" val="19627203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90178"/>
                                        </p:tgtEl>
                                        <p:attrNameLst>
                                          <p:attrName>style.visibility</p:attrName>
                                        </p:attrNameLst>
                                      </p:cBhvr>
                                      <p:to>
                                        <p:strVal val="visible"/>
                                      </p:to>
                                    </p:set>
                                    <p:anim calcmode="lin" valueType="num">
                                      <p:cBhvr additive="base">
                                        <p:cTn id="7" dur="3000" fill="hold"/>
                                        <p:tgtEl>
                                          <p:spTgt spid="690178"/>
                                        </p:tgtEl>
                                        <p:attrNameLst>
                                          <p:attrName>ppt_x</p:attrName>
                                        </p:attrNameLst>
                                      </p:cBhvr>
                                      <p:tavLst>
                                        <p:tav tm="0">
                                          <p:val>
                                            <p:strVal val="#ppt_x"/>
                                          </p:val>
                                        </p:tav>
                                        <p:tav tm="100000">
                                          <p:val>
                                            <p:strVal val="#ppt_x"/>
                                          </p:val>
                                        </p:tav>
                                      </p:tavLst>
                                    </p:anim>
                                    <p:anim calcmode="lin" valueType="num">
                                      <p:cBhvr additive="base">
                                        <p:cTn id="8" dur="3000" fill="hold"/>
                                        <p:tgtEl>
                                          <p:spTgt spid="69017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90179">
                                            <p:txEl>
                                              <p:pRg st="0" end="0"/>
                                            </p:txEl>
                                          </p:spTgt>
                                        </p:tgtEl>
                                        <p:attrNameLst>
                                          <p:attrName>style.visibility</p:attrName>
                                        </p:attrNameLst>
                                      </p:cBhvr>
                                      <p:to>
                                        <p:strVal val="visible"/>
                                      </p:to>
                                    </p:set>
                                    <p:anim calcmode="lin" valueType="num">
                                      <p:cBhvr additive="base">
                                        <p:cTn id="13" dur="500" fill="hold"/>
                                        <p:tgtEl>
                                          <p:spTgt spid="69017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901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90179">
                                            <p:txEl>
                                              <p:pRg st="1" end="1"/>
                                            </p:txEl>
                                          </p:spTgt>
                                        </p:tgtEl>
                                        <p:attrNameLst>
                                          <p:attrName>style.visibility</p:attrName>
                                        </p:attrNameLst>
                                      </p:cBhvr>
                                      <p:to>
                                        <p:strVal val="visible"/>
                                      </p:to>
                                    </p:set>
                                    <p:anim calcmode="lin" valueType="num">
                                      <p:cBhvr additive="base">
                                        <p:cTn id="19" dur="500" fill="hold"/>
                                        <p:tgtEl>
                                          <p:spTgt spid="69017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901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90179">
                                            <p:txEl>
                                              <p:pRg st="2" end="2"/>
                                            </p:txEl>
                                          </p:spTgt>
                                        </p:tgtEl>
                                        <p:attrNameLst>
                                          <p:attrName>style.visibility</p:attrName>
                                        </p:attrNameLst>
                                      </p:cBhvr>
                                      <p:to>
                                        <p:strVal val="visible"/>
                                      </p:to>
                                    </p:set>
                                    <p:anim calcmode="lin" valueType="num">
                                      <p:cBhvr additive="base">
                                        <p:cTn id="25" dur="500" fill="hold"/>
                                        <p:tgtEl>
                                          <p:spTgt spid="690179">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9017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90179">
                                            <p:txEl>
                                              <p:pRg st="3" end="3"/>
                                            </p:txEl>
                                          </p:spTgt>
                                        </p:tgtEl>
                                        <p:attrNameLst>
                                          <p:attrName>style.visibility</p:attrName>
                                        </p:attrNameLst>
                                      </p:cBhvr>
                                      <p:to>
                                        <p:strVal val="visible"/>
                                      </p:to>
                                    </p:set>
                                    <p:anim calcmode="lin" valueType="num">
                                      <p:cBhvr additive="base">
                                        <p:cTn id="31" dur="500" fill="hold"/>
                                        <p:tgtEl>
                                          <p:spTgt spid="690179">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9017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90179">
                                            <p:txEl>
                                              <p:pRg st="4" end="4"/>
                                            </p:txEl>
                                          </p:spTgt>
                                        </p:tgtEl>
                                        <p:attrNameLst>
                                          <p:attrName>style.visibility</p:attrName>
                                        </p:attrNameLst>
                                      </p:cBhvr>
                                      <p:to>
                                        <p:strVal val="visible"/>
                                      </p:to>
                                    </p:set>
                                    <p:anim calcmode="lin" valueType="num">
                                      <p:cBhvr additive="base">
                                        <p:cTn id="37" dur="500" fill="hold"/>
                                        <p:tgtEl>
                                          <p:spTgt spid="690179">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9017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90179">
                                            <p:txEl>
                                              <p:pRg st="5" end="5"/>
                                            </p:txEl>
                                          </p:spTgt>
                                        </p:tgtEl>
                                        <p:attrNameLst>
                                          <p:attrName>style.visibility</p:attrName>
                                        </p:attrNameLst>
                                      </p:cBhvr>
                                      <p:to>
                                        <p:strVal val="visible"/>
                                      </p:to>
                                    </p:set>
                                    <p:anim calcmode="lin" valueType="num">
                                      <p:cBhvr additive="base">
                                        <p:cTn id="43" dur="500" fill="hold"/>
                                        <p:tgtEl>
                                          <p:spTgt spid="690179">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9017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90179">
                                            <p:txEl>
                                              <p:pRg st="6" end="6"/>
                                            </p:txEl>
                                          </p:spTgt>
                                        </p:tgtEl>
                                        <p:attrNameLst>
                                          <p:attrName>style.visibility</p:attrName>
                                        </p:attrNameLst>
                                      </p:cBhvr>
                                      <p:to>
                                        <p:strVal val="visible"/>
                                      </p:to>
                                    </p:set>
                                    <p:anim calcmode="lin" valueType="num">
                                      <p:cBhvr additive="base">
                                        <p:cTn id="49" dur="500" fill="hold"/>
                                        <p:tgtEl>
                                          <p:spTgt spid="690179">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9017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90179">
                                            <p:txEl>
                                              <p:pRg st="7" end="7"/>
                                            </p:txEl>
                                          </p:spTgt>
                                        </p:tgtEl>
                                        <p:attrNameLst>
                                          <p:attrName>style.visibility</p:attrName>
                                        </p:attrNameLst>
                                      </p:cBhvr>
                                      <p:to>
                                        <p:strVal val="visible"/>
                                      </p:to>
                                    </p:set>
                                    <p:anim calcmode="lin" valueType="num">
                                      <p:cBhvr additive="base">
                                        <p:cTn id="55" dur="500" fill="hold"/>
                                        <p:tgtEl>
                                          <p:spTgt spid="690179">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9017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90179">
                                            <p:txEl>
                                              <p:pRg st="8" end="8"/>
                                            </p:txEl>
                                          </p:spTgt>
                                        </p:tgtEl>
                                        <p:attrNameLst>
                                          <p:attrName>style.visibility</p:attrName>
                                        </p:attrNameLst>
                                      </p:cBhvr>
                                      <p:to>
                                        <p:strVal val="visible"/>
                                      </p:to>
                                    </p:set>
                                    <p:anim calcmode="lin" valueType="num">
                                      <p:cBhvr additive="base">
                                        <p:cTn id="61" dur="500" fill="hold"/>
                                        <p:tgtEl>
                                          <p:spTgt spid="690179">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9017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90179">
                                            <p:txEl>
                                              <p:pRg st="9" end="9"/>
                                            </p:txEl>
                                          </p:spTgt>
                                        </p:tgtEl>
                                        <p:attrNameLst>
                                          <p:attrName>style.visibility</p:attrName>
                                        </p:attrNameLst>
                                      </p:cBhvr>
                                      <p:to>
                                        <p:strVal val="visible"/>
                                      </p:to>
                                    </p:set>
                                    <p:anim calcmode="lin" valueType="num">
                                      <p:cBhvr additive="base">
                                        <p:cTn id="67" dur="500" fill="hold"/>
                                        <p:tgtEl>
                                          <p:spTgt spid="690179">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90179">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0178" grpId="0"/>
      <p:bldP spid="690179" grpId="0"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0"/>
          <p:cNvSpPr>
            <a:spLocks noGrp="1" noChangeArrowheads="1"/>
          </p:cNvSpPr>
          <p:nvPr>
            <p:ph type="dt" sz="quarter" idx="10"/>
          </p:nvPr>
        </p:nvSpPr>
        <p:spPr/>
        <p:txBody>
          <a:bodyPr/>
          <a:lstStyle/>
          <a:p>
            <a:pPr>
              <a:defRPr/>
            </a:pPr>
            <a:fld id="{3C151622-FABB-4A81-A9A3-8040B0F0014C}" type="datetime1">
              <a:rPr lang="ru-RU"/>
              <a:pPr>
                <a:defRPr/>
              </a:pPr>
              <a:t>21.09.2018</a:t>
            </a:fld>
            <a:endParaRPr lang="ru-RU"/>
          </a:p>
        </p:txBody>
      </p:sp>
      <p:sp>
        <p:nvSpPr>
          <p:cNvPr id="5" name="Rectangle 41"/>
          <p:cNvSpPr>
            <a:spLocks noGrp="1" noChangeArrowheads="1"/>
          </p:cNvSpPr>
          <p:nvPr>
            <p:ph type="ftr" sz="quarter" idx="11"/>
          </p:nvPr>
        </p:nvSpPr>
        <p:spPr/>
        <p:txBody>
          <a:bodyPr/>
          <a:lstStyle/>
          <a:p>
            <a:pPr>
              <a:defRPr/>
            </a:pPr>
            <a:r>
              <a:rPr lang="ru-RU"/>
              <a:t>проф. МАРШЕВ В. И. (МГУ)</a:t>
            </a:r>
          </a:p>
        </p:txBody>
      </p:sp>
      <p:sp>
        <p:nvSpPr>
          <p:cNvPr id="6" name="Rectangle 42"/>
          <p:cNvSpPr>
            <a:spLocks noGrp="1" noChangeArrowheads="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2A22BBDF-7BEC-4694-A894-B91E80EC5487}" type="slidenum">
              <a:rPr lang="ru-RU" altLang="ru-RU" sz="1000" smtClean="0">
                <a:solidFill>
                  <a:srgbClr val="FFFFFF"/>
                </a:solidFill>
              </a:rPr>
              <a:pPr>
                <a:spcBef>
                  <a:spcPct val="0"/>
                </a:spcBef>
                <a:buClrTx/>
                <a:buSzTx/>
                <a:buFontTx/>
                <a:buNone/>
                <a:defRPr/>
              </a:pPr>
              <a:t>87</a:t>
            </a:fld>
            <a:endParaRPr lang="ru-RU" altLang="ru-RU" sz="1000" smtClean="0">
              <a:solidFill>
                <a:srgbClr val="FFFFFF"/>
              </a:solidFill>
            </a:endParaRPr>
          </a:p>
        </p:txBody>
      </p:sp>
      <p:sp>
        <p:nvSpPr>
          <p:cNvPr id="1401858" name="Rectangle 2"/>
          <p:cNvSpPr>
            <a:spLocks noGrp="1" noChangeArrowheads="1"/>
          </p:cNvSpPr>
          <p:nvPr>
            <p:ph type="title" idx="4294967295"/>
          </p:nvPr>
        </p:nvSpPr>
        <p:spPr>
          <a:xfrm>
            <a:off x="457200" y="0"/>
            <a:ext cx="8229600" cy="836613"/>
          </a:xfrm>
        </p:spPr>
        <p:txBody>
          <a:bodyPr anchorCtr="0"/>
          <a:lstStyle/>
          <a:p>
            <a:pPr eaLnBrk="1" hangingPunct="1">
              <a:defRPr/>
            </a:pPr>
            <a:r>
              <a:rPr lang="ru-RU" sz="3600" b="1" dirty="0" smtClean="0">
                <a:latin typeface="+mn-lt"/>
              </a:rPr>
              <a:t>СПЕКТАКЛЬ и ВЫВОДЫ</a:t>
            </a:r>
          </a:p>
        </p:txBody>
      </p:sp>
      <p:sp>
        <p:nvSpPr>
          <p:cNvPr id="1401859" name="Rectangle 3"/>
          <p:cNvSpPr>
            <a:spLocks noGrp="1" noChangeArrowheads="1"/>
          </p:cNvSpPr>
          <p:nvPr>
            <p:ph type="body" idx="4294967295"/>
          </p:nvPr>
        </p:nvSpPr>
        <p:spPr>
          <a:xfrm>
            <a:off x="0" y="836613"/>
            <a:ext cx="9144000" cy="5259387"/>
          </a:xfrm>
        </p:spPr>
        <p:txBody>
          <a:bodyPr/>
          <a:lstStyle/>
          <a:p>
            <a:pPr marL="0" indent="0" algn="ctr" eaLnBrk="1" hangingPunct="1">
              <a:lnSpc>
                <a:spcPct val="80000"/>
              </a:lnSpc>
              <a:buFont typeface="Wingdings" pitchFamily="2" charset="2"/>
              <a:buNone/>
              <a:defRPr/>
            </a:pPr>
            <a:r>
              <a:rPr lang="ru-RU" b="1" dirty="0" smtClean="0"/>
              <a:t>Менеджмент – это </a:t>
            </a:r>
          </a:p>
          <a:p>
            <a:pPr marL="0" indent="0" algn="ctr" eaLnBrk="1" hangingPunct="1">
              <a:lnSpc>
                <a:spcPct val="80000"/>
              </a:lnSpc>
              <a:buFont typeface="Wingdings" pitchFamily="2" charset="2"/>
              <a:buNone/>
              <a:defRPr/>
            </a:pPr>
            <a:r>
              <a:rPr lang="ru-RU" b="1" dirty="0" smtClean="0"/>
              <a:t>Изменения </a:t>
            </a:r>
          </a:p>
          <a:p>
            <a:pPr marL="0" indent="0" algn="ctr" eaLnBrk="1" hangingPunct="1">
              <a:lnSpc>
                <a:spcPct val="80000"/>
              </a:lnSpc>
              <a:buFont typeface="Wingdings" pitchFamily="2" charset="2"/>
              <a:buNone/>
              <a:defRPr/>
            </a:pPr>
            <a:r>
              <a:rPr lang="ru-RU" b="1" dirty="0" smtClean="0"/>
              <a:t>(в Организации),</a:t>
            </a:r>
          </a:p>
          <a:p>
            <a:pPr marL="0" indent="0" algn="ctr" eaLnBrk="1" hangingPunct="1">
              <a:lnSpc>
                <a:spcPct val="80000"/>
              </a:lnSpc>
              <a:buFont typeface="Wingdings" pitchFamily="2" charset="2"/>
              <a:buNone/>
              <a:defRPr/>
            </a:pPr>
            <a:r>
              <a:rPr lang="ru-RU" b="1" dirty="0" smtClean="0"/>
              <a:t>Которые осуществляют все участники спектакля под названием</a:t>
            </a:r>
          </a:p>
          <a:p>
            <a:pPr marL="0" indent="0" algn="ctr" eaLnBrk="1" hangingPunct="1">
              <a:lnSpc>
                <a:spcPct val="80000"/>
              </a:lnSpc>
              <a:buFont typeface="Wingdings" pitchFamily="2" charset="2"/>
              <a:buNone/>
              <a:defRPr/>
            </a:pPr>
            <a:r>
              <a:rPr lang="ru-RU" b="1" dirty="0" smtClean="0"/>
              <a:t>«Управление организацией»</a:t>
            </a:r>
          </a:p>
          <a:p>
            <a:pPr marL="0" indent="0" algn="ctr" eaLnBrk="1" hangingPunct="1">
              <a:lnSpc>
                <a:spcPct val="80000"/>
              </a:lnSpc>
              <a:buFont typeface="Wingdings" pitchFamily="2" charset="2"/>
              <a:buNone/>
              <a:defRPr/>
            </a:pPr>
            <a:r>
              <a:rPr lang="ru-RU" b="1" dirty="0" smtClean="0"/>
              <a:t>В главных Ролях – Менеджеры</a:t>
            </a:r>
          </a:p>
          <a:p>
            <a:pPr marL="0" indent="0" algn="ctr" eaLnBrk="1" hangingPunct="1">
              <a:lnSpc>
                <a:spcPct val="80000"/>
              </a:lnSpc>
              <a:buClr>
                <a:srgbClr val="FFFFCC"/>
              </a:buClr>
              <a:buFont typeface="Wingdings" pitchFamily="2" charset="2"/>
              <a:buNone/>
              <a:defRPr/>
            </a:pPr>
            <a:r>
              <a:rPr lang="ru-RU" b="1" dirty="0" smtClean="0">
                <a:solidFill>
                  <a:srgbClr val="FFFFFF"/>
                </a:solidFill>
              </a:rPr>
              <a:t>НО:</a:t>
            </a:r>
          </a:p>
          <a:p>
            <a:pPr marL="0" indent="0" algn="ctr" eaLnBrk="1" hangingPunct="1">
              <a:lnSpc>
                <a:spcPct val="80000"/>
              </a:lnSpc>
              <a:buClr>
                <a:srgbClr val="FFFFCC"/>
              </a:buClr>
              <a:buFont typeface="Wingdings" pitchFamily="2" charset="2"/>
              <a:buNone/>
              <a:defRPr/>
            </a:pPr>
            <a:r>
              <a:rPr lang="ru-RU" b="1" dirty="0" smtClean="0">
                <a:solidFill>
                  <a:srgbClr val="FFFFFF"/>
                </a:solidFill>
              </a:rPr>
              <a:t>Меняются </a:t>
            </a:r>
            <a:r>
              <a:rPr lang="ru-RU" b="1" dirty="0">
                <a:solidFill>
                  <a:srgbClr val="FFFFFF"/>
                </a:solidFill>
              </a:rPr>
              <a:t>не Организации,</a:t>
            </a:r>
          </a:p>
          <a:p>
            <a:pPr marL="0" indent="0" algn="ctr" eaLnBrk="1" hangingPunct="1">
              <a:lnSpc>
                <a:spcPct val="80000"/>
              </a:lnSpc>
              <a:buClr>
                <a:srgbClr val="FFFFCC"/>
              </a:buClr>
              <a:buFont typeface="Wingdings" pitchFamily="2" charset="2"/>
              <a:buNone/>
              <a:defRPr/>
            </a:pPr>
            <a:r>
              <a:rPr lang="ru-RU" b="1" dirty="0">
                <a:solidFill>
                  <a:srgbClr val="FFFFFF"/>
                </a:solidFill>
              </a:rPr>
              <a:t>а Люди в </a:t>
            </a:r>
            <a:r>
              <a:rPr lang="ru-RU" b="1" dirty="0" smtClean="0">
                <a:solidFill>
                  <a:srgbClr val="FFFFFF"/>
                </a:solidFill>
              </a:rPr>
              <a:t>Организациях</a:t>
            </a:r>
          </a:p>
          <a:p>
            <a:pPr marL="0" indent="0" algn="ctr" eaLnBrk="1" hangingPunct="1">
              <a:lnSpc>
                <a:spcPct val="80000"/>
              </a:lnSpc>
              <a:buClr>
                <a:srgbClr val="FFFFCC"/>
              </a:buClr>
              <a:buFont typeface="Wingdings" pitchFamily="2" charset="2"/>
              <a:buNone/>
              <a:defRPr/>
            </a:pPr>
            <a:r>
              <a:rPr lang="ru-RU" b="1" dirty="0" smtClean="0">
                <a:solidFill>
                  <a:srgbClr val="FFFFFF"/>
                </a:solidFill>
              </a:rPr>
              <a:t>Менеджер формирует и управляет отношениями между людьми</a:t>
            </a:r>
            <a:endParaRPr lang="ru-RU" b="1" dirty="0">
              <a:solidFill>
                <a:srgbClr val="FFFFFF"/>
              </a:solidFill>
            </a:endParaRPr>
          </a:p>
          <a:p>
            <a:pPr marL="0" indent="0" algn="ctr" eaLnBrk="1" hangingPunct="1">
              <a:lnSpc>
                <a:spcPct val="80000"/>
              </a:lnSpc>
              <a:buFont typeface="Wingdings" pitchFamily="2" charset="2"/>
              <a:buNone/>
              <a:defRPr/>
            </a:pPr>
            <a:endParaRPr lang="ru-RU" b="1" dirty="0" smtClean="0"/>
          </a:p>
        </p:txBody>
      </p:sp>
    </p:spTree>
    <p:extLst>
      <p:ext uri="{BB962C8B-B14F-4D97-AF65-F5344CB8AC3E}">
        <p14:creationId xmlns:p14="http://schemas.microsoft.com/office/powerpoint/2010/main" val="26361496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401858"/>
                                        </p:tgtEl>
                                        <p:attrNameLst>
                                          <p:attrName>style.visibility</p:attrName>
                                        </p:attrNameLst>
                                      </p:cBhvr>
                                      <p:to>
                                        <p:strVal val="visible"/>
                                      </p:to>
                                    </p:set>
                                    <p:anim calcmode="lin" valueType="num">
                                      <p:cBhvr additive="base">
                                        <p:cTn id="7" dur="2000" fill="hold"/>
                                        <p:tgtEl>
                                          <p:spTgt spid="1401858"/>
                                        </p:tgtEl>
                                        <p:attrNameLst>
                                          <p:attrName>ppt_x</p:attrName>
                                        </p:attrNameLst>
                                      </p:cBhvr>
                                      <p:tavLst>
                                        <p:tav tm="0">
                                          <p:val>
                                            <p:strVal val="1+#ppt_w/2"/>
                                          </p:val>
                                        </p:tav>
                                        <p:tav tm="100000">
                                          <p:val>
                                            <p:strVal val="#ppt_x"/>
                                          </p:val>
                                        </p:tav>
                                      </p:tavLst>
                                    </p:anim>
                                    <p:anim calcmode="lin" valueType="num">
                                      <p:cBhvr additive="base">
                                        <p:cTn id="8" dur="2000" fill="hold"/>
                                        <p:tgtEl>
                                          <p:spTgt spid="140185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01859">
                                            <p:txEl>
                                              <p:pRg st="0" end="0"/>
                                            </p:txEl>
                                          </p:spTgt>
                                        </p:tgtEl>
                                        <p:attrNameLst>
                                          <p:attrName>style.visibility</p:attrName>
                                        </p:attrNameLst>
                                      </p:cBhvr>
                                      <p:to>
                                        <p:strVal val="visible"/>
                                      </p:to>
                                    </p:set>
                                    <p:anim calcmode="lin" valueType="num">
                                      <p:cBhvr additive="base">
                                        <p:cTn id="13" dur="2000" fill="hold"/>
                                        <p:tgtEl>
                                          <p:spTgt spid="1401859">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14018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01859">
                                            <p:txEl>
                                              <p:pRg st="1" end="1"/>
                                            </p:txEl>
                                          </p:spTgt>
                                        </p:tgtEl>
                                        <p:attrNameLst>
                                          <p:attrName>style.visibility</p:attrName>
                                        </p:attrNameLst>
                                      </p:cBhvr>
                                      <p:to>
                                        <p:strVal val="visible"/>
                                      </p:to>
                                    </p:set>
                                    <p:anim calcmode="lin" valueType="num">
                                      <p:cBhvr additive="base">
                                        <p:cTn id="19" dur="2000" fill="hold"/>
                                        <p:tgtEl>
                                          <p:spTgt spid="1401859">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14018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01859">
                                            <p:txEl>
                                              <p:pRg st="2" end="2"/>
                                            </p:txEl>
                                          </p:spTgt>
                                        </p:tgtEl>
                                        <p:attrNameLst>
                                          <p:attrName>style.visibility</p:attrName>
                                        </p:attrNameLst>
                                      </p:cBhvr>
                                      <p:to>
                                        <p:strVal val="visible"/>
                                      </p:to>
                                    </p:set>
                                    <p:anim calcmode="lin" valueType="num">
                                      <p:cBhvr additive="base">
                                        <p:cTn id="25" dur="2000" fill="hold"/>
                                        <p:tgtEl>
                                          <p:spTgt spid="1401859">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14018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01859">
                                            <p:txEl>
                                              <p:pRg st="3" end="3"/>
                                            </p:txEl>
                                          </p:spTgt>
                                        </p:tgtEl>
                                        <p:attrNameLst>
                                          <p:attrName>style.visibility</p:attrName>
                                        </p:attrNameLst>
                                      </p:cBhvr>
                                      <p:to>
                                        <p:strVal val="visible"/>
                                      </p:to>
                                    </p:set>
                                    <p:anim calcmode="lin" valueType="num">
                                      <p:cBhvr additive="base">
                                        <p:cTn id="31" dur="2000" fill="hold"/>
                                        <p:tgtEl>
                                          <p:spTgt spid="1401859">
                                            <p:txEl>
                                              <p:pRg st="3" end="3"/>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140185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401859">
                                            <p:txEl>
                                              <p:pRg st="4" end="4"/>
                                            </p:txEl>
                                          </p:spTgt>
                                        </p:tgtEl>
                                        <p:attrNameLst>
                                          <p:attrName>style.visibility</p:attrName>
                                        </p:attrNameLst>
                                      </p:cBhvr>
                                      <p:to>
                                        <p:strVal val="visible"/>
                                      </p:to>
                                    </p:set>
                                    <p:anim calcmode="lin" valueType="num">
                                      <p:cBhvr additive="base">
                                        <p:cTn id="37" dur="2000" fill="hold"/>
                                        <p:tgtEl>
                                          <p:spTgt spid="1401859">
                                            <p:txEl>
                                              <p:pRg st="4" end="4"/>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140185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401859">
                                            <p:txEl>
                                              <p:pRg st="5" end="5"/>
                                            </p:txEl>
                                          </p:spTgt>
                                        </p:tgtEl>
                                        <p:attrNameLst>
                                          <p:attrName>style.visibility</p:attrName>
                                        </p:attrNameLst>
                                      </p:cBhvr>
                                      <p:to>
                                        <p:strVal val="visible"/>
                                      </p:to>
                                    </p:set>
                                    <p:anim calcmode="lin" valueType="num">
                                      <p:cBhvr additive="base">
                                        <p:cTn id="43" dur="2000" fill="hold"/>
                                        <p:tgtEl>
                                          <p:spTgt spid="1401859">
                                            <p:txEl>
                                              <p:pRg st="5" end="5"/>
                                            </p:txEl>
                                          </p:spTgt>
                                        </p:tgtEl>
                                        <p:attrNameLst>
                                          <p:attrName>ppt_x</p:attrName>
                                        </p:attrNameLst>
                                      </p:cBhvr>
                                      <p:tavLst>
                                        <p:tav tm="0">
                                          <p:val>
                                            <p:strVal val="#ppt_x"/>
                                          </p:val>
                                        </p:tav>
                                        <p:tav tm="100000">
                                          <p:val>
                                            <p:strVal val="#ppt_x"/>
                                          </p:val>
                                        </p:tav>
                                      </p:tavLst>
                                    </p:anim>
                                    <p:anim calcmode="lin" valueType="num">
                                      <p:cBhvr additive="base">
                                        <p:cTn id="44" dur="2000" fill="hold"/>
                                        <p:tgtEl>
                                          <p:spTgt spid="140185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401859">
                                            <p:txEl>
                                              <p:pRg st="6" end="6"/>
                                            </p:txEl>
                                          </p:spTgt>
                                        </p:tgtEl>
                                        <p:attrNameLst>
                                          <p:attrName>style.visibility</p:attrName>
                                        </p:attrNameLst>
                                      </p:cBhvr>
                                      <p:to>
                                        <p:strVal val="visible"/>
                                      </p:to>
                                    </p:set>
                                    <p:anim calcmode="lin" valueType="num">
                                      <p:cBhvr additive="base">
                                        <p:cTn id="49" dur="2000" fill="hold"/>
                                        <p:tgtEl>
                                          <p:spTgt spid="1401859">
                                            <p:txEl>
                                              <p:pRg st="6" end="6"/>
                                            </p:txEl>
                                          </p:spTgt>
                                        </p:tgtEl>
                                        <p:attrNameLst>
                                          <p:attrName>ppt_x</p:attrName>
                                        </p:attrNameLst>
                                      </p:cBhvr>
                                      <p:tavLst>
                                        <p:tav tm="0">
                                          <p:val>
                                            <p:strVal val="#ppt_x"/>
                                          </p:val>
                                        </p:tav>
                                        <p:tav tm="100000">
                                          <p:val>
                                            <p:strVal val="#ppt_x"/>
                                          </p:val>
                                        </p:tav>
                                      </p:tavLst>
                                    </p:anim>
                                    <p:anim calcmode="lin" valueType="num">
                                      <p:cBhvr additive="base">
                                        <p:cTn id="50" dur="2000" fill="hold"/>
                                        <p:tgtEl>
                                          <p:spTgt spid="140185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401859">
                                            <p:txEl>
                                              <p:pRg st="7" end="7"/>
                                            </p:txEl>
                                          </p:spTgt>
                                        </p:tgtEl>
                                        <p:attrNameLst>
                                          <p:attrName>style.visibility</p:attrName>
                                        </p:attrNameLst>
                                      </p:cBhvr>
                                      <p:to>
                                        <p:strVal val="visible"/>
                                      </p:to>
                                    </p:set>
                                    <p:anim calcmode="lin" valueType="num">
                                      <p:cBhvr additive="base">
                                        <p:cTn id="55" dur="2000" fill="hold"/>
                                        <p:tgtEl>
                                          <p:spTgt spid="1401859">
                                            <p:txEl>
                                              <p:pRg st="7" end="7"/>
                                            </p:txEl>
                                          </p:spTgt>
                                        </p:tgtEl>
                                        <p:attrNameLst>
                                          <p:attrName>ppt_x</p:attrName>
                                        </p:attrNameLst>
                                      </p:cBhvr>
                                      <p:tavLst>
                                        <p:tav tm="0">
                                          <p:val>
                                            <p:strVal val="#ppt_x"/>
                                          </p:val>
                                        </p:tav>
                                        <p:tav tm="100000">
                                          <p:val>
                                            <p:strVal val="#ppt_x"/>
                                          </p:val>
                                        </p:tav>
                                      </p:tavLst>
                                    </p:anim>
                                    <p:anim calcmode="lin" valueType="num">
                                      <p:cBhvr additive="base">
                                        <p:cTn id="56" dur="2000" fill="hold"/>
                                        <p:tgtEl>
                                          <p:spTgt spid="140185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401859">
                                            <p:txEl>
                                              <p:pRg st="8" end="8"/>
                                            </p:txEl>
                                          </p:spTgt>
                                        </p:tgtEl>
                                        <p:attrNameLst>
                                          <p:attrName>style.visibility</p:attrName>
                                        </p:attrNameLst>
                                      </p:cBhvr>
                                      <p:to>
                                        <p:strVal val="visible"/>
                                      </p:to>
                                    </p:set>
                                    <p:anim calcmode="lin" valueType="num">
                                      <p:cBhvr additive="base">
                                        <p:cTn id="61" dur="2000" fill="hold"/>
                                        <p:tgtEl>
                                          <p:spTgt spid="1401859">
                                            <p:txEl>
                                              <p:pRg st="8" end="8"/>
                                            </p:txEl>
                                          </p:spTgt>
                                        </p:tgtEl>
                                        <p:attrNameLst>
                                          <p:attrName>ppt_x</p:attrName>
                                        </p:attrNameLst>
                                      </p:cBhvr>
                                      <p:tavLst>
                                        <p:tav tm="0">
                                          <p:val>
                                            <p:strVal val="#ppt_x"/>
                                          </p:val>
                                        </p:tav>
                                        <p:tav tm="100000">
                                          <p:val>
                                            <p:strVal val="#ppt_x"/>
                                          </p:val>
                                        </p:tav>
                                      </p:tavLst>
                                    </p:anim>
                                    <p:anim calcmode="lin" valueType="num">
                                      <p:cBhvr additive="base">
                                        <p:cTn id="62" dur="2000" fill="hold"/>
                                        <p:tgtEl>
                                          <p:spTgt spid="140185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401859">
                                            <p:txEl>
                                              <p:pRg st="9" end="9"/>
                                            </p:txEl>
                                          </p:spTgt>
                                        </p:tgtEl>
                                        <p:attrNameLst>
                                          <p:attrName>style.visibility</p:attrName>
                                        </p:attrNameLst>
                                      </p:cBhvr>
                                      <p:to>
                                        <p:strVal val="visible"/>
                                      </p:to>
                                    </p:set>
                                    <p:anim calcmode="lin" valueType="num">
                                      <p:cBhvr additive="base">
                                        <p:cTn id="67" dur="2000" fill="hold"/>
                                        <p:tgtEl>
                                          <p:spTgt spid="1401859">
                                            <p:txEl>
                                              <p:pRg st="9" end="9"/>
                                            </p:txEl>
                                          </p:spTgt>
                                        </p:tgtEl>
                                        <p:attrNameLst>
                                          <p:attrName>ppt_x</p:attrName>
                                        </p:attrNameLst>
                                      </p:cBhvr>
                                      <p:tavLst>
                                        <p:tav tm="0">
                                          <p:val>
                                            <p:strVal val="#ppt_x"/>
                                          </p:val>
                                        </p:tav>
                                        <p:tav tm="100000">
                                          <p:val>
                                            <p:strVal val="#ppt_x"/>
                                          </p:val>
                                        </p:tav>
                                      </p:tavLst>
                                    </p:anim>
                                    <p:anim calcmode="lin" valueType="num">
                                      <p:cBhvr additive="base">
                                        <p:cTn id="68" dur="2000" fill="hold"/>
                                        <p:tgtEl>
                                          <p:spTgt spid="1401859">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1858" grpId="0"/>
      <p:bldP spid="1401859" grpId="0"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txBox="1">
            <a:spLocks noGrp="1"/>
          </p:cNvSpPr>
          <p:nvPr/>
        </p:nvSpPr>
        <p:spPr bwMode="auto">
          <a:xfrm>
            <a:off x="3124200" y="6248400"/>
            <a:ext cx="2895600" cy="457200"/>
          </a:xfrm>
          <a:prstGeom prst="rect">
            <a:avLst/>
          </a:prstGeom>
          <a:noFill/>
          <a:ln>
            <a:miter lim="800000"/>
            <a:headEnd/>
            <a:tailEnd/>
          </a:ln>
        </p:spPr>
        <p:txBody>
          <a:bodyPr/>
          <a:lstStyle/>
          <a:p>
            <a:pPr algn="ctr">
              <a:defRPr/>
            </a:pPr>
            <a:r>
              <a:rPr lang="ru-RU" sz="1000">
                <a:solidFill>
                  <a:srgbClr val="FFFFFF"/>
                </a:solidFill>
                <a:effectLst>
                  <a:outerShdw blurRad="38100" dist="38100" dir="2700000" algn="tl">
                    <a:srgbClr val="000000"/>
                  </a:outerShdw>
                </a:effectLst>
              </a:rPr>
              <a:t>проф. МАРШЕВ В. И. (МГУ)</a:t>
            </a:r>
          </a:p>
        </p:txBody>
      </p:sp>
      <p:sp>
        <p:nvSpPr>
          <p:cNvPr id="690178" name="Rectangle 2"/>
          <p:cNvSpPr>
            <a:spLocks noGrp="1" noChangeArrowheads="1"/>
          </p:cNvSpPr>
          <p:nvPr>
            <p:ph type="title" idx="4294967295"/>
          </p:nvPr>
        </p:nvSpPr>
        <p:spPr/>
        <p:txBody>
          <a:bodyPr/>
          <a:lstStyle/>
          <a:p>
            <a:pPr eaLnBrk="1" hangingPunct="1">
              <a:defRPr/>
            </a:pPr>
            <a:r>
              <a:rPr lang="ru-RU" sz="3600" b="1" dirty="0" smtClean="0">
                <a:latin typeface="+mn-lt"/>
              </a:rPr>
              <a:t>Вера, Надежда и Утешение, как всегда, в формуле:</a:t>
            </a:r>
          </a:p>
        </p:txBody>
      </p:sp>
      <p:sp>
        <p:nvSpPr>
          <p:cNvPr id="690179" name="Rectangle 3"/>
          <p:cNvSpPr>
            <a:spLocks noGrp="1" noChangeArrowheads="1"/>
          </p:cNvSpPr>
          <p:nvPr>
            <p:ph type="body" idx="4294967295"/>
          </p:nvPr>
        </p:nvSpPr>
        <p:spPr>
          <a:xfrm>
            <a:off x="107950" y="1268413"/>
            <a:ext cx="8712200" cy="4827587"/>
          </a:xfrm>
        </p:spPr>
        <p:txBody>
          <a:bodyPr/>
          <a:lstStyle/>
          <a:p>
            <a:pPr algn="ctr">
              <a:defRPr/>
            </a:pPr>
            <a:endParaRPr lang="ru-RU" sz="3600" dirty="0" smtClean="0"/>
          </a:p>
          <a:p>
            <a:pPr algn="ctr">
              <a:defRPr/>
            </a:pPr>
            <a:r>
              <a:rPr lang="ru-RU" sz="3600" dirty="0" smtClean="0"/>
              <a:t>«</a:t>
            </a:r>
            <a:r>
              <a:rPr lang="ru-RU" sz="3600" b="1" dirty="0" smtClean="0"/>
              <a:t>Новое</a:t>
            </a:r>
            <a:r>
              <a:rPr lang="ru-RU" sz="3600" dirty="0" smtClean="0"/>
              <a:t> </a:t>
            </a:r>
          </a:p>
          <a:p>
            <a:pPr algn="ctr">
              <a:defRPr/>
            </a:pPr>
            <a:r>
              <a:rPr lang="ru-RU" sz="3600" dirty="0" smtClean="0"/>
              <a:t>(в менеджменте организацией)</a:t>
            </a:r>
          </a:p>
          <a:p>
            <a:pPr algn="ctr">
              <a:defRPr/>
            </a:pPr>
            <a:r>
              <a:rPr lang="ru-RU" sz="3600" dirty="0" smtClean="0"/>
              <a:t>это </a:t>
            </a:r>
          </a:p>
          <a:p>
            <a:pPr algn="ctr">
              <a:defRPr/>
            </a:pPr>
            <a:r>
              <a:rPr lang="ru-RU" sz="3600" b="1" i="1" dirty="0" smtClean="0"/>
              <a:t>Новая</a:t>
            </a:r>
            <a:r>
              <a:rPr lang="ru-RU" sz="3600" dirty="0" smtClean="0"/>
              <a:t> комбинация </a:t>
            </a:r>
            <a:r>
              <a:rPr lang="ru-RU" sz="3600" b="1" i="1" dirty="0" smtClean="0"/>
              <a:t>Старого </a:t>
            </a:r>
          </a:p>
          <a:p>
            <a:pPr algn="ctr">
              <a:defRPr/>
            </a:pPr>
            <a:r>
              <a:rPr lang="ru-RU" sz="3600" dirty="0" smtClean="0"/>
              <a:t>в </a:t>
            </a:r>
            <a:r>
              <a:rPr lang="ru-RU" sz="3600" b="1" i="1" dirty="0" smtClean="0"/>
              <a:t>Новых</a:t>
            </a:r>
            <a:r>
              <a:rPr lang="ru-RU" sz="3600" b="1" dirty="0" smtClean="0"/>
              <a:t> </a:t>
            </a:r>
            <a:r>
              <a:rPr lang="ru-RU" sz="3600" dirty="0" smtClean="0"/>
              <a:t>условиях»</a:t>
            </a:r>
          </a:p>
          <a:p>
            <a:pPr algn="r">
              <a:defRPr/>
            </a:pPr>
            <a:r>
              <a:rPr lang="ru-RU" sz="2800" dirty="0" smtClean="0"/>
              <a:t>(МВИ)</a:t>
            </a:r>
          </a:p>
        </p:txBody>
      </p:sp>
      <p:sp>
        <p:nvSpPr>
          <p:cNvPr id="6" name="Дата 5"/>
          <p:cNvSpPr>
            <a:spLocks noGrp="1"/>
          </p:cNvSpPr>
          <p:nvPr>
            <p:ph type="dt" sz="quarter" idx="10"/>
          </p:nvPr>
        </p:nvSpPr>
        <p:spPr/>
        <p:txBody>
          <a:bodyPr/>
          <a:lstStyle/>
          <a:p>
            <a:pPr>
              <a:defRPr/>
            </a:pPr>
            <a:fld id="{5C43554C-3396-48A0-BADC-CD4EC4D35F4C}"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DCAE44F0-315A-417B-B777-78B6DC9B31E0}" type="slidenum">
              <a:rPr lang="ru-RU" altLang="ru-RU" sz="1000" smtClean="0">
                <a:solidFill>
                  <a:srgbClr val="FFFFFF"/>
                </a:solidFill>
              </a:rPr>
              <a:pPr>
                <a:spcBef>
                  <a:spcPct val="0"/>
                </a:spcBef>
                <a:buClrTx/>
                <a:buSzTx/>
                <a:buFontTx/>
                <a:buNone/>
                <a:defRPr/>
              </a:pPr>
              <a:t>88</a:t>
            </a:fld>
            <a:endParaRPr lang="ru-RU" altLang="ru-RU" sz="1000" smtClean="0">
              <a:solidFill>
                <a:srgbClr val="FFFFFF"/>
              </a:solidFill>
            </a:endParaRPr>
          </a:p>
        </p:txBody>
      </p:sp>
      <p:sp>
        <p:nvSpPr>
          <p:cNvPr id="8" name="Нижний колонтитул 7"/>
          <p:cNvSpPr>
            <a:spLocks noGrp="1"/>
          </p:cNvSpPr>
          <p:nvPr>
            <p:ph type="ftr" sz="quarter" idx="11"/>
          </p:nvPr>
        </p:nvSpPr>
        <p:spPr/>
        <p:txBody>
          <a:bodyPr/>
          <a:lstStyle/>
          <a:p>
            <a:pPr>
              <a:defRPr/>
            </a:pPr>
            <a:r>
              <a:rPr lang="ru-RU"/>
              <a:t>проф. МАРШЕВ В. И. (МГУ)</a:t>
            </a:r>
          </a:p>
        </p:txBody>
      </p:sp>
    </p:spTree>
    <p:extLst>
      <p:ext uri="{BB962C8B-B14F-4D97-AF65-F5344CB8AC3E}">
        <p14:creationId xmlns:p14="http://schemas.microsoft.com/office/powerpoint/2010/main" val="16782540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90178"/>
                                        </p:tgtEl>
                                        <p:attrNameLst>
                                          <p:attrName>style.visibility</p:attrName>
                                        </p:attrNameLst>
                                      </p:cBhvr>
                                      <p:to>
                                        <p:strVal val="visible"/>
                                      </p:to>
                                    </p:set>
                                    <p:anim calcmode="lin" valueType="num">
                                      <p:cBhvr additive="base">
                                        <p:cTn id="7" dur="3000" fill="hold"/>
                                        <p:tgtEl>
                                          <p:spTgt spid="690178"/>
                                        </p:tgtEl>
                                        <p:attrNameLst>
                                          <p:attrName>ppt_x</p:attrName>
                                        </p:attrNameLst>
                                      </p:cBhvr>
                                      <p:tavLst>
                                        <p:tav tm="0">
                                          <p:val>
                                            <p:strVal val="#ppt_x"/>
                                          </p:val>
                                        </p:tav>
                                        <p:tav tm="100000">
                                          <p:val>
                                            <p:strVal val="#ppt_x"/>
                                          </p:val>
                                        </p:tav>
                                      </p:tavLst>
                                    </p:anim>
                                    <p:anim calcmode="lin" valueType="num">
                                      <p:cBhvr additive="base">
                                        <p:cTn id="8" dur="3000" fill="hold"/>
                                        <p:tgtEl>
                                          <p:spTgt spid="69017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90179">
                                            <p:txEl>
                                              <p:pRg st="1" end="1"/>
                                            </p:txEl>
                                          </p:spTgt>
                                        </p:tgtEl>
                                        <p:attrNameLst>
                                          <p:attrName>style.visibility</p:attrName>
                                        </p:attrNameLst>
                                      </p:cBhvr>
                                      <p:to>
                                        <p:strVal val="visible"/>
                                      </p:to>
                                    </p:set>
                                    <p:anim calcmode="lin" valueType="num">
                                      <p:cBhvr additive="base">
                                        <p:cTn id="13" dur="3000" fill="hold"/>
                                        <p:tgtEl>
                                          <p:spTgt spid="690179">
                                            <p:txEl>
                                              <p:pRg st="1" end="1"/>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6901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90179">
                                            <p:txEl>
                                              <p:pRg st="2" end="2"/>
                                            </p:txEl>
                                          </p:spTgt>
                                        </p:tgtEl>
                                        <p:attrNameLst>
                                          <p:attrName>style.visibility</p:attrName>
                                        </p:attrNameLst>
                                      </p:cBhvr>
                                      <p:to>
                                        <p:strVal val="visible"/>
                                      </p:to>
                                    </p:set>
                                    <p:anim calcmode="lin" valueType="num">
                                      <p:cBhvr additive="base">
                                        <p:cTn id="19" dur="3000" fill="hold"/>
                                        <p:tgtEl>
                                          <p:spTgt spid="690179">
                                            <p:txEl>
                                              <p:pRg st="2" end="2"/>
                                            </p:txEl>
                                          </p:spTgt>
                                        </p:tgtEl>
                                        <p:attrNameLst>
                                          <p:attrName>ppt_x</p:attrName>
                                        </p:attrNameLst>
                                      </p:cBhvr>
                                      <p:tavLst>
                                        <p:tav tm="0">
                                          <p:val>
                                            <p:strVal val="#ppt_x"/>
                                          </p:val>
                                        </p:tav>
                                        <p:tav tm="100000">
                                          <p:val>
                                            <p:strVal val="#ppt_x"/>
                                          </p:val>
                                        </p:tav>
                                      </p:tavLst>
                                    </p:anim>
                                    <p:anim calcmode="lin" valueType="num">
                                      <p:cBhvr additive="base">
                                        <p:cTn id="20" dur="3000" fill="hold"/>
                                        <p:tgtEl>
                                          <p:spTgt spid="69017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90179">
                                            <p:txEl>
                                              <p:pRg st="3" end="3"/>
                                            </p:txEl>
                                          </p:spTgt>
                                        </p:tgtEl>
                                        <p:attrNameLst>
                                          <p:attrName>style.visibility</p:attrName>
                                        </p:attrNameLst>
                                      </p:cBhvr>
                                      <p:to>
                                        <p:strVal val="visible"/>
                                      </p:to>
                                    </p:set>
                                    <p:anim calcmode="lin" valueType="num">
                                      <p:cBhvr additive="base">
                                        <p:cTn id="25" dur="3000" fill="hold"/>
                                        <p:tgtEl>
                                          <p:spTgt spid="690179">
                                            <p:txEl>
                                              <p:pRg st="3" end="3"/>
                                            </p:txEl>
                                          </p:spTgt>
                                        </p:tgtEl>
                                        <p:attrNameLst>
                                          <p:attrName>ppt_x</p:attrName>
                                        </p:attrNameLst>
                                      </p:cBhvr>
                                      <p:tavLst>
                                        <p:tav tm="0">
                                          <p:val>
                                            <p:strVal val="#ppt_x"/>
                                          </p:val>
                                        </p:tav>
                                        <p:tav tm="100000">
                                          <p:val>
                                            <p:strVal val="#ppt_x"/>
                                          </p:val>
                                        </p:tav>
                                      </p:tavLst>
                                    </p:anim>
                                    <p:anim calcmode="lin" valueType="num">
                                      <p:cBhvr additive="base">
                                        <p:cTn id="26" dur="3000" fill="hold"/>
                                        <p:tgtEl>
                                          <p:spTgt spid="69017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90179">
                                            <p:txEl>
                                              <p:pRg st="4" end="4"/>
                                            </p:txEl>
                                          </p:spTgt>
                                        </p:tgtEl>
                                        <p:attrNameLst>
                                          <p:attrName>style.visibility</p:attrName>
                                        </p:attrNameLst>
                                      </p:cBhvr>
                                      <p:to>
                                        <p:strVal val="visible"/>
                                      </p:to>
                                    </p:set>
                                    <p:anim calcmode="lin" valueType="num">
                                      <p:cBhvr additive="base">
                                        <p:cTn id="31" dur="3000" fill="hold"/>
                                        <p:tgtEl>
                                          <p:spTgt spid="690179">
                                            <p:txEl>
                                              <p:pRg st="4" end="4"/>
                                            </p:txEl>
                                          </p:spTgt>
                                        </p:tgtEl>
                                        <p:attrNameLst>
                                          <p:attrName>ppt_x</p:attrName>
                                        </p:attrNameLst>
                                      </p:cBhvr>
                                      <p:tavLst>
                                        <p:tav tm="0">
                                          <p:val>
                                            <p:strVal val="#ppt_x"/>
                                          </p:val>
                                        </p:tav>
                                        <p:tav tm="100000">
                                          <p:val>
                                            <p:strVal val="#ppt_x"/>
                                          </p:val>
                                        </p:tav>
                                      </p:tavLst>
                                    </p:anim>
                                    <p:anim calcmode="lin" valueType="num">
                                      <p:cBhvr additive="base">
                                        <p:cTn id="32" dur="3000" fill="hold"/>
                                        <p:tgtEl>
                                          <p:spTgt spid="69017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90179">
                                            <p:txEl>
                                              <p:pRg st="5" end="5"/>
                                            </p:txEl>
                                          </p:spTgt>
                                        </p:tgtEl>
                                        <p:attrNameLst>
                                          <p:attrName>style.visibility</p:attrName>
                                        </p:attrNameLst>
                                      </p:cBhvr>
                                      <p:to>
                                        <p:strVal val="visible"/>
                                      </p:to>
                                    </p:set>
                                    <p:anim calcmode="lin" valueType="num">
                                      <p:cBhvr additive="base">
                                        <p:cTn id="37" dur="3000" fill="hold"/>
                                        <p:tgtEl>
                                          <p:spTgt spid="690179">
                                            <p:txEl>
                                              <p:pRg st="5" end="5"/>
                                            </p:txEl>
                                          </p:spTgt>
                                        </p:tgtEl>
                                        <p:attrNameLst>
                                          <p:attrName>ppt_x</p:attrName>
                                        </p:attrNameLst>
                                      </p:cBhvr>
                                      <p:tavLst>
                                        <p:tav tm="0">
                                          <p:val>
                                            <p:strVal val="#ppt_x"/>
                                          </p:val>
                                        </p:tav>
                                        <p:tav tm="100000">
                                          <p:val>
                                            <p:strVal val="#ppt_x"/>
                                          </p:val>
                                        </p:tav>
                                      </p:tavLst>
                                    </p:anim>
                                    <p:anim calcmode="lin" valueType="num">
                                      <p:cBhvr additive="base">
                                        <p:cTn id="38" dur="3000" fill="hold"/>
                                        <p:tgtEl>
                                          <p:spTgt spid="69017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90179">
                                            <p:txEl>
                                              <p:pRg st="6" end="6"/>
                                            </p:txEl>
                                          </p:spTgt>
                                        </p:tgtEl>
                                        <p:attrNameLst>
                                          <p:attrName>style.visibility</p:attrName>
                                        </p:attrNameLst>
                                      </p:cBhvr>
                                      <p:to>
                                        <p:strVal val="visible"/>
                                      </p:to>
                                    </p:set>
                                    <p:anim calcmode="lin" valueType="num">
                                      <p:cBhvr additive="base">
                                        <p:cTn id="43" dur="3000" fill="hold"/>
                                        <p:tgtEl>
                                          <p:spTgt spid="690179">
                                            <p:txEl>
                                              <p:pRg st="6" end="6"/>
                                            </p:txEl>
                                          </p:spTgt>
                                        </p:tgtEl>
                                        <p:attrNameLst>
                                          <p:attrName>ppt_x</p:attrName>
                                        </p:attrNameLst>
                                      </p:cBhvr>
                                      <p:tavLst>
                                        <p:tav tm="0">
                                          <p:val>
                                            <p:strVal val="#ppt_x"/>
                                          </p:val>
                                        </p:tav>
                                        <p:tav tm="100000">
                                          <p:val>
                                            <p:strVal val="#ppt_x"/>
                                          </p:val>
                                        </p:tav>
                                      </p:tavLst>
                                    </p:anim>
                                    <p:anim calcmode="lin" valueType="num">
                                      <p:cBhvr additive="base">
                                        <p:cTn id="44" dur="3000" fill="hold"/>
                                        <p:tgtEl>
                                          <p:spTgt spid="69017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0178" grpId="0"/>
      <p:bldP spid="690179" grpId="0"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04482" name="Rectangle 2"/>
          <p:cNvSpPr>
            <a:spLocks noGrp="1" noChangeArrowheads="1"/>
          </p:cNvSpPr>
          <p:nvPr>
            <p:ph type="title"/>
          </p:nvPr>
        </p:nvSpPr>
        <p:spPr>
          <a:xfrm>
            <a:off x="457200" y="277813"/>
            <a:ext cx="8229600" cy="847725"/>
          </a:xfrm>
        </p:spPr>
        <p:txBody>
          <a:bodyPr/>
          <a:lstStyle/>
          <a:p>
            <a:pPr marL="609600" lvl="0" indent="-609600" eaLnBrk="1" hangingPunct="1">
              <a:spcBef>
                <a:spcPct val="20000"/>
              </a:spcBef>
              <a:defRPr/>
            </a:pPr>
            <a:r>
              <a:rPr lang="ru-RU" sz="3600" b="1" dirty="0" smtClean="0">
                <a:solidFill>
                  <a:srgbClr val="CCECFF"/>
                </a:solidFill>
                <a:ea typeface="+mn-ea"/>
                <a:cs typeface="Arial" charset="0"/>
              </a:rPr>
              <a:t>Идеи</a:t>
            </a:r>
            <a:r>
              <a:rPr lang="ru-RU" sz="3600" b="1" dirty="0">
                <a:solidFill>
                  <a:srgbClr val="CCECFF"/>
                </a:solidFill>
                <a:ea typeface="+mn-ea"/>
                <a:cs typeface="Arial" charset="0"/>
              </a:rPr>
              <a:t/>
            </a:r>
            <a:br>
              <a:rPr lang="ru-RU" sz="3600" b="1" dirty="0">
                <a:solidFill>
                  <a:srgbClr val="CCECFF"/>
                </a:solidFill>
                <a:ea typeface="+mn-ea"/>
                <a:cs typeface="Arial" charset="0"/>
              </a:rPr>
            </a:br>
            <a:endParaRPr lang="ru-RU" sz="3200" b="1" dirty="0" smtClean="0">
              <a:latin typeface="Times New Roman" pitchFamily="18" charset="0"/>
            </a:endParaRPr>
          </a:p>
        </p:txBody>
      </p:sp>
      <p:sp>
        <p:nvSpPr>
          <p:cNvPr id="404483" name="Rectangle 3"/>
          <p:cNvSpPr>
            <a:spLocks noGrp="1" noChangeArrowheads="1"/>
          </p:cNvSpPr>
          <p:nvPr>
            <p:ph type="body" idx="1"/>
          </p:nvPr>
        </p:nvSpPr>
        <p:spPr>
          <a:xfrm>
            <a:off x="0" y="1052513"/>
            <a:ext cx="9144000" cy="5078412"/>
          </a:xfrm>
        </p:spPr>
        <p:txBody>
          <a:bodyPr/>
          <a:lstStyle/>
          <a:p>
            <a:pPr marL="609600" indent="-609600" algn="ctr" eaLnBrk="1" hangingPunct="1">
              <a:buFont typeface="Wingdings" pitchFamily="2" charset="2"/>
              <a:buNone/>
              <a:defRPr/>
            </a:pPr>
            <a:r>
              <a:rPr lang="ru-RU" dirty="0" smtClean="0"/>
              <a:t>	</a:t>
            </a:r>
          </a:p>
          <a:p>
            <a:pPr marL="609600" indent="-609600" eaLnBrk="1" hangingPunct="1">
              <a:buFont typeface="Wingdings" pitchFamily="2" charset="2"/>
              <a:buNone/>
              <a:defRPr/>
            </a:pPr>
            <a:r>
              <a:rPr lang="ru-RU" sz="3600" b="1" dirty="0" smtClean="0">
                <a:solidFill>
                  <a:srgbClr val="CCECFF"/>
                </a:solidFill>
                <a:latin typeface="Arial"/>
                <a:ea typeface="+mj-ea"/>
                <a:cs typeface="Arial" charset="0"/>
              </a:rPr>
              <a:t>1. Российская Академия менеджмента</a:t>
            </a:r>
          </a:p>
          <a:p>
            <a:pPr marL="609600" indent="-609600" algn="ctr" eaLnBrk="1" hangingPunct="1">
              <a:buFont typeface="Wingdings" pitchFamily="2" charset="2"/>
              <a:buNone/>
              <a:defRPr/>
            </a:pPr>
            <a:r>
              <a:rPr lang="en-US" sz="3600" b="1" dirty="0">
                <a:solidFill>
                  <a:srgbClr val="CCECFF"/>
                </a:solidFill>
                <a:latin typeface="Arial"/>
                <a:ea typeface="+mj-ea"/>
                <a:cs typeface="Arial" charset="0"/>
              </a:rPr>
              <a:t>v</a:t>
            </a:r>
            <a:r>
              <a:rPr lang="en-US" sz="3600" b="1" dirty="0" smtClean="0">
                <a:solidFill>
                  <a:srgbClr val="CCECFF"/>
                </a:solidFill>
                <a:latin typeface="Arial"/>
                <a:ea typeface="+mj-ea"/>
                <a:cs typeface="Arial" charset="0"/>
              </a:rPr>
              <a:t>s.</a:t>
            </a:r>
          </a:p>
          <a:p>
            <a:pPr marL="609600" indent="-609600" eaLnBrk="1" hangingPunct="1">
              <a:buFont typeface="Wingdings" pitchFamily="2" charset="2"/>
              <a:buNone/>
              <a:defRPr/>
            </a:pPr>
            <a:r>
              <a:rPr lang="en-US" sz="3600" b="1" dirty="0" smtClean="0">
                <a:solidFill>
                  <a:srgbClr val="CCECFF"/>
                </a:solidFill>
                <a:latin typeface="Arial"/>
                <a:ea typeface="+mj-ea"/>
                <a:cs typeface="Arial" charset="0"/>
              </a:rPr>
              <a:t>2. </a:t>
            </a:r>
            <a:r>
              <a:rPr lang="ru-RU" sz="3600" b="1" dirty="0" smtClean="0">
                <a:solidFill>
                  <a:srgbClr val="CCECFF"/>
                </a:solidFill>
                <a:latin typeface="Arial"/>
                <a:ea typeface="+mj-ea"/>
                <a:cs typeface="Arial" charset="0"/>
              </a:rPr>
              <a:t>Менеджмент это наука?</a:t>
            </a:r>
            <a:r>
              <a:rPr lang="en-US" sz="3600" b="1" dirty="0" smtClean="0">
                <a:solidFill>
                  <a:srgbClr val="CCECFF"/>
                </a:solidFill>
                <a:latin typeface="Arial"/>
                <a:ea typeface="+mj-ea"/>
                <a:cs typeface="Arial" charset="0"/>
              </a:rPr>
              <a:t> </a:t>
            </a:r>
            <a:endParaRPr lang="ru-RU" sz="3600" b="1" dirty="0">
              <a:solidFill>
                <a:srgbClr val="CCECFF"/>
              </a:solidFill>
              <a:latin typeface="Arial"/>
              <a:ea typeface="+mj-ea"/>
              <a:cs typeface="Arial" charset="0"/>
            </a:endParaRPr>
          </a:p>
        </p:txBody>
      </p:sp>
      <p:sp>
        <p:nvSpPr>
          <p:cNvPr id="6" name="Дата 5"/>
          <p:cNvSpPr>
            <a:spLocks noGrp="1"/>
          </p:cNvSpPr>
          <p:nvPr>
            <p:ph type="dt" sz="quarter" idx="10"/>
          </p:nvPr>
        </p:nvSpPr>
        <p:spPr/>
        <p:txBody>
          <a:bodyPr/>
          <a:lstStyle/>
          <a:p>
            <a:pPr>
              <a:defRPr/>
            </a:pPr>
            <a:fld id="{4AA4DC77-666E-422B-A131-240547E4137F}"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EAEF4274-4E52-41F8-9A2A-3C6449B8596F}" type="slidenum">
              <a:rPr lang="ru-RU" altLang="ru-RU" sz="1000" smtClean="0">
                <a:solidFill>
                  <a:srgbClr val="FFFFFF"/>
                </a:solidFill>
              </a:rPr>
              <a:pPr>
                <a:spcBef>
                  <a:spcPct val="0"/>
                </a:spcBef>
                <a:buClrTx/>
                <a:buSzTx/>
                <a:buFontTx/>
                <a:buNone/>
                <a:defRPr/>
              </a:pPr>
              <a:t>89</a:t>
            </a:fld>
            <a:endParaRPr lang="ru-RU" altLang="ru-RU" sz="1000" smtClean="0">
              <a:solidFill>
                <a:srgbClr val="FFFFFF"/>
              </a:solidFill>
            </a:endParaRPr>
          </a:p>
        </p:txBody>
      </p:sp>
    </p:spTree>
    <p:extLst>
      <p:ext uri="{BB962C8B-B14F-4D97-AF65-F5344CB8AC3E}">
        <p14:creationId xmlns:p14="http://schemas.microsoft.com/office/powerpoint/2010/main" val="192427185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4482"/>
                                        </p:tgtEl>
                                        <p:attrNameLst>
                                          <p:attrName>style.visibility</p:attrName>
                                        </p:attrNameLst>
                                      </p:cBhvr>
                                      <p:to>
                                        <p:strVal val="visible"/>
                                      </p:to>
                                    </p:set>
                                    <p:anim calcmode="lin" valueType="num">
                                      <p:cBhvr additive="base">
                                        <p:cTn id="7" dur="1000" fill="hold"/>
                                        <p:tgtEl>
                                          <p:spTgt spid="404482"/>
                                        </p:tgtEl>
                                        <p:attrNameLst>
                                          <p:attrName>ppt_x</p:attrName>
                                        </p:attrNameLst>
                                      </p:cBhvr>
                                      <p:tavLst>
                                        <p:tav tm="0">
                                          <p:val>
                                            <p:strVal val="#ppt_x"/>
                                          </p:val>
                                        </p:tav>
                                        <p:tav tm="100000">
                                          <p:val>
                                            <p:strVal val="#ppt_x"/>
                                          </p:val>
                                        </p:tav>
                                      </p:tavLst>
                                    </p:anim>
                                    <p:anim calcmode="lin" valueType="num">
                                      <p:cBhvr additive="base">
                                        <p:cTn id="8" dur="1000" fill="hold"/>
                                        <p:tgtEl>
                                          <p:spTgt spid="40448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4483">
                                            <p:txEl>
                                              <p:pRg st="0" end="0"/>
                                            </p:txEl>
                                          </p:spTgt>
                                        </p:tgtEl>
                                        <p:attrNameLst>
                                          <p:attrName>style.visibility</p:attrName>
                                        </p:attrNameLst>
                                      </p:cBhvr>
                                      <p:to>
                                        <p:strVal val="visible"/>
                                      </p:to>
                                    </p:set>
                                    <p:anim calcmode="lin" valueType="num">
                                      <p:cBhvr additive="base">
                                        <p:cTn id="13" dur="2000" fill="hold"/>
                                        <p:tgtEl>
                                          <p:spTgt spid="404483">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044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04483">
                                            <p:txEl>
                                              <p:pRg st="1" end="1"/>
                                            </p:txEl>
                                          </p:spTgt>
                                        </p:tgtEl>
                                        <p:attrNameLst>
                                          <p:attrName>style.visibility</p:attrName>
                                        </p:attrNameLst>
                                      </p:cBhvr>
                                      <p:to>
                                        <p:strVal val="visible"/>
                                      </p:to>
                                    </p:set>
                                    <p:anim calcmode="lin" valueType="num">
                                      <p:cBhvr additive="base">
                                        <p:cTn id="19" dur="2000" fill="hold"/>
                                        <p:tgtEl>
                                          <p:spTgt spid="404483">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044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04483">
                                            <p:txEl>
                                              <p:pRg st="2" end="2"/>
                                            </p:txEl>
                                          </p:spTgt>
                                        </p:tgtEl>
                                        <p:attrNameLst>
                                          <p:attrName>style.visibility</p:attrName>
                                        </p:attrNameLst>
                                      </p:cBhvr>
                                      <p:to>
                                        <p:strVal val="visible"/>
                                      </p:to>
                                    </p:set>
                                    <p:anim calcmode="lin" valueType="num">
                                      <p:cBhvr additive="base">
                                        <p:cTn id="25" dur="2000" fill="hold"/>
                                        <p:tgtEl>
                                          <p:spTgt spid="404483">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044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04483">
                                            <p:txEl>
                                              <p:pRg st="3" end="3"/>
                                            </p:txEl>
                                          </p:spTgt>
                                        </p:tgtEl>
                                        <p:attrNameLst>
                                          <p:attrName>style.visibility</p:attrName>
                                        </p:attrNameLst>
                                      </p:cBhvr>
                                      <p:to>
                                        <p:strVal val="visible"/>
                                      </p:to>
                                    </p:set>
                                    <p:anim calcmode="lin" valueType="num">
                                      <p:cBhvr additive="base">
                                        <p:cTn id="31" dur="2000" fill="hold"/>
                                        <p:tgtEl>
                                          <p:spTgt spid="404483">
                                            <p:txEl>
                                              <p:pRg st="3" end="3"/>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40448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482" grpId="0"/>
      <p:bldP spid="40448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46138"/>
          </a:xfrm>
        </p:spPr>
        <p:txBody>
          <a:bodyPr/>
          <a:lstStyle/>
          <a:p>
            <a:pPr>
              <a:defRPr/>
            </a:pPr>
            <a:r>
              <a:rPr lang="ru-RU" sz="3600" b="1" dirty="0" smtClean="0"/>
              <a:t>Социальная память = Источник ИУМ</a:t>
            </a:r>
            <a:endParaRPr lang="ru-RU" sz="3600" b="1" dirty="0"/>
          </a:p>
        </p:txBody>
      </p:sp>
      <p:sp>
        <p:nvSpPr>
          <p:cNvPr id="3" name="Объект 2"/>
          <p:cNvSpPr>
            <a:spLocks noGrp="1"/>
          </p:cNvSpPr>
          <p:nvPr>
            <p:ph idx="1"/>
          </p:nvPr>
        </p:nvSpPr>
        <p:spPr>
          <a:xfrm>
            <a:off x="107950" y="764704"/>
            <a:ext cx="8928100" cy="5366221"/>
          </a:xfrm>
        </p:spPr>
        <p:txBody>
          <a:bodyPr/>
          <a:lstStyle/>
          <a:p>
            <a:pPr>
              <a:defRPr/>
            </a:pPr>
            <a:r>
              <a:rPr lang="ru-RU" sz="2800" b="1" dirty="0" smtClean="0"/>
              <a:t>Три уровня (этапа) СП:</a:t>
            </a:r>
          </a:p>
          <a:p>
            <a:pPr>
              <a:buNone/>
              <a:defRPr/>
            </a:pPr>
            <a:r>
              <a:rPr lang="en-US" sz="2800" b="1" dirty="0" smtClean="0"/>
              <a:t>1. </a:t>
            </a:r>
            <a:r>
              <a:rPr lang="ru-RU" sz="2800" b="1" dirty="0" smtClean="0"/>
              <a:t>Индивидуальная Память о событиях</a:t>
            </a:r>
            <a:r>
              <a:rPr lang="ru-RU" sz="2800" b="1" dirty="0" smtClean="0">
                <a:sym typeface="Wingdings" pitchFamily="2" charset="2"/>
              </a:rPr>
              <a:t></a:t>
            </a:r>
            <a:r>
              <a:rPr lang="en-US" sz="2800" b="1" dirty="0" smtClean="0">
                <a:sym typeface="Wingdings" pitchFamily="2" charset="2"/>
              </a:rPr>
              <a:t> </a:t>
            </a:r>
            <a:r>
              <a:rPr lang="ru-RU" sz="2800" dirty="0" smtClean="0"/>
              <a:t>язык, рассказы друг другу, +/-</a:t>
            </a:r>
            <a:endParaRPr lang="en-US" sz="2800" dirty="0" smtClean="0"/>
          </a:p>
          <a:p>
            <a:pPr>
              <a:buNone/>
              <a:defRPr/>
            </a:pPr>
            <a:r>
              <a:rPr lang="en-US" sz="2800" b="1" dirty="0" smtClean="0"/>
              <a:t>2. </a:t>
            </a:r>
            <a:r>
              <a:rPr lang="ru-RU" sz="2800" b="1" dirty="0" smtClean="0"/>
              <a:t>Информационный рынок = </a:t>
            </a:r>
            <a:r>
              <a:rPr lang="ru-RU" sz="2800" dirty="0" smtClean="0"/>
              <a:t>обмен опытом, знаниями, данными, информацией, в </a:t>
            </a:r>
            <a:r>
              <a:rPr lang="ru-RU" sz="2800" dirty="0" err="1" smtClean="0"/>
              <a:t>соот-вии</a:t>
            </a:r>
            <a:r>
              <a:rPr lang="ru-RU" sz="2800" dirty="0" smtClean="0"/>
              <a:t> с нормами, стандартами, процедурами (Геродот в «Истории» о больных на рынке; Ю.Цезарь о расспросе купцов на площади (Кто, Что и о Чем слышал, знает, видел и т.п.)</a:t>
            </a:r>
          </a:p>
          <a:p>
            <a:pPr>
              <a:buNone/>
              <a:defRPr/>
            </a:pPr>
            <a:r>
              <a:rPr lang="ru-RU" sz="2800" b="1" dirty="0" smtClean="0"/>
              <a:t>3.</a:t>
            </a:r>
            <a:r>
              <a:rPr lang="ru-RU" sz="2800" dirty="0" smtClean="0"/>
              <a:t> </a:t>
            </a:r>
            <a:r>
              <a:rPr lang="ru-RU" sz="2800" b="1" dirty="0" smtClean="0"/>
              <a:t>Централизация СП = </a:t>
            </a:r>
            <a:r>
              <a:rPr lang="ru-RU" sz="2800" dirty="0" smtClean="0"/>
              <a:t>сбор и предание обрывков сведений всеобщему достоянию.</a:t>
            </a:r>
          </a:p>
        </p:txBody>
      </p:sp>
      <p:sp>
        <p:nvSpPr>
          <p:cNvPr id="4" name="Дата 3"/>
          <p:cNvSpPr>
            <a:spLocks noGrp="1"/>
          </p:cNvSpPr>
          <p:nvPr>
            <p:ph type="dt" sz="quarter" idx="10"/>
          </p:nvPr>
        </p:nvSpPr>
        <p:spPr/>
        <p:txBody>
          <a:bodyPr/>
          <a:lstStyle/>
          <a:p>
            <a:pPr>
              <a:defRPr/>
            </a:pPr>
            <a:fld id="{8D02D944-C10C-4F0A-A015-51A0855197DA}" type="datetime1">
              <a:rPr lang="ru-RU" smtClean="0">
                <a:solidFill>
                  <a:srgbClr val="FFFFFF"/>
                </a:solidFill>
              </a:rPr>
              <a:pPr>
                <a:defRPr/>
              </a:pPr>
              <a:t>21.09.2018</a:t>
            </a:fld>
            <a:endParaRPr lang="ru-RU" dirty="0">
              <a:solidFill>
                <a:srgbClr val="FFFFFF"/>
              </a:solidFill>
            </a:endParaRPr>
          </a:p>
        </p:txBody>
      </p:sp>
      <p:sp>
        <p:nvSpPr>
          <p:cNvPr id="6" name="Номер слайда 5"/>
          <p:cNvSpPr>
            <a:spLocks noGrp="1"/>
          </p:cNvSpPr>
          <p:nvPr>
            <p:ph type="sldNum" sz="quarter" idx="12"/>
          </p:nvPr>
        </p:nvSpPr>
        <p:spPr/>
        <p:txBody>
          <a:bodyPr/>
          <a:lstStyle/>
          <a:p>
            <a:pPr>
              <a:defRPr/>
            </a:pPr>
            <a:fld id="{1F970F83-0272-408C-B76A-523C6C4F9D08}" type="slidenum">
              <a:rPr lang="ru-RU" smtClean="0">
                <a:solidFill>
                  <a:srgbClr val="FFFFFF"/>
                </a:solidFill>
              </a:rPr>
              <a:pPr>
                <a:defRPr/>
              </a:pPr>
              <a:t>9</a:t>
            </a:fld>
            <a:endParaRPr lang="ru-RU">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txBox="1">
            <a:spLocks noGrp="1"/>
          </p:cNvSpPr>
          <p:nvPr/>
        </p:nvSpPr>
        <p:spPr bwMode="auto">
          <a:xfrm>
            <a:off x="3124200" y="6248400"/>
            <a:ext cx="2895600" cy="457200"/>
          </a:xfrm>
          <a:prstGeom prst="rect">
            <a:avLst/>
          </a:prstGeom>
          <a:noFill/>
          <a:ln>
            <a:miter lim="800000"/>
            <a:headEnd/>
            <a:tailEnd/>
          </a:ln>
        </p:spPr>
        <p:txBody>
          <a:bodyPr/>
          <a:lstStyle/>
          <a:p>
            <a:pPr algn="ctr">
              <a:defRPr/>
            </a:pPr>
            <a:r>
              <a:rPr lang="ru-RU" sz="1000">
                <a:solidFill>
                  <a:srgbClr val="FFFFFF"/>
                </a:solidFill>
                <a:effectLst>
                  <a:outerShdw blurRad="38100" dist="38100" dir="2700000" algn="tl">
                    <a:srgbClr val="000000"/>
                  </a:outerShdw>
                </a:effectLst>
              </a:rPr>
              <a:t>проф. МАРШЕВ В. И. (МГУ)</a:t>
            </a:r>
          </a:p>
        </p:txBody>
      </p:sp>
      <p:sp>
        <p:nvSpPr>
          <p:cNvPr id="690178" name="Rectangle 2"/>
          <p:cNvSpPr>
            <a:spLocks noGrp="1" noChangeArrowheads="1"/>
          </p:cNvSpPr>
          <p:nvPr>
            <p:ph type="title" idx="4294967295"/>
          </p:nvPr>
        </p:nvSpPr>
        <p:spPr/>
        <p:txBody>
          <a:bodyPr/>
          <a:lstStyle/>
          <a:p>
            <a:pPr eaLnBrk="1" hangingPunct="1">
              <a:defRPr/>
            </a:pPr>
            <a:endParaRPr lang="ru-RU" sz="3600" b="1" dirty="0" smtClean="0">
              <a:latin typeface="+mn-lt"/>
            </a:endParaRPr>
          </a:p>
        </p:txBody>
      </p:sp>
      <p:sp>
        <p:nvSpPr>
          <p:cNvPr id="690179" name="Rectangle 3"/>
          <p:cNvSpPr>
            <a:spLocks noGrp="1" noChangeArrowheads="1"/>
          </p:cNvSpPr>
          <p:nvPr>
            <p:ph type="body" idx="4294967295"/>
          </p:nvPr>
        </p:nvSpPr>
        <p:spPr>
          <a:xfrm>
            <a:off x="107950" y="1268413"/>
            <a:ext cx="8712200" cy="4827587"/>
          </a:xfrm>
        </p:spPr>
        <p:txBody>
          <a:bodyPr/>
          <a:lstStyle/>
          <a:p>
            <a:pPr algn="ctr">
              <a:defRPr/>
            </a:pPr>
            <a:endParaRPr lang="ru-RU" sz="3600" dirty="0" smtClean="0"/>
          </a:p>
          <a:p>
            <a:pPr marL="0" indent="0" algn="ctr">
              <a:buFont typeface="Wingdings" pitchFamily="2" charset="2"/>
              <a:buNone/>
              <a:defRPr/>
            </a:pPr>
            <a:endParaRPr lang="ru-RU" sz="3600" b="1" dirty="0" smtClean="0"/>
          </a:p>
          <a:p>
            <a:pPr marL="0" indent="0" algn="ctr">
              <a:buFont typeface="Wingdings" pitchFamily="2" charset="2"/>
              <a:buNone/>
              <a:defRPr/>
            </a:pPr>
            <a:r>
              <a:rPr lang="ru-RU" sz="3600" b="1" dirty="0" smtClean="0"/>
              <a:t>Спасибо за внимание!</a:t>
            </a:r>
          </a:p>
          <a:p>
            <a:pPr marL="609600" indent="-609600" eaLnBrk="1" hangingPunct="1">
              <a:buFont typeface="Wingdings" pitchFamily="2" charset="2"/>
              <a:buAutoNum type="arabicPeriod"/>
              <a:defRPr/>
            </a:pPr>
            <a:endParaRPr lang="ru-RU" sz="2800" b="1" dirty="0" smtClean="0">
              <a:latin typeface="Arial" charset="0"/>
            </a:endParaRPr>
          </a:p>
        </p:txBody>
      </p:sp>
      <p:sp>
        <p:nvSpPr>
          <p:cNvPr id="6" name="Дата 5"/>
          <p:cNvSpPr>
            <a:spLocks noGrp="1"/>
          </p:cNvSpPr>
          <p:nvPr>
            <p:ph type="dt" sz="quarter" idx="10"/>
          </p:nvPr>
        </p:nvSpPr>
        <p:spPr/>
        <p:txBody>
          <a:bodyPr/>
          <a:lstStyle/>
          <a:p>
            <a:pPr>
              <a:defRPr/>
            </a:pPr>
            <a:fld id="{5C43554C-3396-48A0-BADC-CD4EC4D35F4C}"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9EB00DA2-DCCE-4136-80C0-1EE53043D27F}" type="slidenum">
              <a:rPr lang="ru-RU" altLang="ru-RU" sz="1000" smtClean="0">
                <a:solidFill>
                  <a:srgbClr val="FFFFFF"/>
                </a:solidFill>
              </a:rPr>
              <a:pPr>
                <a:spcBef>
                  <a:spcPct val="0"/>
                </a:spcBef>
                <a:buClrTx/>
                <a:buSzTx/>
                <a:buFontTx/>
                <a:buNone/>
                <a:defRPr/>
              </a:pPr>
              <a:t>90</a:t>
            </a:fld>
            <a:endParaRPr lang="ru-RU" altLang="ru-RU" sz="1000" smtClean="0">
              <a:solidFill>
                <a:srgbClr val="FFFFFF"/>
              </a:solidFill>
            </a:endParaRPr>
          </a:p>
        </p:txBody>
      </p:sp>
      <p:sp>
        <p:nvSpPr>
          <p:cNvPr id="8" name="Нижний колонтитул 7"/>
          <p:cNvSpPr>
            <a:spLocks noGrp="1"/>
          </p:cNvSpPr>
          <p:nvPr>
            <p:ph type="ftr" sz="quarter" idx="11"/>
          </p:nvPr>
        </p:nvSpPr>
        <p:spPr/>
        <p:txBody>
          <a:bodyPr/>
          <a:lstStyle/>
          <a:p>
            <a:pPr>
              <a:defRPr/>
            </a:pPr>
            <a:r>
              <a:rPr lang="ru-RU"/>
              <a:t>проф. МАРШЕВ В. И. (МГУ)</a:t>
            </a:r>
          </a:p>
        </p:txBody>
      </p:sp>
    </p:spTree>
    <p:extLst>
      <p:ext uri="{BB962C8B-B14F-4D97-AF65-F5344CB8AC3E}">
        <p14:creationId xmlns:p14="http://schemas.microsoft.com/office/powerpoint/2010/main" val="42091779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690178"/>
                                        </p:tgtEl>
                                        <p:attrNameLst>
                                          <p:attrName>style.visibility</p:attrName>
                                        </p:attrNameLst>
                                      </p:cBhvr>
                                      <p:to>
                                        <p:strVal val="visible"/>
                                      </p:to>
                                    </p:set>
                                    <p:anim calcmode="lin" valueType="num">
                                      <p:cBhvr additive="base">
                                        <p:cTn id="7" dur="3000" fill="hold"/>
                                        <p:tgtEl>
                                          <p:spTgt spid="690178"/>
                                        </p:tgtEl>
                                        <p:attrNameLst>
                                          <p:attrName>ppt_x</p:attrName>
                                        </p:attrNameLst>
                                      </p:cBhvr>
                                      <p:tavLst>
                                        <p:tav tm="0">
                                          <p:val>
                                            <p:strVal val="#ppt_x"/>
                                          </p:val>
                                        </p:tav>
                                        <p:tav tm="100000">
                                          <p:val>
                                            <p:strVal val="#ppt_x"/>
                                          </p:val>
                                        </p:tav>
                                      </p:tavLst>
                                    </p:anim>
                                    <p:anim calcmode="lin" valueType="num">
                                      <p:cBhvr additive="base">
                                        <p:cTn id="8" dur="3000" fill="hold"/>
                                        <p:tgtEl>
                                          <p:spTgt spid="69017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90179">
                                            <p:txEl>
                                              <p:pRg st="2" end="2"/>
                                            </p:txEl>
                                          </p:spTgt>
                                        </p:tgtEl>
                                        <p:attrNameLst>
                                          <p:attrName>style.visibility</p:attrName>
                                        </p:attrNameLst>
                                      </p:cBhvr>
                                      <p:to>
                                        <p:strVal val="visible"/>
                                      </p:to>
                                    </p:set>
                                    <p:anim calcmode="lin" valueType="num">
                                      <p:cBhvr additive="base">
                                        <p:cTn id="13" dur="3000" fill="hold"/>
                                        <p:tgtEl>
                                          <p:spTgt spid="690179">
                                            <p:txEl>
                                              <p:pRg st="2" end="2"/>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69017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0178" grpId="0"/>
      <p:bldP spid="690179" grpId="0"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04482" name="Rectangle 2"/>
          <p:cNvSpPr>
            <a:spLocks noGrp="1" noChangeArrowheads="1"/>
          </p:cNvSpPr>
          <p:nvPr>
            <p:ph type="title"/>
          </p:nvPr>
        </p:nvSpPr>
        <p:spPr>
          <a:xfrm>
            <a:off x="457200" y="277813"/>
            <a:ext cx="8229600" cy="847725"/>
          </a:xfrm>
        </p:spPr>
        <p:txBody>
          <a:bodyPr/>
          <a:lstStyle/>
          <a:p>
            <a:pPr eaLnBrk="1" hangingPunct="1">
              <a:defRPr/>
            </a:pPr>
            <a:endParaRPr lang="ru-RU" sz="3200" b="1" dirty="0" smtClean="0">
              <a:latin typeface="Times New Roman" pitchFamily="18" charset="0"/>
            </a:endParaRPr>
          </a:p>
        </p:txBody>
      </p:sp>
      <p:sp>
        <p:nvSpPr>
          <p:cNvPr id="404483" name="Rectangle 3"/>
          <p:cNvSpPr>
            <a:spLocks noGrp="1" noChangeArrowheads="1"/>
          </p:cNvSpPr>
          <p:nvPr>
            <p:ph type="body" idx="1"/>
          </p:nvPr>
        </p:nvSpPr>
        <p:spPr>
          <a:xfrm>
            <a:off x="0" y="1052513"/>
            <a:ext cx="9144000" cy="5078412"/>
          </a:xfrm>
        </p:spPr>
        <p:txBody>
          <a:bodyPr/>
          <a:lstStyle/>
          <a:p>
            <a:pPr marL="609600" indent="-609600" algn="ctr" eaLnBrk="1" hangingPunct="1">
              <a:buFont typeface="Wingdings" pitchFamily="2" charset="2"/>
              <a:buNone/>
              <a:defRPr/>
            </a:pPr>
            <a:r>
              <a:rPr lang="ru-RU" dirty="0" smtClean="0"/>
              <a:t>	</a:t>
            </a:r>
          </a:p>
          <a:p>
            <a:pPr marL="609600" indent="-609600" algn="ctr" eaLnBrk="1" hangingPunct="1">
              <a:buFont typeface="Wingdings" pitchFamily="2" charset="2"/>
              <a:buNone/>
              <a:defRPr/>
            </a:pPr>
            <a:endParaRPr lang="ru-RU" sz="3600" b="1" dirty="0">
              <a:solidFill>
                <a:srgbClr val="CCECFF"/>
              </a:solidFill>
              <a:latin typeface="Arial"/>
              <a:ea typeface="+mj-ea"/>
              <a:cs typeface="Arial" charset="0"/>
            </a:endParaRPr>
          </a:p>
        </p:txBody>
      </p:sp>
      <p:sp>
        <p:nvSpPr>
          <p:cNvPr id="6" name="Дата 5"/>
          <p:cNvSpPr>
            <a:spLocks noGrp="1"/>
          </p:cNvSpPr>
          <p:nvPr>
            <p:ph type="dt" sz="quarter" idx="10"/>
          </p:nvPr>
        </p:nvSpPr>
        <p:spPr/>
        <p:txBody>
          <a:bodyPr/>
          <a:lstStyle/>
          <a:p>
            <a:pPr>
              <a:defRPr/>
            </a:pPr>
            <a:fld id="{4AA4DC77-666E-422B-A131-240547E4137F}"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EAEF4274-4E52-41F8-9A2A-3C6449B8596F}" type="slidenum">
              <a:rPr lang="ru-RU" altLang="ru-RU" sz="1000" smtClean="0">
                <a:solidFill>
                  <a:srgbClr val="FFFFFF"/>
                </a:solidFill>
              </a:rPr>
              <a:pPr>
                <a:spcBef>
                  <a:spcPct val="0"/>
                </a:spcBef>
                <a:buClrTx/>
                <a:buSzTx/>
                <a:buFontTx/>
                <a:buNone/>
                <a:defRPr/>
              </a:pPr>
              <a:t>91</a:t>
            </a:fld>
            <a:endParaRPr lang="ru-RU" altLang="ru-RU" sz="1000" smtClean="0">
              <a:solidFill>
                <a:srgbClr val="FFFFFF"/>
              </a:solidFill>
            </a:endParaRPr>
          </a:p>
        </p:txBody>
      </p:sp>
    </p:spTree>
    <p:extLst>
      <p:ext uri="{BB962C8B-B14F-4D97-AF65-F5344CB8AC3E}">
        <p14:creationId xmlns:p14="http://schemas.microsoft.com/office/powerpoint/2010/main" val="249285826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404482"/>
                                        </p:tgtEl>
                                        <p:attrNameLst>
                                          <p:attrName>style.visibility</p:attrName>
                                        </p:attrNameLst>
                                      </p:cBhvr>
                                      <p:to>
                                        <p:strVal val="visible"/>
                                      </p:to>
                                    </p:set>
                                    <p:anim calcmode="lin" valueType="num">
                                      <p:cBhvr additive="base">
                                        <p:cTn id="7" dur="1000" fill="hold"/>
                                        <p:tgtEl>
                                          <p:spTgt spid="404482"/>
                                        </p:tgtEl>
                                        <p:attrNameLst>
                                          <p:attrName>ppt_x</p:attrName>
                                        </p:attrNameLst>
                                      </p:cBhvr>
                                      <p:tavLst>
                                        <p:tav tm="0">
                                          <p:val>
                                            <p:strVal val="#ppt_x"/>
                                          </p:val>
                                        </p:tav>
                                        <p:tav tm="100000">
                                          <p:val>
                                            <p:strVal val="#ppt_x"/>
                                          </p:val>
                                        </p:tav>
                                      </p:tavLst>
                                    </p:anim>
                                    <p:anim calcmode="lin" valueType="num">
                                      <p:cBhvr additive="base">
                                        <p:cTn id="8" dur="1000" fill="hold"/>
                                        <p:tgtEl>
                                          <p:spTgt spid="40448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4483">
                                            <p:txEl>
                                              <p:pRg st="0" end="0"/>
                                            </p:txEl>
                                          </p:spTgt>
                                        </p:tgtEl>
                                        <p:attrNameLst>
                                          <p:attrName>style.visibility</p:attrName>
                                        </p:attrNameLst>
                                      </p:cBhvr>
                                      <p:to>
                                        <p:strVal val="visible"/>
                                      </p:to>
                                    </p:set>
                                    <p:anim calcmode="lin" valueType="num">
                                      <p:cBhvr additive="base">
                                        <p:cTn id="13" dur="2000" fill="hold"/>
                                        <p:tgtEl>
                                          <p:spTgt spid="404483">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0448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482" grpId="0"/>
      <p:bldP spid="404483" grpId="0"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04482" name="Rectangle 2"/>
          <p:cNvSpPr>
            <a:spLocks noGrp="1" noChangeArrowheads="1"/>
          </p:cNvSpPr>
          <p:nvPr>
            <p:ph type="title"/>
          </p:nvPr>
        </p:nvSpPr>
        <p:spPr>
          <a:xfrm>
            <a:off x="457200" y="277813"/>
            <a:ext cx="8229600" cy="847725"/>
          </a:xfrm>
        </p:spPr>
        <p:txBody>
          <a:bodyPr/>
          <a:lstStyle/>
          <a:p>
            <a:pPr eaLnBrk="1" hangingPunct="1">
              <a:defRPr/>
            </a:pPr>
            <a:endParaRPr lang="ru-RU" sz="3200" b="1" dirty="0" smtClean="0">
              <a:latin typeface="Times New Roman" pitchFamily="18" charset="0"/>
            </a:endParaRPr>
          </a:p>
        </p:txBody>
      </p:sp>
      <p:sp>
        <p:nvSpPr>
          <p:cNvPr id="404483" name="Rectangle 3"/>
          <p:cNvSpPr>
            <a:spLocks noGrp="1" noChangeArrowheads="1"/>
          </p:cNvSpPr>
          <p:nvPr>
            <p:ph type="body" idx="1"/>
          </p:nvPr>
        </p:nvSpPr>
        <p:spPr>
          <a:xfrm>
            <a:off x="0" y="1052513"/>
            <a:ext cx="9144000" cy="5078412"/>
          </a:xfrm>
        </p:spPr>
        <p:txBody>
          <a:bodyPr/>
          <a:lstStyle/>
          <a:p>
            <a:pPr marL="609600" indent="-609600" algn="ctr" eaLnBrk="1" hangingPunct="1">
              <a:buFont typeface="Wingdings" pitchFamily="2" charset="2"/>
              <a:buNone/>
              <a:defRPr/>
            </a:pPr>
            <a:r>
              <a:rPr lang="ru-RU" dirty="0" smtClean="0"/>
              <a:t>	</a:t>
            </a:r>
          </a:p>
          <a:p>
            <a:pPr marL="609600" indent="-609600" algn="ctr" eaLnBrk="1" hangingPunct="1">
              <a:buFont typeface="Wingdings" pitchFamily="2" charset="2"/>
              <a:buNone/>
              <a:defRPr/>
            </a:pPr>
            <a:endParaRPr lang="ru-RU" sz="3600" b="1" dirty="0">
              <a:solidFill>
                <a:srgbClr val="CCECFF"/>
              </a:solidFill>
              <a:latin typeface="Arial"/>
              <a:ea typeface="+mj-ea"/>
              <a:cs typeface="Arial" charset="0"/>
            </a:endParaRPr>
          </a:p>
          <a:p>
            <a:pPr marL="609600" indent="-609600" algn="ctr" eaLnBrk="1" hangingPunct="1">
              <a:buFont typeface="Wingdings" pitchFamily="2" charset="2"/>
              <a:buNone/>
              <a:defRPr/>
            </a:pPr>
            <a:r>
              <a:rPr lang="ru-RU" sz="3600" b="1" dirty="0" smtClean="0">
                <a:solidFill>
                  <a:srgbClr val="CCECFF"/>
                </a:solidFill>
                <a:latin typeface="Arial"/>
                <a:ea typeface="+mj-ea"/>
                <a:cs typeface="Arial" charset="0"/>
              </a:rPr>
              <a:t>ПРИЛОЖЕНИЯ</a:t>
            </a:r>
            <a:endParaRPr lang="ru-RU" dirty="0" smtClean="0"/>
          </a:p>
        </p:txBody>
      </p:sp>
      <p:sp>
        <p:nvSpPr>
          <p:cNvPr id="6" name="Дата 5"/>
          <p:cNvSpPr>
            <a:spLocks noGrp="1"/>
          </p:cNvSpPr>
          <p:nvPr>
            <p:ph type="dt" sz="quarter" idx="10"/>
          </p:nvPr>
        </p:nvSpPr>
        <p:spPr/>
        <p:txBody>
          <a:bodyPr/>
          <a:lstStyle/>
          <a:p>
            <a:pPr>
              <a:defRPr/>
            </a:pPr>
            <a:fld id="{4AA4DC77-666E-422B-A131-240547E4137F}"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EAEF4274-4E52-41F8-9A2A-3C6449B8596F}" type="slidenum">
              <a:rPr lang="ru-RU" altLang="ru-RU" sz="1000" smtClean="0">
                <a:solidFill>
                  <a:srgbClr val="FFFFFF"/>
                </a:solidFill>
              </a:rPr>
              <a:pPr>
                <a:spcBef>
                  <a:spcPct val="0"/>
                </a:spcBef>
                <a:buClrTx/>
                <a:buSzTx/>
                <a:buFontTx/>
                <a:buNone/>
                <a:defRPr/>
              </a:pPr>
              <a:t>92</a:t>
            </a:fld>
            <a:endParaRPr lang="ru-RU" altLang="ru-RU" sz="1000" smtClean="0">
              <a:solidFill>
                <a:srgbClr val="FFFFFF"/>
              </a:solidFill>
            </a:endParaRPr>
          </a:p>
        </p:txBody>
      </p:sp>
    </p:spTree>
    <p:extLst>
      <p:ext uri="{BB962C8B-B14F-4D97-AF65-F5344CB8AC3E}">
        <p14:creationId xmlns:p14="http://schemas.microsoft.com/office/powerpoint/2010/main" val="398514768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404482"/>
                                        </p:tgtEl>
                                        <p:attrNameLst>
                                          <p:attrName>style.visibility</p:attrName>
                                        </p:attrNameLst>
                                      </p:cBhvr>
                                      <p:to>
                                        <p:strVal val="visible"/>
                                      </p:to>
                                    </p:set>
                                    <p:anim calcmode="lin" valueType="num">
                                      <p:cBhvr additive="base">
                                        <p:cTn id="7" dur="1000" fill="hold"/>
                                        <p:tgtEl>
                                          <p:spTgt spid="404482"/>
                                        </p:tgtEl>
                                        <p:attrNameLst>
                                          <p:attrName>ppt_x</p:attrName>
                                        </p:attrNameLst>
                                      </p:cBhvr>
                                      <p:tavLst>
                                        <p:tav tm="0">
                                          <p:val>
                                            <p:strVal val="#ppt_x"/>
                                          </p:val>
                                        </p:tav>
                                        <p:tav tm="100000">
                                          <p:val>
                                            <p:strVal val="#ppt_x"/>
                                          </p:val>
                                        </p:tav>
                                      </p:tavLst>
                                    </p:anim>
                                    <p:anim calcmode="lin" valueType="num">
                                      <p:cBhvr additive="base">
                                        <p:cTn id="8" dur="1000" fill="hold"/>
                                        <p:tgtEl>
                                          <p:spTgt spid="40448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4483">
                                            <p:txEl>
                                              <p:pRg st="0" end="0"/>
                                            </p:txEl>
                                          </p:spTgt>
                                        </p:tgtEl>
                                        <p:attrNameLst>
                                          <p:attrName>style.visibility</p:attrName>
                                        </p:attrNameLst>
                                      </p:cBhvr>
                                      <p:to>
                                        <p:strVal val="visible"/>
                                      </p:to>
                                    </p:set>
                                    <p:anim calcmode="lin" valueType="num">
                                      <p:cBhvr additive="base">
                                        <p:cTn id="13" dur="2000" fill="hold"/>
                                        <p:tgtEl>
                                          <p:spTgt spid="404483">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044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04483">
                                            <p:txEl>
                                              <p:pRg st="2" end="2"/>
                                            </p:txEl>
                                          </p:spTgt>
                                        </p:tgtEl>
                                        <p:attrNameLst>
                                          <p:attrName>style.visibility</p:attrName>
                                        </p:attrNameLst>
                                      </p:cBhvr>
                                      <p:to>
                                        <p:strVal val="visible"/>
                                      </p:to>
                                    </p:set>
                                    <p:anim calcmode="lin" valueType="num">
                                      <p:cBhvr additive="base">
                                        <p:cTn id="19" dur="2000" fill="hold"/>
                                        <p:tgtEl>
                                          <p:spTgt spid="404483">
                                            <p:txEl>
                                              <p:pRg st="2" end="2"/>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0448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482" grpId="0"/>
      <p:bldP spid="404483" grpId="0"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379906" name="Rectangle 2"/>
          <p:cNvSpPr>
            <a:spLocks noGrp="1" noChangeArrowheads="1"/>
          </p:cNvSpPr>
          <p:nvPr>
            <p:ph type="title"/>
          </p:nvPr>
        </p:nvSpPr>
        <p:spPr>
          <a:xfrm>
            <a:off x="457200" y="277813"/>
            <a:ext cx="8229600" cy="919162"/>
          </a:xfrm>
        </p:spPr>
        <p:txBody>
          <a:bodyPr/>
          <a:lstStyle/>
          <a:p>
            <a:pPr eaLnBrk="1" hangingPunct="1">
              <a:defRPr/>
            </a:pPr>
            <a:r>
              <a:rPr lang="ru-RU" sz="3600" b="1" dirty="0">
                <a:latin typeface="+mn-lt"/>
              </a:rPr>
              <a:t>МЕНЕДЖЕРЫ - </a:t>
            </a:r>
            <a:r>
              <a:rPr lang="ru-RU" sz="3600" b="1" dirty="0" smtClean="0">
                <a:latin typeface="+mn-lt"/>
              </a:rPr>
              <a:t>2</a:t>
            </a:r>
          </a:p>
        </p:txBody>
      </p:sp>
      <p:sp>
        <p:nvSpPr>
          <p:cNvPr id="379907" name="Rectangle 3"/>
          <p:cNvSpPr>
            <a:spLocks noGrp="1" noChangeArrowheads="1"/>
          </p:cNvSpPr>
          <p:nvPr>
            <p:ph type="body" idx="1"/>
          </p:nvPr>
        </p:nvSpPr>
        <p:spPr>
          <a:xfrm>
            <a:off x="0" y="1600200"/>
            <a:ext cx="8964613" cy="4530725"/>
          </a:xfrm>
        </p:spPr>
        <p:txBody>
          <a:bodyPr/>
          <a:lstStyle/>
          <a:p>
            <a:pPr marL="609600" indent="-609600" eaLnBrk="1" hangingPunct="1">
              <a:defRPr/>
            </a:pPr>
            <a:r>
              <a:rPr lang="ru-RU" sz="2800" dirty="0" smtClean="0"/>
              <a:t>Менеджмент — это прикладная наука, и по традиции акцент делался на выработке </a:t>
            </a:r>
            <a:r>
              <a:rPr lang="ru-RU" sz="2800" i="1" dirty="0" smtClean="0"/>
              <a:t>руководящих принципов и рекомендаций, которые способствовали бы совершенствованию управления</a:t>
            </a:r>
            <a:r>
              <a:rPr lang="ru-RU" sz="2800" dirty="0" smtClean="0"/>
              <a:t>.</a:t>
            </a:r>
          </a:p>
          <a:p>
            <a:pPr marL="609600" indent="-609600" eaLnBrk="1" hangingPunct="1">
              <a:defRPr/>
            </a:pPr>
            <a:r>
              <a:rPr lang="ru-RU" sz="2800" dirty="0" smtClean="0"/>
              <a:t>Внимание, как правило, в основном обращалось на </a:t>
            </a:r>
            <a:r>
              <a:rPr lang="ru-RU" sz="2800" i="1" dirty="0" smtClean="0"/>
              <a:t>ожидаемые результаты</a:t>
            </a:r>
            <a:r>
              <a:rPr lang="ru-RU" sz="2800" dirty="0" smtClean="0"/>
              <a:t>, а не на повседневную деятельность менеджеров</a:t>
            </a:r>
          </a:p>
          <a:p>
            <a:pPr marL="609600" indent="-609600" eaLnBrk="1" hangingPunct="1">
              <a:defRPr/>
            </a:pPr>
            <a:endParaRPr lang="ru-RU" sz="2800" dirty="0" smtClean="0"/>
          </a:p>
        </p:txBody>
      </p:sp>
      <p:sp>
        <p:nvSpPr>
          <p:cNvPr id="6" name="Дата 5"/>
          <p:cNvSpPr>
            <a:spLocks noGrp="1"/>
          </p:cNvSpPr>
          <p:nvPr>
            <p:ph type="dt" sz="quarter" idx="10"/>
          </p:nvPr>
        </p:nvSpPr>
        <p:spPr/>
        <p:txBody>
          <a:bodyPr/>
          <a:lstStyle/>
          <a:p>
            <a:pPr>
              <a:defRPr/>
            </a:pPr>
            <a:fld id="{C3584EEC-8198-42D2-8F72-86934E2539B1}"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AF0020DA-2BA9-42E4-B7A0-BD6ADB371347}" type="slidenum">
              <a:rPr lang="ru-RU" altLang="ru-RU" sz="1000" smtClean="0">
                <a:solidFill>
                  <a:srgbClr val="FFFFFF"/>
                </a:solidFill>
              </a:rPr>
              <a:pPr>
                <a:spcBef>
                  <a:spcPct val="0"/>
                </a:spcBef>
                <a:buClrTx/>
                <a:buSzTx/>
                <a:buFontTx/>
                <a:buNone/>
                <a:defRPr/>
              </a:pPr>
              <a:t>93</a:t>
            </a:fld>
            <a:endParaRPr lang="ru-RU" altLang="ru-RU" sz="1000" smtClean="0">
              <a:solidFill>
                <a:srgbClr val="FFFFFF"/>
              </a:solidFill>
            </a:endParaRPr>
          </a:p>
        </p:txBody>
      </p:sp>
    </p:spTree>
    <p:extLst>
      <p:ext uri="{BB962C8B-B14F-4D97-AF65-F5344CB8AC3E}">
        <p14:creationId xmlns:p14="http://schemas.microsoft.com/office/powerpoint/2010/main" val="357041251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79906"/>
                                        </p:tgtEl>
                                        <p:attrNameLst>
                                          <p:attrName>style.visibility</p:attrName>
                                        </p:attrNameLst>
                                      </p:cBhvr>
                                      <p:to>
                                        <p:strVal val="visible"/>
                                      </p:to>
                                    </p:set>
                                    <p:anim calcmode="lin" valueType="num">
                                      <p:cBhvr additive="base">
                                        <p:cTn id="7" dur="3000" fill="hold"/>
                                        <p:tgtEl>
                                          <p:spTgt spid="379906"/>
                                        </p:tgtEl>
                                        <p:attrNameLst>
                                          <p:attrName>ppt_x</p:attrName>
                                        </p:attrNameLst>
                                      </p:cBhvr>
                                      <p:tavLst>
                                        <p:tav tm="0">
                                          <p:val>
                                            <p:strVal val="#ppt_x"/>
                                          </p:val>
                                        </p:tav>
                                        <p:tav tm="100000">
                                          <p:val>
                                            <p:strVal val="#ppt_x"/>
                                          </p:val>
                                        </p:tav>
                                      </p:tavLst>
                                    </p:anim>
                                    <p:anim calcmode="lin" valueType="num">
                                      <p:cBhvr additive="base">
                                        <p:cTn id="8" dur="3000" fill="hold"/>
                                        <p:tgtEl>
                                          <p:spTgt spid="37990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79907">
                                            <p:txEl>
                                              <p:pRg st="0" end="0"/>
                                            </p:txEl>
                                          </p:spTgt>
                                        </p:tgtEl>
                                        <p:attrNameLst>
                                          <p:attrName>style.visibility</p:attrName>
                                        </p:attrNameLst>
                                      </p:cBhvr>
                                      <p:to>
                                        <p:strVal val="visible"/>
                                      </p:to>
                                    </p:set>
                                    <p:anim calcmode="lin" valueType="num">
                                      <p:cBhvr additive="base">
                                        <p:cTn id="13" dur="3000" fill="hold"/>
                                        <p:tgtEl>
                                          <p:spTgt spid="379907">
                                            <p:txEl>
                                              <p:pRg st="0" end="0"/>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3799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79907">
                                            <p:txEl>
                                              <p:pRg st="1" end="1"/>
                                            </p:txEl>
                                          </p:spTgt>
                                        </p:tgtEl>
                                        <p:attrNameLst>
                                          <p:attrName>style.visibility</p:attrName>
                                        </p:attrNameLst>
                                      </p:cBhvr>
                                      <p:to>
                                        <p:strVal val="visible"/>
                                      </p:to>
                                    </p:set>
                                    <p:anim calcmode="lin" valueType="num">
                                      <p:cBhvr additive="base">
                                        <p:cTn id="19" dur="3000" fill="hold"/>
                                        <p:tgtEl>
                                          <p:spTgt spid="379907">
                                            <p:txEl>
                                              <p:pRg st="1" end="1"/>
                                            </p:txEl>
                                          </p:spTgt>
                                        </p:tgtEl>
                                        <p:attrNameLst>
                                          <p:attrName>ppt_x</p:attrName>
                                        </p:attrNameLst>
                                      </p:cBhvr>
                                      <p:tavLst>
                                        <p:tav tm="0">
                                          <p:val>
                                            <p:strVal val="#ppt_x"/>
                                          </p:val>
                                        </p:tav>
                                        <p:tav tm="100000">
                                          <p:val>
                                            <p:strVal val="#ppt_x"/>
                                          </p:val>
                                        </p:tav>
                                      </p:tavLst>
                                    </p:anim>
                                    <p:anim calcmode="lin" valueType="num">
                                      <p:cBhvr additive="base">
                                        <p:cTn id="20" dur="3000" fill="hold"/>
                                        <p:tgtEl>
                                          <p:spTgt spid="37990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906" grpId="0"/>
      <p:bldP spid="379907" grpId="0"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txBox="1">
            <a:spLocks noGrp="1"/>
          </p:cNvSpPr>
          <p:nvPr/>
        </p:nvSpPr>
        <p:spPr bwMode="auto">
          <a:xfrm>
            <a:off x="3124200" y="6248400"/>
            <a:ext cx="2895600" cy="457200"/>
          </a:xfrm>
          <a:prstGeom prst="rect">
            <a:avLst/>
          </a:prstGeom>
          <a:noFill/>
          <a:ln>
            <a:miter lim="800000"/>
            <a:headEnd/>
            <a:tailEnd/>
          </a:ln>
        </p:spPr>
        <p:txBody>
          <a:bodyPr/>
          <a:lstStyle/>
          <a:p>
            <a:pPr algn="ctr">
              <a:defRPr/>
            </a:pPr>
            <a:r>
              <a:rPr lang="ru-RU" sz="1000">
                <a:solidFill>
                  <a:srgbClr val="FFFFFF"/>
                </a:solidFill>
                <a:effectLst>
                  <a:outerShdw blurRad="38100" dist="38100" dir="2700000" algn="tl">
                    <a:srgbClr val="000000"/>
                  </a:outerShdw>
                </a:effectLst>
              </a:rPr>
              <a:t>проф. МАРШЕВ В. И. (МГУ)</a:t>
            </a:r>
          </a:p>
        </p:txBody>
      </p:sp>
      <p:sp>
        <p:nvSpPr>
          <p:cNvPr id="381954" name="Rectangle 2"/>
          <p:cNvSpPr>
            <a:spLocks noGrp="1" noChangeArrowheads="1"/>
          </p:cNvSpPr>
          <p:nvPr>
            <p:ph type="title" idx="4294967295"/>
          </p:nvPr>
        </p:nvSpPr>
        <p:spPr>
          <a:xfrm>
            <a:off x="457200" y="277813"/>
            <a:ext cx="8229600" cy="774700"/>
          </a:xfrm>
        </p:spPr>
        <p:txBody>
          <a:bodyPr/>
          <a:lstStyle/>
          <a:p>
            <a:pPr eaLnBrk="1" hangingPunct="1">
              <a:defRPr/>
            </a:pPr>
            <a:r>
              <a:rPr lang="ru-RU" sz="3600" b="1" dirty="0" smtClean="0">
                <a:latin typeface="+mn-lt"/>
              </a:rPr>
              <a:t>Работа или Результат?</a:t>
            </a:r>
            <a:endParaRPr lang="ru-RU" sz="3200" b="1" dirty="0" smtClean="0">
              <a:latin typeface="+mn-lt"/>
            </a:endParaRPr>
          </a:p>
        </p:txBody>
      </p:sp>
      <p:sp>
        <p:nvSpPr>
          <p:cNvPr id="381955" name="Rectangle 3"/>
          <p:cNvSpPr>
            <a:spLocks noGrp="1" noChangeArrowheads="1"/>
          </p:cNvSpPr>
          <p:nvPr>
            <p:ph type="body" idx="4294967295"/>
          </p:nvPr>
        </p:nvSpPr>
        <p:spPr>
          <a:xfrm>
            <a:off x="107950" y="1268413"/>
            <a:ext cx="9036050" cy="4862512"/>
          </a:xfrm>
        </p:spPr>
        <p:txBody>
          <a:bodyPr/>
          <a:lstStyle/>
          <a:p>
            <a:pPr eaLnBrk="1" hangingPunct="1">
              <a:defRPr/>
            </a:pPr>
            <a:r>
              <a:rPr lang="ru-RU" dirty="0" smtClean="0"/>
              <a:t>«Одна из проблем в понимании управленческого поведения состоит в том, что следует различать </a:t>
            </a:r>
            <a:r>
              <a:rPr lang="ru-RU" i="1" dirty="0" smtClean="0"/>
              <a:t>Работу и Результативность</a:t>
            </a:r>
            <a:r>
              <a:rPr lang="ru-RU" dirty="0" smtClean="0"/>
              <a:t> менеджмента. </a:t>
            </a:r>
          </a:p>
          <a:p>
            <a:pPr eaLnBrk="1" hangingPunct="1">
              <a:defRPr/>
            </a:pPr>
            <a:r>
              <a:rPr lang="ru-RU" dirty="0" smtClean="0"/>
              <a:t>Работа — это то, </a:t>
            </a:r>
            <a:r>
              <a:rPr lang="ru-RU" b="1" dirty="0" smtClean="0"/>
              <a:t>что</a:t>
            </a:r>
            <a:r>
              <a:rPr lang="ru-RU" dirty="0" smtClean="0"/>
              <a:t> менеджеры делают,</a:t>
            </a:r>
          </a:p>
          <a:p>
            <a:pPr eaLnBrk="1" hangingPunct="1">
              <a:defRPr/>
            </a:pPr>
            <a:r>
              <a:rPr lang="ru-RU" dirty="0" smtClean="0"/>
              <a:t>тогда как результативность — это то, </a:t>
            </a:r>
            <a:r>
              <a:rPr lang="ru-RU" b="1" dirty="0" smtClean="0"/>
              <a:t>чего менеджеры достигают</a:t>
            </a:r>
            <a:r>
              <a:rPr lang="ru-RU" dirty="0" smtClean="0"/>
              <a:t>» </a:t>
            </a:r>
          </a:p>
          <a:p>
            <a:pPr algn="r" eaLnBrk="1" hangingPunct="1">
              <a:buFont typeface="Wingdings" pitchFamily="2" charset="2"/>
              <a:buNone/>
              <a:defRPr/>
            </a:pPr>
            <a:r>
              <a:rPr lang="ru-RU" sz="2400" dirty="0" smtClean="0"/>
              <a:t>Президент компании "</a:t>
            </a:r>
            <a:r>
              <a:rPr lang="en-US" sz="2400" dirty="0" smtClean="0"/>
              <a:t>Intel</a:t>
            </a:r>
            <a:r>
              <a:rPr lang="ru-RU" sz="2400" dirty="0" smtClean="0"/>
              <a:t>" Эндрю </a:t>
            </a:r>
            <a:r>
              <a:rPr lang="ru-RU" sz="2400" dirty="0" err="1" smtClean="0"/>
              <a:t>Гроув</a:t>
            </a:r>
            <a:r>
              <a:rPr lang="en-US" sz="2400" dirty="0" smtClean="0"/>
              <a:t> (High Output </a:t>
            </a:r>
            <a:r>
              <a:rPr lang="en-US" sz="2400" dirty="0" err="1" smtClean="0"/>
              <a:t>Mgt</a:t>
            </a:r>
            <a:r>
              <a:rPr lang="en-US" sz="2400" dirty="0" smtClean="0"/>
              <a:t>, 1985)</a:t>
            </a:r>
            <a:r>
              <a:rPr lang="ru-RU" dirty="0" smtClean="0"/>
              <a:t> </a:t>
            </a:r>
          </a:p>
        </p:txBody>
      </p:sp>
      <p:sp>
        <p:nvSpPr>
          <p:cNvPr id="6" name="Дата 5"/>
          <p:cNvSpPr>
            <a:spLocks noGrp="1"/>
          </p:cNvSpPr>
          <p:nvPr>
            <p:ph type="dt" sz="quarter" idx="10"/>
          </p:nvPr>
        </p:nvSpPr>
        <p:spPr/>
        <p:txBody>
          <a:bodyPr/>
          <a:lstStyle/>
          <a:p>
            <a:pPr>
              <a:defRPr/>
            </a:pPr>
            <a:fld id="{8BBF4C06-7B9B-4CA1-B5AC-CAB8972DA238}"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0BB65CCE-C14A-486C-89F5-8DEC85D57147}" type="slidenum">
              <a:rPr lang="ru-RU" altLang="ru-RU" sz="1000" smtClean="0">
                <a:solidFill>
                  <a:srgbClr val="FFFFFF"/>
                </a:solidFill>
              </a:rPr>
              <a:pPr>
                <a:spcBef>
                  <a:spcPct val="0"/>
                </a:spcBef>
                <a:buClrTx/>
                <a:buSzTx/>
                <a:buFontTx/>
                <a:buNone/>
                <a:defRPr/>
              </a:pPr>
              <a:t>94</a:t>
            </a:fld>
            <a:endParaRPr lang="ru-RU" altLang="ru-RU" sz="1000" smtClean="0">
              <a:solidFill>
                <a:srgbClr val="FFFFFF"/>
              </a:solidFill>
            </a:endParaRPr>
          </a:p>
        </p:txBody>
      </p:sp>
      <p:sp>
        <p:nvSpPr>
          <p:cNvPr id="8" name="Нижний колонтитул 7"/>
          <p:cNvSpPr>
            <a:spLocks noGrp="1"/>
          </p:cNvSpPr>
          <p:nvPr>
            <p:ph type="ftr" sz="quarter" idx="11"/>
          </p:nvPr>
        </p:nvSpPr>
        <p:spPr/>
        <p:txBody>
          <a:bodyPr/>
          <a:lstStyle/>
          <a:p>
            <a:pPr>
              <a:defRPr/>
            </a:pPr>
            <a:r>
              <a:rPr lang="ru-RU"/>
              <a:t>проф. МАРШЕВ В.И. (МГУ)</a:t>
            </a:r>
          </a:p>
        </p:txBody>
      </p:sp>
    </p:spTree>
    <p:extLst>
      <p:ext uri="{BB962C8B-B14F-4D97-AF65-F5344CB8AC3E}">
        <p14:creationId xmlns:p14="http://schemas.microsoft.com/office/powerpoint/2010/main" val="155569623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1954"/>
                                        </p:tgtEl>
                                        <p:attrNameLst>
                                          <p:attrName>style.visibility</p:attrName>
                                        </p:attrNameLst>
                                      </p:cBhvr>
                                      <p:to>
                                        <p:strVal val="visible"/>
                                      </p:to>
                                    </p:set>
                                    <p:anim calcmode="lin" valueType="num">
                                      <p:cBhvr additive="base">
                                        <p:cTn id="7" dur="2000" fill="hold"/>
                                        <p:tgtEl>
                                          <p:spTgt spid="381954"/>
                                        </p:tgtEl>
                                        <p:attrNameLst>
                                          <p:attrName>ppt_x</p:attrName>
                                        </p:attrNameLst>
                                      </p:cBhvr>
                                      <p:tavLst>
                                        <p:tav tm="0">
                                          <p:val>
                                            <p:strVal val="#ppt_x"/>
                                          </p:val>
                                        </p:tav>
                                        <p:tav tm="100000">
                                          <p:val>
                                            <p:strVal val="#ppt_x"/>
                                          </p:val>
                                        </p:tav>
                                      </p:tavLst>
                                    </p:anim>
                                    <p:anim calcmode="lin" valueType="num">
                                      <p:cBhvr additive="base">
                                        <p:cTn id="8" dur="2000" fill="hold"/>
                                        <p:tgtEl>
                                          <p:spTgt spid="38195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81955">
                                            <p:txEl>
                                              <p:pRg st="0" end="0"/>
                                            </p:txEl>
                                          </p:spTgt>
                                        </p:tgtEl>
                                        <p:attrNameLst>
                                          <p:attrName>style.visibility</p:attrName>
                                        </p:attrNameLst>
                                      </p:cBhvr>
                                      <p:to>
                                        <p:strVal val="visible"/>
                                      </p:to>
                                    </p:set>
                                    <p:anim calcmode="lin" valueType="num">
                                      <p:cBhvr additive="base">
                                        <p:cTn id="13" dur="3000" fill="hold"/>
                                        <p:tgtEl>
                                          <p:spTgt spid="381955">
                                            <p:txEl>
                                              <p:pRg st="0" end="0"/>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3819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81955">
                                            <p:txEl>
                                              <p:pRg st="1" end="1"/>
                                            </p:txEl>
                                          </p:spTgt>
                                        </p:tgtEl>
                                        <p:attrNameLst>
                                          <p:attrName>style.visibility</p:attrName>
                                        </p:attrNameLst>
                                      </p:cBhvr>
                                      <p:to>
                                        <p:strVal val="visible"/>
                                      </p:to>
                                    </p:set>
                                    <p:anim calcmode="lin" valueType="num">
                                      <p:cBhvr additive="base">
                                        <p:cTn id="19" dur="3000" fill="hold"/>
                                        <p:tgtEl>
                                          <p:spTgt spid="381955">
                                            <p:txEl>
                                              <p:pRg st="1" end="1"/>
                                            </p:txEl>
                                          </p:spTgt>
                                        </p:tgtEl>
                                        <p:attrNameLst>
                                          <p:attrName>ppt_x</p:attrName>
                                        </p:attrNameLst>
                                      </p:cBhvr>
                                      <p:tavLst>
                                        <p:tav tm="0">
                                          <p:val>
                                            <p:strVal val="#ppt_x"/>
                                          </p:val>
                                        </p:tav>
                                        <p:tav tm="100000">
                                          <p:val>
                                            <p:strVal val="#ppt_x"/>
                                          </p:val>
                                        </p:tav>
                                      </p:tavLst>
                                    </p:anim>
                                    <p:anim calcmode="lin" valueType="num">
                                      <p:cBhvr additive="base">
                                        <p:cTn id="20" dur="3000" fill="hold"/>
                                        <p:tgtEl>
                                          <p:spTgt spid="38195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81955">
                                            <p:txEl>
                                              <p:pRg st="2" end="2"/>
                                            </p:txEl>
                                          </p:spTgt>
                                        </p:tgtEl>
                                        <p:attrNameLst>
                                          <p:attrName>style.visibility</p:attrName>
                                        </p:attrNameLst>
                                      </p:cBhvr>
                                      <p:to>
                                        <p:strVal val="visible"/>
                                      </p:to>
                                    </p:set>
                                    <p:anim calcmode="lin" valueType="num">
                                      <p:cBhvr additive="base">
                                        <p:cTn id="25" dur="3000" fill="hold"/>
                                        <p:tgtEl>
                                          <p:spTgt spid="381955">
                                            <p:txEl>
                                              <p:pRg st="2" end="2"/>
                                            </p:txEl>
                                          </p:spTgt>
                                        </p:tgtEl>
                                        <p:attrNameLst>
                                          <p:attrName>ppt_x</p:attrName>
                                        </p:attrNameLst>
                                      </p:cBhvr>
                                      <p:tavLst>
                                        <p:tav tm="0">
                                          <p:val>
                                            <p:strVal val="#ppt_x"/>
                                          </p:val>
                                        </p:tav>
                                        <p:tav tm="100000">
                                          <p:val>
                                            <p:strVal val="#ppt_x"/>
                                          </p:val>
                                        </p:tav>
                                      </p:tavLst>
                                    </p:anim>
                                    <p:anim calcmode="lin" valueType="num">
                                      <p:cBhvr additive="base">
                                        <p:cTn id="26" dur="3000" fill="hold"/>
                                        <p:tgtEl>
                                          <p:spTgt spid="38195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81955">
                                            <p:txEl>
                                              <p:pRg st="3" end="3"/>
                                            </p:txEl>
                                          </p:spTgt>
                                        </p:tgtEl>
                                        <p:attrNameLst>
                                          <p:attrName>style.visibility</p:attrName>
                                        </p:attrNameLst>
                                      </p:cBhvr>
                                      <p:to>
                                        <p:strVal val="visible"/>
                                      </p:to>
                                    </p:set>
                                    <p:anim calcmode="lin" valueType="num">
                                      <p:cBhvr additive="base">
                                        <p:cTn id="31" dur="3000" fill="hold"/>
                                        <p:tgtEl>
                                          <p:spTgt spid="381955">
                                            <p:txEl>
                                              <p:pRg st="3" end="3"/>
                                            </p:txEl>
                                          </p:spTgt>
                                        </p:tgtEl>
                                        <p:attrNameLst>
                                          <p:attrName>ppt_x</p:attrName>
                                        </p:attrNameLst>
                                      </p:cBhvr>
                                      <p:tavLst>
                                        <p:tav tm="0">
                                          <p:val>
                                            <p:strVal val="#ppt_x"/>
                                          </p:val>
                                        </p:tav>
                                        <p:tav tm="100000">
                                          <p:val>
                                            <p:strVal val="#ppt_x"/>
                                          </p:val>
                                        </p:tav>
                                      </p:tavLst>
                                    </p:anim>
                                    <p:anim calcmode="lin" valueType="num">
                                      <p:cBhvr additive="base">
                                        <p:cTn id="32" dur="3000" fill="hold"/>
                                        <p:tgtEl>
                                          <p:spTgt spid="38195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1954" grpId="0"/>
      <p:bldP spid="381955" grpId="0"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txBox="1">
            <a:spLocks noGrp="1"/>
          </p:cNvSpPr>
          <p:nvPr/>
        </p:nvSpPr>
        <p:spPr bwMode="auto">
          <a:xfrm>
            <a:off x="3124200" y="6248400"/>
            <a:ext cx="2895600" cy="457200"/>
          </a:xfrm>
          <a:prstGeom prst="rect">
            <a:avLst/>
          </a:prstGeom>
          <a:noFill/>
          <a:ln>
            <a:miter lim="800000"/>
            <a:headEnd/>
            <a:tailEnd/>
          </a:ln>
        </p:spPr>
        <p:txBody>
          <a:bodyPr/>
          <a:lstStyle/>
          <a:p>
            <a:pPr algn="ctr">
              <a:defRPr/>
            </a:pPr>
            <a:r>
              <a:rPr lang="ru-RU" sz="1000">
                <a:solidFill>
                  <a:srgbClr val="FFFFFF"/>
                </a:solidFill>
                <a:effectLst>
                  <a:outerShdw blurRad="38100" dist="38100" dir="2700000" algn="tl">
                    <a:srgbClr val="000000"/>
                  </a:outerShdw>
                </a:effectLst>
              </a:rPr>
              <a:t>проф. МАРШЕВ В. И. (МГУ)</a:t>
            </a:r>
          </a:p>
        </p:txBody>
      </p:sp>
      <p:sp>
        <p:nvSpPr>
          <p:cNvPr id="690178" name="Rectangle 2"/>
          <p:cNvSpPr>
            <a:spLocks noGrp="1" noChangeArrowheads="1"/>
          </p:cNvSpPr>
          <p:nvPr>
            <p:ph type="title" idx="4294967295"/>
          </p:nvPr>
        </p:nvSpPr>
        <p:spPr>
          <a:xfrm>
            <a:off x="457200" y="277813"/>
            <a:ext cx="8229600" cy="630237"/>
          </a:xfrm>
        </p:spPr>
        <p:txBody>
          <a:bodyPr/>
          <a:lstStyle/>
          <a:p>
            <a:pPr eaLnBrk="1" hangingPunct="1">
              <a:defRPr/>
            </a:pPr>
            <a:r>
              <a:rPr lang="ru-RU" sz="3600" b="1" dirty="0" smtClean="0">
                <a:latin typeface="+mn-lt"/>
              </a:rPr>
              <a:t>Задача для аудитории</a:t>
            </a:r>
          </a:p>
        </p:txBody>
      </p:sp>
      <p:sp>
        <p:nvSpPr>
          <p:cNvPr id="690179" name="Rectangle 3"/>
          <p:cNvSpPr>
            <a:spLocks noGrp="1" noChangeArrowheads="1"/>
          </p:cNvSpPr>
          <p:nvPr>
            <p:ph type="body" idx="4294967295"/>
          </p:nvPr>
        </p:nvSpPr>
        <p:spPr>
          <a:xfrm>
            <a:off x="107950" y="908050"/>
            <a:ext cx="8712200" cy="5187950"/>
          </a:xfrm>
        </p:spPr>
        <p:txBody>
          <a:bodyPr/>
          <a:lstStyle/>
          <a:p>
            <a:pPr marL="609600" indent="-609600" eaLnBrk="1" hangingPunct="1">
              <a:buFont typeface="Wingdings" pitchFamily="2" charset="2"/>
              <a:buNone/>
              <a:defRPr/>
            </a:pPr>
            <a:r>
              <a:rPr lang="ru-RU" sz="2800" dirty="0" smtClean="0"/>
              <a:t>«Вставьте слово в следующей фразе: </a:t>
            </a:r>
          </a:p>
          <a:p>
            <a:pPr marL="609600" indent="-609600" algn="ctr" eaLnBrk="1" hangingPunct="1">
              <a:buFont typeface="Wingdings" pitchFamily="2" charset="2"/>
              <a:buNone/>
              <a:defRPr/>
            </a:pPr>
            <a:r>
              <a:rPr lang="ru-RU" b="1" dirty="0" smtClean="0"/>
              <a:t>«Нет……</a:t>
            </a:r>
            <a:r>
              <a:rPr lang="en-US" b="1" dirty="0" smtClean="0"/>
              <a:t>..</a:t>
            </a:r>
            <a:r>
              <a:rPr lang="ru-RU" b="1" dirty="0" smtClean="0">
                <a:sym typeface="Wingdings" panose="05000000000000000000" pitchFamily="2" charset="2"/>
              </a:rPr>
              <a:t></a:t>
            </a:r>
            <a:r>
              <a:rPr lang="ru-RU" b="1" dirty="0" smtClean="0"/>
              <a:t> Нет Управления!!!». </a:t>
            </a:r>
          </a:p>
          <a:p>
            <a:pPr marL="609600" indent="-609600" algn="ctr" eaLnBrk="1" hangingPunct="1">
              <a:buFont typeface="Wingdings" pitchFamily="2" charset="2"/>
              <a:buNone/>
              <a:defRPr/>
            </a:pPr>
            <a:r>
              <a:rPr lang="ru-RU" sz="2800" dirty="0" smtClean="0"/>
              <a:t>Ответ (по моему мнению) – это </a:t>
            </a:r>
            <a:r>
              <a:rPr lang="ru-RU" sz="2800" b="1" dirty="0" smtClean="0"/>
              <a:t>«ВЫБОР»</a:t>
            </a:r>
            <a:r>
              <a:rPr lang="ru-RU" sz="2800" dirty="0" smtClean="0"/>
              <a:t>! </a:t>
            </a:r>
          </a:p>
          <a:p>
            <a:pPr marL="609600" indent="-609600" algn="ctr" eaLnBrk="1" hangingPunct="1">
              <a:buClr>
                <a:srgbClr val="FFFFCC"/>
              </a:buClr>
              <a:buFont typeface="Wingdings" pitchFamily="2" charset="2"/>
              <a:buNone/>
              <a:defRPr/>
            </a:pPr>
            <a:r>
              <a:rPr lang="ru-RU" sz="2800" b="1" dirty="0">
                <a:solidFill>
                  <a:srgbClr val="FFFFFF"/>
                </a:solidFill>
              </a:rPr>
              <a:t>«</a:t>
            </a:r>
            <a:r>
              <a:rPr lang="ru-RU" sz="2800" b="1" dirty="0" smtClean="0">
                <a:solidFill>
                  <a:srgbClr val="FFFFFF"/>
                </a:solidFill>
              </a:rPr>
              <a:t>Нет Выбора, </a:t>
            </a:r>
            <a:r>
              <a:rPr lang="ru-RU" sz="2800" b="1" dirty="0">
                <a:solidFill>
                  <a:srgbClr val="FFFFFF"/>
                </a:solidFill>
              </a:rPr>
              <a:t>нет Управления!!!». </a:t>
            </a:r>
          </a:p>
          <a:p>
            <a:pPr marL="609600" indent="-609600" eaLnBrk="1" hangingPunct="1">
              <a:buFont typeface="Wingdings" pitchFamily="2" charset="2"/>
              <a:buNone/>
              <a:defRPr/>
            </a:pPr>
            <a:r>
              <a:rPr lang="ru-RU" sz="2400" dirty="0" smtClean="0"/>
              <a:t>Действительно, Менеджмент (как процесс изменений) и Менеджер (как субъект этого процесса) проявляется тогда и только тогда, когда Человек или Человечество сталкивается с Проблемой/Потребностью решить задачу Выбора из множества вариантов возможных действий, и Менеджер способствует этому выбору и обеспечивает его реализацию</a:t>
            </a:r>
            <a:endParaRPr lang="ru-RU" sz="2400" b="1" dirty="0" smtClean="0">
              <a:latin typeface="Arial" charset="0"/>
            </a:endParaRPr>
          </a:p>
        </p:txBody>
      </p:sp>
      <p:sp>
        <p:nvSpPr>
          <p:cNvPr id="6" name="Дата 5"/>
          <p:cNvSpPr>
            <a:spLocks noGrp="1"/>
          </p:cNvSpPr>
          <p:nvPr>
            <p:ph type="dt" sz="quarter" idx="10"/>
          </p:nvPr>
        </p:nvSpPr>
        <p:spPr/>
        <p:txBody>
          <a:bodyPr/>
          <a:lstStyle/>
          <a:p>
            <a:pPr>
              <a:defRPr/>
            </a:pPr>
            <a:fld id="{5C43554C-3396-48A0-BADC-CD4EC4D35F4C}"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5853DC3D-4F03-4C05-91B3-0B706E7B07CA}" type="slidenum">
              <a:rPr lang="ru-RU" altLang="ru-RU" sz="1000" smtClean="0">
                <a:solidFill>
                  <a:srgbClr val="FFFFFF"/>
                </a:solidFill>
              </a:rPr>
              <a:pPr>
                <a:spcBef>
                  <a:spcPct val="0"/>
                </a:spcBef>
                <a:buClrTx/>
                <a:buSzTx/>
                <a:buFontTx/>
                <a:buNone/>
                <a:defRPr/>
              </a:pPr>
              <a:t>95</a:t>
            </a:fld>
            <a:endParaRPr lang="ru-RU" altLang="ru-RU" sz="1000" smtClean="0">
              <a:solidFill>
                <a:srgbClr val="FFFFFF"/>
              </a:solidFill>
            </a:endParaRPr>
          </a:p>
        </p:txBody>
      </p:sp>
      <p:sp>
        <p:nvSpPr>
          <p:cNvPr id="8" name="Нижний колонтитул 7"/>
          <p:cNvSpPr>
            <a:spLocks noGrp="1"/>
          </p:cNvSpPr>
          <p:nvPr>
            <p:ph type="ftr" sz="quarter" idx="11"/>
          </p:nvPr>
        </p:nvSpPr>
        <p:spPr/>
        <p:txBody>
          <a:bodyPr/>
          <a:lstStyle/>
          <a:p>
            <a:pPr>
              <a:defRPr/>
            </a:pPr>
            <a:r>
              <a:rPr lang="ru-RU"/>
              <a:t>проф. МАРШЕВ В. И. (МГУ)</a:t>
            </a:r>
          </a:p>
        </p:txBody>
      </p:sp>
    </p:spTree>
    <p:extLst>
      <p:ext uri="{BB962C8B-B14F-4D97-AF65-F5344CB8AC3E}">
        <p14:creationId xmlns:p14="http://schemas.microsoft.com/office/powerpoint/2010/main" val="8613926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90178"/>
                                        </p:tgtEl>
                                        <p:attrNameLst>
                                          <p:attrName>style.visibility</p:attrName>
                                        </p:attrNameLst>
                                      </p:cBhvr>
                                      <p:to>
                                        <p:strVal val="visible"/>
                                      </p:to>
                                    </p:set>
                                    <p:anim calcmode="lin" valueType="num">
                                      <p:cBhvr additive="base">
                                        <p:cTn id="7" dur="3000" fill="hold"/>
                                        <p:tgtEl>
                                          <p:spTgt spid="690178"/>
                                        </p:tgtEl>
                                        <p:attrNameLst>
                                          <p:attrName>ppt_x</p:attrName>
                                        </p:attrNameLst>
                                      </p:cBhvr>
                                      <p:tavLst>
                                        <p:tav tm="0">
                                          <p:val>
                                            <p:strVal val="#ppt_x"/>
                                          </p:val>
                                        </p:tav>
                                        <p:tav tm="100000">
                                          <p:val>
                                            <p:strVal val="#ppt_x"/>
                                          </p:val>
                                        </p:tav>
                                      </p:tavLst>
                                    </p:anim>
                                    <p:anim calcmode="lin" valueType="num">
                                      <p:cBhvr additive="base">
                                        <p:cTn id="8" dur="3000" fill="hold"/>
                                        <p:tgtEl>
                                          <p:spTgt spid="69017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90179">
                                            <p:txEl>
                                              <p:pRg st="0" end="0"/>
                                            </p:txEl>
                                          </p:spTgt>
                                        </p:tgtEl>
                                        <p:attrNameLst>
                                          <p:attrName>style.visibility</p:attrName>
                                        </p:attrNameLst>
                                      </p:cBhvr>
                                      <p:to>
                                        <p:strVal val="visible"/>
                                      </p:to>
                                    </p:set>
                                    <p:anim calcmode="lin" valueType="num">
                                      <p:cBhvr additive="base">
                                        <p:cTn id="13" dur="500" fill="hold"/>
                                        <p:tgtEl>
                                          <p:spTgt spid="69017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901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90179">
                                            <p:txEl>
                                              <p:pRg st="1" end="1"/>
                                            </p:txEl>
                                          </p:spTgt>
                                        </p:tgtEl>
                                        <p:attrNameLst>
                                          <p:attrName>style.visibility</p:attrName>
                                        </p:attrNameLst>
                                      </p:cBhvr>
                                      <p:to>
                                        <p:strVal val="visible"/>
                                      </p:to>
                                    </p:set>
                                    <p:anim calcmode="lin" valueType="num">
                                      <p:cBhvr additive="base">
                                        <p:cTn id="19" dur="500" fill="hold"/>
                                        <p:tgtEl>
                                          <p:spTgt spid="69017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901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90179">
                                            <p:txEl>
                                              <p:pRg st="2" end="2"/>
                                            </p:txEl>
                                          </p:spTgt>
                                        </p:tgtEl>
                                        <p:attrNameLst>
                                          <p:attrName>style.visibility</p:attrName>
                                        </p:attrNameLst>
                                      </p:cBhvr>
                                      <p:to>
                                        <p:strVal val="visible"/>
                                      </p:to>
                                    </p:set>
                                    <p:anim calcmode="lin" valueType="num">
                                      <p:cBhvr additive="base">
                                        <p:cTn id="25" dur="500" fill="hold"/>
                                        <p:tgtEl>
                                          <p:spTgt spid="690179">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9017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90179">
                                            <p:txEl>
                                              <p:pRg st="3" end="3"/>
                                            </p:txEl>
                                          </p:spTgt>
                                        </p:tgtEl>
                                        <p:attrNameLst>
                                          <p:attrName>style.visibility</p:attrName>
                                        </p:attrNameLst>
                                      </p:cBhvr>
                                      <p:to>
                                        <p:strVal val="visible"/>
                                      </p:to>
                                    </p:set>
                                    <p:anim calcmode="lin" valueType="num">
                                      <p:cBhvr additive="base">
                                        <p:cTn id="31" dur="500" fill="hold"/>
                                        <p:tgtEl>
                                          <p:spTgt spid="690179">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9017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90179">
                                            <p:txEl>
                                              <p:pRg st="4" end="4"/>
                                            </p:txEl>
                                          </p:spTgt>
                                        </p:tgtEl>
                                        <p:attrNameLst>
                                          <p:attrName>style.visibility</p:attrName>
                                        </p:attrNameLst>
                                      </p:cBhvr>
                                      <p:to>
                                        <p:strVal val="visible"/>
                                      </p:to>
                                    </p:set>
                                    <p:anim calcmode="lin" valueType="num">
                                      <p:cBhvr additive="base">
                                        <p:cTn id="37" dur="500" fill="hold"/>
                                        <p:tgtEl>
                                          <p:spTgt spid="690179">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9017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0178" grpId="0"/>
      <p:bldP spid="690179" grpId="0"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pPr>
              <a:defRPr/>
            </a:pPr>
            <a:r>
              <a:rPr lang="ru-RU"/>
              <a:t>проф. МАРШЕВ В. И. (МГУ)</a:t>
            </a:r>
          </a:p>
        </p:txBody>
      </p:sp>
      <p:sp>
        <p:nvSpPr>
          <p:cNvPr id="404482" name="Rectangle 2"/>
          <p:cNvSpPr>
            <a:spLocks noGrp="1" noChangeArrowheads="1"/>
          </p:cNvSpPr>
          <p:nvPr>
            <p:ph type="title"/>
          </p:nvPr>
        </p:nvSpPr>
        <p:spPr>
          <a:xfrm>
            <a:off x="457200" y="277813"/>
            <a:ext cx="8229600" cy="847725"/>
          </a:xfrm>
        </p:spPr>
        <p:txBody>
          <a:bodyPr/>
          <a:lstStyle/>
          <a:p>
            <a:pPr eaLnBrk="1" hangingPunct="1">
              <a:defRPr/>
            </a:pPr>
            <a:r>
              <a:rPr lang="ru-RU" sz="3600" b="1" dirty="0" smtClean="0">
                <a:cs typeface="Arial" charset="0"/>
              </a:rPr>
              <a:t>О триаде компетенций </a:t>
            </a:r>
            <a:endParaRPr lang="ru-RU" sz="3200" b="1" dirty="0" smtClean="0">
              <a:latin typeface="Times New Roman" pitchFamily="18" charset="0"/>
            </a:endParaRPr>
          </a:p>
        </p:txBody>
      </p:sp>
      <p:sp>
        <p:nvSpPr>
          <p:cNvPr id="404483" name="Rectangle 3"/>
          <p:cNvSpPr>
            <a:spLocks noGrp="1" noChangeArrowheads="1"/>
          </p:cNvSpPr>
          <p:nvPr>
            <p:ph type="body" idx="1"/>
          </p:nvPr>
        </p:nvSpPr>
        <p:spPr>
          <a:xfrm>
            <a:off x="0" y="1052513"/>
            <a:ext cx="9396413" cy="5078412"/>
          </a:xfrm>
        </p:spPr>
        <p:txBody>
          <a:bodyPr/>
          <a:lstStyle/>
          <a:p>
            <a:pPr marL="609600" indent="-609600" eaLnBrk="1" hangingPunct="1">
              <a:buFont typeface="Wingdings" pitchFamily="2" charset="2"/>
              <a:buNone/>
              <a:defRPr/>
            </a:pPr>
            <a:r>
              <a:rPr lang="ru-RU" b="1" dirty="0" smtClean="0"/>
              <a:t>Знания</a:t>
            </a:r>
          </a:p>
          <a:p>
            <a:pPr marL="609600" indent="-609600" eaLnBrk="1" hangingPunct="1">
              <a:buFont typeface="Wingdings" pitchFamily="2" charset="2"/>
              <a:buNone/>
              <a:defRPr/>
            </a:pPr>
            <a:r>
              <a:rPr lang="ru-RU" b="1" dirty="0" smtClean="0"/>
              <a:t>Умения – Знания в действии</a:t>
            </a:r>
          </a:p>
          <a:p>
            <a:pPr marL="609600" indent="-609600" eaLnBrk="1" hangingPunct="1">
              <a:buClr>
                <a:srgbClr val="FFFFCC"/>
              </a:buClr>
              <a:buFont typeface="Wingdings" pitchFamily="2" charset="2"/>
              <a:buNone/>
              <a:defRPr/>
            </a:pPr>
            <a:r>
              <a:rPr lang="ru-RU" b="1" dirty="0" smtClean="0"/>
              <a:t>На</a:t>
            </a:r>
            <a:r>
              <a:rPr lang="ru-RU" b="1" dirty="0">
                <a:solidFill>
                  <a:srgbClr val="FFFFFF"/>
                </a:solidFill>
              </a:rPr>
              <a:t>выки – автоматические Умения</a:t>
            </a:r>
          </a:p>
          <a:p>
            <a:pPr marL="609600" indent="-609600" eaLnBrk="1" hangingPunct="1">
              <a:buFont typeface="Wingdings" pitchFamily="2" charset="2"/>
              <a:buNone/>
              <a:defRPr/>
            </a:pPr>
            <a:endParaRPr lang="ru-RU" b="1" dirty="0" smtClean="0"/>
          </a:p>
          <a:p>
            <a:pPr marL="609600" indent="-609600" algn="ctr" eaLnBrk="1" hangingPunct="1">
              <a:buFont typeface="Wingdings" pitchFamily="2" charset="2"/>
              <a:buNone/>
              <a:defRPr/>
            </a:pPr>
            <a:r>
              <a:rPr lang="ru-RU" b="1" dirty="0" smtClean="0"/>
              <a:t>Знания=</a:t>
            </a:r>
            <a:r>
              <a:rPr lang="en-US" b="1" dirty="0" smtClean="0"/>
              <a:t>&gt;</a:t>
            </a:r>
            <a:r>
              <a:rPr lang="ru-RU" b="1" dirty="0" smtClean="0"/>
              <a:t>Умения=&gt;Навыки</a:t>
            </a:r>
            <a:endParaRPr lang="en-US" b="1" dirty="0" smtClean="0"/>
          </a:p>
          <a:p>
            <a:pPr marL="609600" indent="-609600" algn="ctr" eaLnBrk="1" hangingPunct="1">
              <a:buFont typeface="Wingdings" pitchFamily="2" charset="2"/>
              <a:buNone/>
              <a:defRPr/>
            </a:pPr>
            <a:endParaRPr lang="ru-RU" b="1" dirty="0" smtClean="0"/>
          </a:p>
          <a:p>
            <a:pPr marL="609600" indent="-609600" algn="ctr" eaLnBrk="1" hangingPunct="1">
              <a:buFont typeface="Wingdings" pitchFamily="2" charset="2"/>
              <a:buNone/>
              <a:defRPr/>
            </a:pPr>
            <a:r>
              <a:rPr lang="ru-RU" b="1" smtClean="0"/>
              <a:t>Всегда ли так </a:t>
            </a:r>
            <a:r>
              <a:rPr lang="ru-RU" b="1" dirty="0" smtClean="0"/>
              <a:t>формируются виды деятельности менеджера?</a:t>
            </a:r>
          </a:p>
        </p:txBody>
      </p:sp>
      <p:sp>
        <p:nvSpPr>
          <p:cNvPr id="6" name="Дата 5"/>
          <p:cNvSpPr>
            <a:spLocks noGrp="1"/>
          </p:cNvSpPr>
          <p:nvPr>
            <p:ph type="dt" sz="quarter" idx="10"/>
          </p:nvPr>
        </p:nvSpPr>
        <p:spPr/>
        <p:txBody>
          <a:bodyPr/>
          <a:lstStyle/>
          <a:p>
            <a:pPr>
              <a:defRPr/>
            </a:pPr>
            <a:fld id="{4AA4DC77-666E-422B-A131-240547E4137F}" type="datetime1">
              <a:rPr lang="ru-RU"/>
              <a:pPr>
                <a:defRPr/>
              </a:pPr>
              <a:t>21.09.2018</a:t>
            </a:fld>
            <a:endParaRPr lang="ru-RU"/>
          </a:p>
        </p:txBody>
      </p:sp>
      <p:sp>
        <p:nvSpPr>
          <p:cNvPr id="7" name="Номер слайда 6"/>
          <p:cNvSpPr>
            <a:spLocks noGrp="1"/>
          </p:cNvSpPr>
          <p:nvPr>
            <p:ph type="sldNum" sz="quarter" idx="12"/>
          </p:nvPr>
        </p:nvSpPr>
        <p:spPr/>
        <p:txBody>
          <a:bodyPr/>
          <a:lstStyle>
            <a:lvl1pPr>
              <a:spcBef>
                <a:spcPct val="20000"/>
              </a:spcBef>
              <a:buClr>
                <a:schemeClr val="hlink"/>
              </a:buClr>
              <a:buSzPct val="60000"/>
              <a:buFont typeface="Wingdings" pitchFamily="2" charset="2"/>
              <a:buChar char="n"/>
              <a:defRPr sz="3200">
                <a:solidFill>
                  <a:schemeClr val="tx1"/>
                </a:solidFill>
                <a:latin typeface="Verdana" pitchFamily="34" charset="0"/>
              </a:defRPr>
            </a:lvl1pPr>
            <a:lvl2pPr marL="742950" indent="-285750">
              <a:spcBef>
                <a:spcPct val="20000"/>
              </a:spcBef>
              <a:buClr>
                <a:schemeClr val="tx1"/>
              </a:buClr>
              <a:buChar char="•"/>
              <a:defRPr sz="2800">
                <a:solidFill>
                  <a:schemeClr val="tx1"/>
                </a:solidFill>
                <a:latin typeface="Verdana" pitchFamily="34" charset="0"/>
              </a:defRPr>
            </a:lvl2pPr>
            <a:lvl3pPr marL="1143000" indent="-228600">
              <a:spcBef>
                <a:spcPct val="20000"/>
              </a:spcBef>
              <a:buClr>
                <a:schemeClr val="accent2"/>
              </a:buClr>
              <a:buSzPct val="60000"/>
              <a:buFont typeface="Wingdings" pitchFamily="2" charset="2"/>
              <a:buChar char="n"/>
              <a:defRPr sz="2400">
                <a:solidFill>
                  <a:schemeClr val="tx1"/>
                </a:solidFill>
                <a:latin typeface="Verdana" pitchFamily="34" charset="0"/>
              </a:defRPr>
            </a:lvl3pPr>
            <a:lvl4pPr marL="1600200" indent="-228600">
              <a:spcBef>
                <a:spcPct val="20000"/>
              </a:spcBef>
              <a:buClr>
                <a:schemeClr val="tx2"/>
              </a:buClr>
              <a:buChar char="•"/>
              <a:defRPr sz="2000">
                <a:solidFill>
                  <a:schemeClr val="tx1"/>
                </a:solidFill>
                <a:latin typeface="Verdana" pitchFamily="34" charset="0"/>
              </a:defRPr>
            </a:lvl4pPr>
            <a:lvl5pPr marL="2057400" indent="-228600">
              <a:spcBef>
                <a:spcPct val="20000"/>
              </a:spcBef>
              <a:buClr>
                <a:schemeClr val="folHlink"/>
              </a:buClr>
              <a:buSzPct val="60000"/>
              <a:buFont typeface="Wingdings" pitchFamily="2" charset="2"/>
              <a:buChar char="n"/>
              <a:defRPr sz="2000">
                <a:solidFill>
                  <a:schemeClr val="tx1"/>
                </a:solidFill>
                <a:latin typeface="Verdana" pitchFamily="34" charset="0"/>
              </a:defRPr>
            </a:lvl5pPr>
            <a:lvl6pPr marL="25146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6pPr>
            <a:lvl7pPr marL="29718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7pPr>
            <a:lvl8pPr marL="34290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8pPr>
            <a:lvl9pPr marL="3886200" indent="-228600" eaLnBrk="0" fontAlgn="base" hangingPunct="0">
              <a:spcBef>
                <a:spcPct val="20000"/>
              </a:spcBef>
              <a:spcAft>
                <a:spcPct val="0"/>
              </a:spcAft>
              <a:buClr>
                <a:schemeClr val="folHlink"/>
              </a:buClr>
              <a:buSzPct val="60000"/>
              <a:buFont typeface="Wingdings" pitchFamily="2" charset="2"/>
              <a:buChar char="n"/>
              <a:defRPr sz="2000">
                <a:solidFill>
                  <a:schemeClr val="tx1"/>
                </a:solidFill>
                <a:latin typeface="Verdana" pitchFamily="34" charset="0"/>
              </a:defRPr>
            </a:lvl9pPr>
          </a:lstStyle>
          <a:p>
            <a:pPr>
              <a:spcBef>
                <a:spcPct val="0"/>
              </a:spcBef>
              <a:buClrTx/>
              <a:buSzTx/>
              <a:buFontTx/>
              <a:buNone/>
              <a:defRPr/>
            </a:pPr>
            <a:fld id="{7992B65C-487A-4DB7-B768-F622B6B89D63}" type="slidenum">
              <a:rPr lang="ru-RU" altLang="ru-RU" sz="1000" smtClean="0">
                <a:solidFill>
                  <a:srgbClr val="FFFFFF"/>
                </a:solidFill>
              </a:rPr>
              <a:pPr>
                <a:spcBef>
                  <a:spcPct val="0"/>
                </a:spcBef>
                <a:buClrTx/>
                <a:buSzTx/>
                <a:buFontTx/>
                <a:buNone/>
                <a:defRPr/>
              </a:pPr>
              <a:t>96</a:t>
            </a:fld>
            <a:endParaRPr lang="ru-RU" altLang="ru-RU" sz="1000" smtClean="0">
              <a:solidFill>
                <a:srgbClr val="FFFFFF"/>
              </a:solidFill>
            </a:endParaRPr>
          </a:p>
        </p:txBody>
      </p:sp>
    </p:spTree>
    <p:extLst>
      <p:ext uri="{BB962C8B-B14F-4D97-AF65-F5344CB8AC3E}">
        <p14:creationId xmlns:p14="http://schemas.microsoft.com/office/powerpoint/2010/main" val="77077355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4482"/>
                                        </p:tgtEl>
                                        <p:attrNameLst>
                                          <p:attrName>style.visibility</p:attrName>
                                        </p:attrNameLst>
                                      </p:cBhvr>
                                      <p:to>
                                        <p:strVal val="visible"/>
                                      </p:to>
                                    </p:set>
                                    <p:anim calcmode="lin" valueType="num">
                                      <p:cBhvr additive="base">
                                        <p:cTn id="7" dur="1000" fill="hold"/>
                                        <p:tgtEl>
                                          <p:spTgt spid="404482"/>
                                        </p:tgtEl>
                                        <p:attrNameLst>
                                          <p:attrName>ppt_x</p:attrName>
                                        </p:attrNameLst>
                                      </p:cBhvr>
                                      <p:tavLst>
                                        <p:tav tm="0">
                                          <p:val>
                                            <p:strVal val="#ppt_x"/>
                                          </p:val>
                                        </p:tav>
                                        <p:tav tm="100000">
                                          <p:val>
                                            <p:strVal val="#ppt_x"/>
                                          </p:val>
                                        </p:tav>
                                      </p:tavLst>
                                    </p:anim>
                                    <p:anim calcmode="lin" valueType="num">
                                      <p:cBhvr additive="base">
                                        <p:cTn id="8" dur="1000" fill="hold"/>
                                        <p:tgtEl>
                                          <p:spTgt spid="40448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4483">
                                            <p:txEl>
                                              <p:pRg st="0" end="0"/>
                                            </p:txEl>
                                          </p:spTgt>
                                        </p:tgtEl>
                                        <p:attrNameLst>
                                          <p:attrName>style.visibility</p:attrName>
                                        </p:attrNameLst>
                                      </p:cBhvr>
                                      <p:to>
                                        <p:strVal val="visible"/>
                                      </p:to>
                                    </p:set>
                                    <p:anim calcmode="lin" valueType="num">
                                      <p:cBhvr additive="base">
                                        <p:cTn id="13" dur="2000" fill="hold"/>
                                        <p:tgtEl>
                                          <p:spTgt spid="404483">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4044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04483">
                                            <p:txEl>
                                              <p:pRg st="1" end="1"/>
                                            </p:txEl>
                                          </p:spTgt>
                                        </p:tgtEl>
                                        <p:attrNameLst>
                                          <p:attrName>style.visibility</p:attrName>
                                        </p:attrNameLst>
                                      </p:cBhvr>
                                      <p:to>
                                        <p:strVal val="visible"/>
                                      </p:to>
                                    </p:set>
                                    <p:anim calcmode="lin" valueType="num">
                                      <p:cBhvr additive="base">
                                        <p:cTn id="19" dur="2000" fill="hold"/>
                                        <p:tgtEl>
                                          <p:spTgt spid="404483">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044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04483">
                                            <p:txEl>
                                              <p:pRg st="2" end="2"/>
                                            </p:txEl>
                                          </p:spTgt>
                                        </p:tgtEl>
                                        <p:attrNameLst>
                                          <p:attrName>style.visibility</p:attrName>
                                        </p:attrNameLst>
                                      </p:cBhvr>
                                      <p:to>
                                        <p:strVal val="visible"/>
                                      </p:to>
                                    </p:set>
                                    <p:anim calcmode="lin" valueType="num">
                                      <p:cBhvr additive="base">
                                        <p:cTn id="25" dur="2000" fill="hold"/>
                                        <p:tgtEl>
                                          <p:spTgt spid="404483">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4044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04483">
                                            <p:txEl>
                                              <p:pRg st="4" end="4"/>
                                            </p:txEl>
                                          </p:spTgt>
                                        </p:tgtEl>
                                        <p:attrNameLst>
                                          <p:attrName>style.visibility</p:attrName>
                                        </p:attrNameLst>
                                      </p:cBhvr>
                                      <p:to>
                                        <p:strVal val="visible"/>
                                      </p:to>
                                    </p:set>
                                    <p:anim calcmode="lin" valueType="num">
                                      <p:cBhvr additive="base">
                                        <p:cTn id="31" dur="2000" fill="hold"/>
                                        <p:tgtEl>
                                          <p:spTgt spid="404483">
                                            <p:txEl>
                                              <p:pRg st="4" end="4"/>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40448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04483">
                                            <p:txEl>
                                              <p:pRg st="6" end="6"/>
                                            </p:txEl>
                                          </p:spTgt>
                                        </p:tgtEl>
                                        <p:attrNameLst>
                                          <p:attrName>style.visibility</p:attrName>
                                        </p:attrNameLst>
                                      </p:cBhvr>
                                      <p:to>
                                        <p:strVal val="visible"/>
                                      </p:to>
                                    </p:set>
                                    <p:anim calcmode="lin" valueType="num">
                                      <p:cBhvr additive="base">
                                        <p:cTn id="37" dur="2000" fill="hold"/>
                                        <p:tgtEl>
                                          <p:spTgt spid="404483">
                                            <p:txEl>
                                              <p:pRg st="6" end="6"/>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40448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482" grpId="0"/>
      <p:bldP spid="404483" grpId="0" build="p"/>
    </p:bldLst>
  </p:timing>
</p:sld>
</file>

<file path=ppt/theme/theme1.xml><?xml version="1.0" encoding="utf-8"?>
<a:theme xmlns:a="http://schemas.openxmlformats.org/drawingml/2006/main" name="Глобус">
  <a:themeElements>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Глобус">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лобус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Глобус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Глобус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Глобус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Глобус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Глобус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20_Глобус">
  <a:themeElements>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Глобус">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лобус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Глобус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Глобус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Глобус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Глобус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Глобус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22_Глобус">
  <a:themeElements>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Глобус">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лобус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Глобус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Глобус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Глобус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Глобус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Глобус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5_Глобус">
  <a:themeElements>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Глобус">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лобус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Глобус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Глобус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Глобус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Глобус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Глобус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6_Глобус">
  <a:themeElements>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Глобус">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лобус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Глобус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Глобус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Глобус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Глобус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Глобус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9_Глобус">
  <a:themeElements>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Глобус">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лобус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Глобус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Глобус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Глобус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Глобус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Глобус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7_Глобус">
  <a:themeElements>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Глобус">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лобус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Глобус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Глобус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Глобус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Глобус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Глобус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8_Глобус">
  <a:themeElements>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Глобус">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лобус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Глобус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Глобус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Глобус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Глобус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Глобус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Оформление по умолчанию">
  <a:themeElements>
    <a:clrScheme name="Оформление по умолчанию 13">
      <a:dk1>
        <a:srgbClr val="204F88"/>
      </a:dk1>
      <a:lt1>
        <a:srgbClr val="FFFFFF"/>
      </a:lt1>
      <a:dk2>
        <a:srgbClr val="204F88"/>
      </a:dk2>
      <a:lt2>
        <a:srgbClr val="B2B2B2"/>
      </a:lt2>
      <a:accent1>
        <a:srgbClr val="000000"/>
      </a:accent1>
      <a:accent2>
        <a:srgbClr val="FF9933"/>
      </a:accent2>
      <a:accent3>
        <a:srgbClr val="FFFFFF"/>
      </a:accent3>
      <a:accent4>
        <a:srgbClr val="1A4273"/>
      </a:accent4>
      <a:accent5>
        <a:srgbClr val="AAAAAA"/>
      </a:accent5>
      <a:accent6>
        <a:srgbClr val="E78A2D"/>
      </a:accent6>
      <a:hlink>
        <a:srgbClr val="FF9933"/>
      </a:hlink>
      <a:folHlink>
        <a:srgbClr val="FF9933"/>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Оформление по умолчанию 13">
        <a:dk1>
          <a:srgbClr val="204F88"/>
        </a:dk1>
        <a:lt1>
          <a:srgbClr val="FFFFFF"/>
        </a:lt1>
        <a:dk2>
          <a:srgbClr val="204F88"/>
        </a:dk2>
        <a:lt2>
          <a:srgbClr val="B2B2B2"/>
        </a:lt2>
        <a:accent1>
          <a:srgbClr val="000000"/>
        </a:accent1>
        <a:accent2>
          <a:srgbClr val="FF9933"/>
        </a:accent2>
        <a:accent3>
          <a:srgbClr val="FFFFFF"/>
        </a:accent3>
        <a:accent4>
          <a:srgbClr val="1A4273"/>
        </a:accent4>
        <a:accent5>
          <a:srgbClr val="AAAAAA"/>
        </a:accent5>
        <a:accent6>
          <a:srgbClr val="E78A2D"/>
        </a:accent6>
        <a:hlink>
          <a:srgbClr val="FF9933"/>
        </a:hlink>
        <a:folHlink>
          <a:srgbClr val="FF9933"/>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8_Глобус">
  <a:themeElements>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Глобус">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лобус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Глобус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Глобус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Глобус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Глобус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Глобус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7_Глобус">
  <a:themeElements>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Глобус">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лобус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Глобус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Глобус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Глобус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Глобус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Глобус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0_Глобус">
  <a:themeElements>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Глобус">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лобус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Глобус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Глобус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Глобус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Глобус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Глобус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1_Глобус">
  <a:themeElements>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Глобус">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лобус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Глобус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Глобус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Глобус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Глобус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Глобус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3_Глобус">
  <a:themeElements>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Глобус">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лобус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Глобус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Глобус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Глобус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Глобус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Глобус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4_Глобус">
  <a:themeElements>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Глобус">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лобус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Глобус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Глобус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Глобус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Глобус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Глобус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23_Глобус">
  <a:themeElements>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Глобус">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лобус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Глобус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Глобус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Глобус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Глобус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Глобус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Globe</Template>
  <TotalTime>6676</TotalTime>
  <Words>6134</Words>
  <Application>Microsoft Office PowerPoint</Application>
  <PresentationFormat>Экран (4:3)</PresentationFormat>
  <Paragraphs>919</Paragraphs>
  <Slides>96</Slides>
  <Notes>69</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17</vt:i4>
      </vt:variant>
      <vt:variant>
        <vt:lpstr>Заголовки слайдов</vt:lpstr>
      </vt:variant>
      <vt:variant>
        <vt:i4>96</vt:i4>
      </vt:variant>
    </vt:vector>
  </HeadingPairs>
  <TitlesOfParts>
    <vt:vector size="120" baseType="lpstr">
      <vt:lpstr>Arial</vt:lpstr>
      <vt:lpstr>Calibri</vt:lpstr>
      <vt:lpstr>Calibri Light</vt:lpstr>
      <vt:lpstr>Tahoma</vt:lpstr>
      <vt:lpstr>Times New Roman</vt:lpstr>
      <vt:lpstr>Verdana</vt:lpstr>
      <vt:lpstr>Wingdings</vt:lpstr>
      <vt:lpstr>Глобус</vt:lpstr>
      <vt:lpstr>1_Оформление по умолчанию</vt:lpstr>
      <vt:lpstr>8_Глобус</vt:lpstr>
      <vt:lpstr>27_Глобус</vt:lpstr>
      <vt:lpstr>10_Глобус</vt:lpstr>
      <vt:lpstr>11_Глобус</vt:lpstr>
      <vt:lpstr>13_Глобус</vt:lpstr>
      <vt:lpstr>14_Глобус</vt:lpstr>
      <vt:lpstr>23_Глобус</vt:lpstr>
      <vt:lpstr>20_Глобус</vt:lpstr>
      <vt:lpstr>Тема Office</vt:lpstr>
      <vt:lpstr>22_Глобус</vt:lpstr>
      <vt:lpstr>15_Глобус</vt:lpstr>
      <vt:lpstr>16_Глобус</vt:lpstr>
      <vt:lpstr>19_Глобус</vt:lpstr>
      <vt:lpstr>17_Глобус</vt:lpstr>
      <vt:lpstr>18_Глобус</vt:lpstr>
      <vt:lpstr>       XIX КОНФЕРЕНЦИЯ по ИУМиБ Москва-МГУ Экономический факультет        </vt:lpstr>
      <vt:lpstr>План</vt:lpstr>
      <vt:lpstr>История-1</vt:lpstr>
      <vt:lpstr>История-2</vt:lpstr>
      <vt:lpstr>Истоки</vt:lpstr>
      <vt:lpstr>Презентация PowerPoint</vt:lpstr>
      <vt:lpstr>Аристотель</vt:lpstr>
      <vt:lpstr>Два взгляда на «прошлое» </vt:lpstr>
      <vt:lpstr>Социальная память = Источник ИУМ</vt:lpstr>
      <vt:lpstr>«Несостыковки» элементов социальной памяти</vt:lpstr>
      <vt:lpstr>Проблемы  социальной памяти - 1</vt:lpstr>
      <vt:lpstr>Проблемы  социальной памяти - 2</vt:lpstr>
      <vt:lpstr>Проблемы  социальной памяти - 3</vt:lpstr>
      <vt:lpstr>В.УЭВЕЛЛ:</vt:lpstr>
      <vt:lpstr>О гносеологии ИУМ и предикатах - 1</vt:lpstr>
      <vt:lpstr>О гносеологии ИУМ и предикатах - 2</vt:lpstr>
      <vt:lpstr>О гносеологии ИУМ и предикатах - 3</vt:lpstr>
      <vt:lpstr>О гносеологии ИУМ и предикатах - 4</vt:lpstr>
      <vt:lpstr>О гносеологии ИУМ и предикатах - 5</vt:lpstr>
      <vt:lpstr>Задача исследователей по ИУМ</vt:lpstr>
      <vt:lpstr>Определение ИУ</vt:lpstr>
      <vt:lpstr>Определение ИУМ</vt:lpstr>
      <vt:lpstr>Три предметных уровня в ИУМ</vt:lpstr>
      <vt:lpstr>Кл. Факторы «открытий» в ИУМ</vt:lpstr>
      <vt:lpstr>О Жизни/Смерти Менеджмента-1</vt:lpstr>
      <vt:lpstr>О Жизни/Смерти Менеджмента-2</vt:lpstr>
      <vt:lpstr>«Аудитория» историков наук-1</vt:lpstr>
      <vt:lpstr>«Аудитория» историков наук-2</vt:lpstr>
      <vt:lpstr> «Институты» ИУМ</vt:lpstr>
      <vt:lpstr>Презентация PowerPoint</vt:lpstr>
      <vt:lpstr>МОДЕЛИ УПРАВЛЕНИЯ или ПАРАДИГМЫ ИУМ - 1</vt:lpstr>
      <vt:lpstr> МОДЕЛИ УПРАВЛЕНИЯ  или ПАРАДИГМЫ ИУМ - 2</vt:lpstr>
      <vt:lpstr>Презентация PowerPoint</vt:lpstr>
      <vt:lpstr>Уже в который раз:</vt:lpstr>
      <vt:lpstr>Контекст</vt:lpstr>
      <vt:lpstr> Организация, как объект </vt:lpstr>
      <vt:lpstr>Презентация PowerPoint</vt:lpstr>
      <vt:lpstr> Функции управления (ФайольПопов) </vt:lpstr>
      <vt:lpstr>МЕНЕДЖЕРЫ – 1/2</vt:lpstr>
      <vt:lpstr>МЕНЕДЖЕРЫ – 2/2</vt:lpstr>
      <vt:lpstr>МЕНЕДЖЕРЫ</vt:lpstr>
      <vt:lpstr>Табели о Рангах - 1</vt:lpstr>
      <vt:lpstr>Табели о Рангах – 1/в</vt:lpstr>
      <vt:lpstr>Табели о Рангах – 1/с </vt:lpstr>
      <vt:lpstr>Презентация PowerPoint</vt:lpstr>
      <vt:lpstr>Презентация PowerPoint</vt:lpstr>
      <vt:lpstr>КЛЮЧЕВЫЕ ВОПРОСЫ  УПРАВЛЕНИЯ ОРГАНИЗАЦИЕЙ</vt:lpstr>
      <vt:lpstr>О подготовке менеджеров- 1</vt:lpstr>
      <vt:lpstr>О подготовке менеджеров - 2</vt:lpstr>
      <vt:lpstr>О подготовке менеджеров - 3</vt:lpstr>
      <vt:lpstr>О подготовке менеджеров - 4</vt:lpstr>
      <vt:lpstr>О подготовке менеджеров - 5</vt:lpstr>
      <vt:lpstr>О подготовке менеджеров - 6</vt:lpstr>
      <vt:lpstr>О подготовке менеджеров - 7</vt:lpstr>
      <vt:lpstr>О подготовке менеджеров - 8</vt:lpstr>
      <vt:lpstr>О подготовке менеджеров - 9</vt:lpstr>
      <vt:lpstr>О подготовке менеджеров - 10</vt:lpstr>
      <vt:lpstr>Развитие взглядов на  управленческий труд (УТ) – 1</vt:lpstr>
      <vt:lpstr>Развитие взглядов на УТ – 2</vt:lpstr>
      <vt:lpstr>Развитие взглядов на УТ – 3</vt:lpstr>
      <vt:lpstr>Развитие взглядов на УТ – 4</vt:lpstr>
      <vt:lpstr>Развитие взглядов на УТ – 5</vt:lpstr>
      <vt:lpstr>Развитие взглядов на УТ – 6</vt:lpstr>
      <vt:lpstr>Развитие взглядов на УТ – 7</vt:lpstr>
      <vt:lpstr>Развитие взглядов на УТ – 8</vt:lpstr>
      <vt:lpstr>Развитие взглядов на УТ – 9</vt:lpstr>
      <vt:lpstr>Развитие взглядов на УТ – 10</vt:lpstr>
      <vt:lpstr>Развитие взглядов на УТ – 11а</vt:lpstr>
      <vt:lpstr>Развитие взглядов на УТ – 11в</vt:lpstr>
      <vt:lpstr>Развитие взглядов на УТ – 12</vt:lpstr>
      <vt:lpstr>Развитие взглядов на УТ - 13</vt:lpstr>
      <vt:lpstr>Что делать?</vt:lpstr>
      <vt:lpstr>Вопросы</vt:lpstr>
      <vt:lpstr>В обоих случаях ЦЕЛЕВОЙ ПОДХОД</vt:lpstr>
      <vt:lpstr>Роли менеджера (по Генри Минцбергу-1975) – 1/3</vt:lpstr>
      <vt:lpstr>Роли менеджера- 2/3</vt:lpstr>
      <vt:lpstr>Роли менеджера - 3/3</vt:lpstr>
      <vt:lpstr>Новое по теме «Роли менеджера»</vt:lpstr>
      <vt:lpstr>10 Principles of The Future Manager (Jacob Morgan)</vt:lpstr>
      <vt:lpstr>Jacob Morgan</vt:lpstr>
      <vt:lpstr>Jacob Morgan</vt:lpstr>
      <vt:lpstr>Выводы: Менеджер должен</vt:lpstr>
      <vt:lpstr>Что изучать будущим менеджерам? </vt:lpstr>
      <vt:lpstr>Презентация PowerPoint</vt:lpstr>
      <vt:lpstr>Смена формулировок</vt:lpstr>
      <vt:lpstr>Кто такой сегодня «Менеджер»?</vt:lpstr>
      <vt:lpstr>СПЕКТАКЛЬ и ВЫВОДЫ</vt:lpstr>
      <vt:lpstr>Вера, Надежда и Утешение, как всегда, в формуле:</vt:lpstr>
      <vt:lpstr>Идеи </vt:lpstr>
      <vt:lpstr>Презентация PowerPoint</vt:lpstr>
      <vt:lpstr>Презентация PowerPoint</vt:lpstr>
      <vt:lpstr>Презентация PowerPoint</vt:lpstr>
      <vt:lpstr>МЕНЕДЖЕРЫ - 2</vt:lpstr>
      <vt:lpstr>Работа или Результат?</vt:lpstr>
      <vt:lpstr>Задача для аудитории</vt:lpstr>
      <vt:lpstr>О триаде компетенций </vt:lpstr>
    </vt:vector>
  </TitlesOfParts>
  <Company>InterUn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МЕЖДУНАРОДНЫЙ УНИВЕРСИТЕТ  (С.-Петербург)  Программа  «Мастер Делового Администрирования»  СТРАТЕГИЧЕСКОЕ  УПРАВЛЕНИЕ</dc:title>
  <dc:creator>Vladimir M</dc:creator>
  <cp:lastModifiedBy>marshev vadim ivanovich</cp:lastModifiedBy>
  <cp:revision>490</cp:revision>
  <dcterms:created xsi:type="dcterms:W3CDTF">2005-11-16T16:06:02Z</dcterms:created>
  <dcterms:modified xsi:type="dcterms:W3CDTF">2018-09-21T15:18:03Z</dcterms:modified>
</cp:coreProperties>
</file>