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9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4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09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5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73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4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6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8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29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56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4DED6-B3C8-46FC-B1BB-81953B62015B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8DBC7-EB6D-4F8B-AC3B-A11F9C7F2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37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организационной структуры подразделений, как технология внедрения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7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Дирекция стратегического развития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ДСтР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ДСтР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 Группы ГАЗ является инициатором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концепций: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утверждения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реализации которых появляются новые процессы, имеющие потребность в текстовом описании и определении конкретных подразделений в рамках которых БП будут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актуализированы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описаны в едином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формате.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детальная формализация которых осуществляется дирекциями по развитию 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ДпР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дивизионов Группы ГАЗ в виде конкретных разработок.</a:t>
            </a: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подразделений 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ДСтР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 ГГ связана с разработкой программ и политик планируемых направлений деятельности и зависит от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уровня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технологических инноваций (степени реструктуризации);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формирования новых управленческих концепций;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компетенций менеджмента и персонала.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016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функции дирекции ИТ и БП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 - отдел -  основной исполнитель проекта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БП, функции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направлены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автоматизацию наиболее формализованных БП: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бухгалтерской и финансовой отчетности,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отчетности казначейства,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логистики,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процессов документооборота (СЭД).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412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Дирекция реинжиниринга бизнес-процессов (РБП)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департамент РБП; 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СО (структурной организации) 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БП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основной деятельности этих департаментов были определены: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формулировка проблем описания БП с учетом первых опытов по описанию БП;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изучение накопленного опыта в области описания БП на основании которого совершенствуются технологии описания БП (в первую очередь обращается внимание на качество текстового описания БП, предшествующего автоматизации процессов);                                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разработка единого Реестра БП, способствовавшая выделению основных, обеспечивающих и управленческих процессов, с уточнением потребности всех видов процессов в методических и методологических подходах к описанию;  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открытие проектов, способствующих решению проблем описания БП в области: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оргразвития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оптимизации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БП;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разработка штатного расписания УК ГГ для новых специальностей в области описания БП: методолога/ аналитика/ аудитора; 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регламентация (описание) и  классификация БП;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978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подразделений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отношения подразделений к процессам описания, мы предлагаем следующую классификацию: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генерирующие новые процессы на различных основаниях и уровнях управления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занятые текстовым описанием БП, предшествующим автоматизации БП (РБП);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занятые автоматизацией БП (ИТ-отдел); </a:t>
            </a:r>
          </a:p>
        </p:txBody>
      </p:sp>
    </p:spTree>
    <p:extLst>
      <p:ext uri="{BB962C8B-B14F-4D97-AF65-F5344CB8AC3E}">
        <p14:creationId xmlns:p14="http://schemas.microsoft.com/office/powerpoint/2010/main" val="951242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 представляет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прямое руководство по: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подразделений,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занятых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условий внедрения ЦЭ;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 менеджеров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разработки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эти направления деятельности практически в неизменном виде будет развиваться и в рамках концепции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470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046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Проблема. Предмет. Цель.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Проблема. Наступающая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ЦЭ,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новая управленческая парадигма, актуализирует формулировку проблем условий ее внедрения. Как показывает практика управления  одним из основных условий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внедрения НУК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формирование 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подразделений, в рамках которых должны быть распределены  рабочие группы, занятые в процессе внедрения НУК.  Следовательно, именно фактор формирования 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будет актуализирован в процессах внедрения концепции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ЦЭ.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оргструктуры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занятые в описании бизнес-процессов.    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систематизация принципов формирования 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занятых описанием бизнес-процессов, как условий способствующих эффективному внедрению концепции цифровой экономики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29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внедрения концепции ЦЭ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 внедрения концепции ЦЭ уделяется особое внимание на государственном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которым, проблемы условий внедрения КЦЭ  приобрели определенный формат. Однако, это документы рекомендательного и общего назначения. Внедрение концепции ЦЭ - процесс сложный, требующий определения технологий (условий), способствующих ее реализации. Эти потребности в практике управления реализуются посредством «систематизации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накопленных организацией в схожих ситуациях. В нашей работе, в качестве «знаний», мы систематизировали опыт Группы ГАЗ в области разработки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подразделений для распределения рабочей группы, занятой в описании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БП.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36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в качестве предмета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(Д.А. Новиков).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13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ргструктур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подразделений Группы ГАЗ эволюционировали в контексте внедрения концепций: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системы менеджмента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технического регулирования,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автоматизации производственной системы и БП.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видно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эволюции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оргструктур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являлось внедрение НУК, реализация которых основана на принципах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процессов. </a:t>
            </a:r>
          </a:p>
        </p:txBody>
      </p:sp>
    </p:spTree>
    <p:extLst>
      <p:ext uri="{BB962C8B-B14F-4D97-AF65-F5344CB8AC3E}">
        <p14:creationId xmlns:p14="http://schemas.microsoft.com/office/powerpoint/2010/main" val="3992453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БП – это деятельность,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состоящая из нескольких направлений: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процессов, предшествующее автоматизации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втоматизация процессов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018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концепции описания БП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155318"/>
              </p:ext>
            </p:extLst>
          </p:nvPr>
        </p:nvGraphicFramePr>
        <p:xfrm>
          <a:off x="720435" y="2105890"/>
          <a:ext cx="10875819" cy="3596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70798">
                  <a:extLst>
                    <a:ext uri="{9D8B030D-6E8A-4147-A177-3AD203B41FA5}">
                      <a16:colId xmlns:a16="http://schemas.microsoft.com/office/drawing/2014/main" val="3713798841"/>
                    </a:ext>
                  </a:extLst>
                </a:gridCol>
                <a:gridCol w="4769920">
                  <a:extLst>
                    <a:ext uri="{9D8B030D-6E8A-4147-A177-3AD203B41FA5}">
                      <a16:colId xmlns:a16="http://schemas.microsoft.com/office/drawing/2014/main" val="1197259657"/>
                    </a:ext>
                  </a:extLst>
                </a:gridCol>
                <a:gridCol w="5035101">
                  <a:extLst>
                    <a:ext uri="{9D8B030D-6E8A-4147-A177-3AD203B41FA5}">
                      <a16:colId xmlns:a16="http://schemas.microsoft.com/office/drawing/2014/main" val="3975155485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Концепция описания БП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Концепция цифровизации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3791776"/>
                  </a:ext>
                </a:extLst>
              </a:tr>
              <a:tr h="3879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Текстовое описание процессов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Текстовое описание процессов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8954957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Автоматизация текста процессов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Автоматизация текста процессов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9133366"/>
                  </a:ext>
                </a:extLst>
              </a:tr>
              <a:tr h="8506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Цифровизация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автоматизированных процессов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0517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324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автоматизированные процессы;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логическим продолжением концепции описания БП;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полную преемственность концепции описания БП.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концепции описания БП в условиях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запишем в виде следующей схемы: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БП +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автоматизарованных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процессов = концепция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концепция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процессов является естественной и неотъемлемой частью подготовительного этапа технологии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479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структуры подразделений Группы ГАЗ, занятых в описании БП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внедрение концепции описания БП в Группе ГАЗ были осуществлены в рамках подразделений: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стратегического развития, как инициатора стратегических инициатив и внедрения новых (инновационных) управленческих концепций;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дирекции ИТ и БП, непосредственно занятой в описании БП;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реинжиниринга по описанию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БП,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обеспечивающего комплексный подход к планированию и реализации концепции описания БП. </a:t>
            </a:r>
          </a:p>
        </p:txBody>
      </p:sp>
    </p:spTree>
    <p:extLst>
      <p:ext uri="{BB962C8B-B14F-4D97-AF65-F5344CB8AC3E}">
        <p14:creationId xmlns:p14="http://schemas.microsoft.com/office/powerpoint/2010/main" val="2541880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851</Words>
  <Application>Microsoft Office PowerPoint</Application>
  <PresentationFormat>Широкоэкранный</PresentationFormat>
  <Paragraphs>87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Проблема. Предмет. Цель. </vt:lpstr>
      <vt:lpstr>Условия внедрения концепции ЦЭ</vt:lpstr>
      <vt:lpstr>Определения оргструктуры</vt:lpstr>
      <vt:lpstr>Эволюция оргструктур</vt:lpstr>
      <vt:lpstr>Презентация PowerPoint</vt:lpstr>
      <vt:lpstr>Алгоритмы концепции описания БП и цифровизации процесса</vt:lpstr>
      <vt:lpstr>Технология цифровизации</vt:lpstr>
      <vt:lpstr>Организационные структуры подразделений Группы ГАЗ, занятых в описании БП </vt:lpstr>
      <vt:lpstr>Дирекция стратегического развития (ДСтР)</vt:lpstr>
      <vt:lpstr>Структура и функции дирекции ИТ и БП</vt:lpstr>
      <vt:lpstr>Дирекция реинжиниринга бизнес-процессов (РБП) </vt:lpstr>
      <vt:lpstr>Классификация подразделений </vt:lpstr>
      <vt:lpstr>Выводы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18</cp:revision>
  <dcterms:created xsi:type="dcterms:W3CDTF">2018-09-21T17:10:48Z</dcterms:created>
  <dcterms:modified xsi:type="dcterms:W3CDTF">2018-09-22T03:24:16Z</dcterms:modified>
</cp:coreProperties>
</file>