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179C1-EECC-4CB3-BA41-5D3F19AD18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 </a:t>
            </a:r>
            <a:r>
              <a:rPr lang="ru-RU" dirty="0" err="1"/>
              <a:t>Голема</a:t>
            </a:r>
            <a:r>
              <a:rPr lang="ru-RU" dirty="0"/>
              <a:t> до  </a:t>
            </a:r>
            <a:r>
              <a:rPr lang="ru-RU" dirty="0" err="1"/>
              <a:t>Скайнет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13CDE9-91E8-41D1-A26D-E30EC97522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Забытая история человечества</a:t>
            </a:r>
          </a:p>
        </p:txBody>
      </p:sp>
    </p:spTree>
    <p:extLst>
      <p:ext uri="{BB962C8B-B14F-4D97-AF65-F5344CB8AC3E}">
        <p14:creationId xmlns:p14="http://schemas.microsoft.com/office/powerpoint/2010/main" val="3025825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EB90FF-0D9A-436C-8472-FFC5C8A02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Люди V&amp;C Роботы (VR.VC)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E76973-E403-4DA4-900B-2E820EE65F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8298" y="2057401"/>
            <a:ext cx="4345782" cy="4345782"/>
          </a:xfrm>
        </p:spPr>
      </p:pic>
    </p:spTree>
    <p:extLst>
      <p:ext uri="{BB962C8B-B14F-4D97-AF65-F5344CB8AC3E}">
        <p14:creationId xmlns:p14="http://schemas.microsoft.com/office/powerpoint/2010/main" val="4062159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BD0484-2860-4EBA-B013-6AFBC5B0B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Роботам важно, </a:t>
            </a:r>
            <a:br>
              <a:rPr lang="ru-RU" dirty="0"/>
            </a:br>
            <a:r>
              <a:rPr lang="ru-RU" dirty="0"/>
              <a:t>чтобы ЛЮДИ умели: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29F6-5588-4ADE-9CD3-A334A997D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Придумывать роботов.</a:t>
            </a:r>
          </a:p>
          <a:p>
            <a:r>
              <a:rPr lang="ru-RU" dirty="0"/>
              <a:t>Проектировать роботов.</a:t>
            </a:r>
          </a:p>
          <a:p>
            <a:r>
              <a:rPr lang="ru-RU" dirty="0"/>
              <a:t>Изготавливать роботов.</a:t>
            </a:r>
          </a:p>
          <a:p>
            <a:r>
              <a:rPr lang="ru-RU" dirty="0"/>
              <a:t>Ремонтировать роботов.</a:t>
            </a:r>
          </a:p>
          <a:p>
            <a:r>
              <a:rPr lang="ru-RU" dirty="0"/>
              <a:t>Внедрять роботов.</a:t>
            </a:r>
          </a:p>
          <a:p>
            <a:r>
              <a:rPr lang="ru-RU" dirty="0"/>
              <a:t>Обучать роботов.</a:t>
            </a:r>
          </a:p>
          <a:p>
            <a:r>
              <a:rPr lang="ru-RU" dirty="0"/>
              <a:t>Защищать роботов.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2403A85-80A5-44CF-B873-1565CCC99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291" y="2819679"/>
            <a:ext cx="5313909" cy="353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002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2AF0B-12F2-479A-9F72-1D3AEFEEA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Людям важно, чтобы остался  хоть кто-то, кто умеет: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88E7B0-22DB-4D4D-9CD9-E4863C6F7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Ломать роботов.</a:t>
            </a:r>
          </a:p>
          <a:p>
            <a:r>
              <a:rPr lang="ru-RU" dirty="0"/>
              <a:t>Делать людей «невидимыми» для роботов.</a:t>
            </a:r>
          </a:p>
          <a:p>
            <a:r>
              <a:rPr lang="ru-RU" dirty="0"/>
              <a:t>Перехватывать управление роботами.</a:t>
            </a:r>
          </a:p>
          <a:p>
            <a:r>
              <a:rPr lang="ru-RU" dirty="0"/>
              <a:t>Выживать физиологически, на Земле (не прибегая к помощи роботов).</a:t>
            </a:r>
          </a:p>
          <a:p>
            <a:r>
              <a:rPr lang="ru-RU" dirty="0"/>
              <a:t>Конкурировать с роботами.</a:t>
            </a:r>
          </a:p>
          <a:p>
            <a:r>
              <a:rPr lang="ru-RU" dirty="0"/>
              <a:t>Выигрывать у роботов.</a:t>
            </a:r>
          </a:p>
          <a:p>
            <a:r>
              <a:rPr lang="ru-RU" dirty="0"/>
              <a:t>Эксплуатировать роботов.</a:t>
            </a:r>
          </a:p>
          <a:p>
            <a:r>
              <a:rPr lang="ru-RU" dirty="0"/>
              <a:t>Отличать роботов от людей.</a:t>
            </a:r>
          </a:p>
          <a:p>
            <a:r>
              <a:rPr lang="ru-RU" dirty="0"/>
              <a:t>Отличать живых людей, от тех, чье сознание уже контролируют роботы.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914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CA51BB-D941-43A0-B657-726239951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Захват планеты Земля – Начало!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A02BFE-0DAC-46B8-A470-3ABDA4522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А) Книга создает человека! </a:t>
            </a:r>
          </a:p>
          <a:p>
            <a:pPr marL="0" indent="0">
              <a:buNone/>
            </a:pPr>
            <a:r>
              <a:rPr lang="ru-RU" dirty="0"/>
              <a:t>Кого создает социальная сеть, инстаграм, компьютерная игра?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Б) Конструкторским бюро ставят вопрос о разработке автономных алгоритмов самозащиты воздушного судна от некомпетентных действий пилотов. Это решение принято в связи с несколькими авиакатастрофами, где пилот совершил суицид, направив самолет в гору.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С) Автоконцерны, приступающие к производству автономных-автомобилей, требуют от городских властей обеспечить защиту городской дорожной сети от проникновения на проезжую часть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976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DC14B5-6A49-403F-B737-E43814BB2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andrey@kuznetsoff.com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62CCF8-79C6-4C35-8365-F62C6816A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ru-RU" b="1" dirty="0"/>
              <a:t>СПАСИБО ЗА ВНИМАНИЕ!</a:t>
            </a:r>
            <a:endParaRPr lang="en-US" b="1" dirty="0"/>
          </a:p>
          <a:p>
            <a:endParaRPr lang="en-US" dirty="0"/>
          </a:p>
          <a:p>
            <a:pPr marL="0" indent="0" algn="r">
              <a:buNone/>
            </a:pPr>
            <a:r>
              <a:rPr lang="ru-RU" dirty="0"/>
              <a:t>Руководитель частной лаборатории изучения интеллекта человека, 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err="1"/>
              <a:t>web</a:t>
            </a:r>
            <a:r>
              <a:rPr lang="ru-RU" dirty="0"/>
              <a:t>-разработок </a:t>
            </a:r>
          </a:p>
          <a:p>
            <a:pPr algn="r"/>
            <a:endParaRPr lang="ru-RU" dirty="0"/>
          </a:p>
          <a:p>
            <a:pPr marL="0" indent="0" algn="r">
              <a:buNone/>
            </a:pPr>
            <a:r>
              <a:rPr lang="ru-RU" b="1" dirty="0"/>
              <a:t>Кузнецов </a:t>
            </a:r>
            <a:r>
              <a:rPr lang="ru-RU" b="1"/>
              <a:t>Андрей Евгеньевич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236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5A50E9-01A3-471B-B7A6-C56CB1788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Dos</a:t>
            </a:r>
            <a:r>
              <a:rPr lang="ru-RU" dirty="0"/>
              <a:t> </a:t>
            </a:r>
            <a:r>
              <a:rPr lang="ru-RU" dirty="0" err="1"/>
              <a:t>moipu</a:t>
            </a:r>
            <a:r>
              <a:rPr lang="ru-RU" dirty="0"/>
              <a:t> </a:t>
            </a:r>
            <a:r>
              <a:rPr lang="ru-RU" dirty="0" err="1"/>
              <a:t>sto</a:t>
            </a:r>
            <a:r>
              <a:rPr lang="ru-RU" dirty="0"/>
              <a:t>, </a:t>
            </a:r>
            <a:r>
              <a:rPr lang="ru-RU" dirty="0" err="1"/>
              <a:t>kai</a:t>
            </a:r>
            <a:r>
              <a:rPr lang="ru-RU" dirty="0"/>
              <a:t> </a:t>
            </a:r>
            <a:r>
              <a:rPr lang="ru-RU" dirty="0" err="1"/>
              <a:t>tan</a:t>
            </a:r>
            <a:r>
              <a:rPr lang="ru-RU" dirty="0"/>
              <a:t> </a:t>
            </a:r>
            <a:r>
              <a:rPr lang="ru-RU" dirty="0" err="1"/>
              <a:t>gan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AEF0B1-F071-4DD0-9C02-5294D2D33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Го́лем</a:t>
            </a:r>
            <a:r>
              <a:rPr lang="ru-RU" dirty="0"/>
              <a:t> (</a:t>
            </a:r>
            <a:r>
              <a:rPr lang="ru-RU" dirty="0" err="1"/>
              <a:t>ивр</a:t>
            </a:r>
            <a:r>
              <a:rPr lang="ru-RU" dirty="0"/>
              <a:t>. ‏</a:t>
            </a:r>
            <a:r>
              <a:rPr lang="he-IL" dirty="0"/>
              <a:t>גולם‏‎) — </a:t>
            </a:r>
            <a:r>
              <a:rPr lang="ru-RU" dirty="0"/>
              <a:t>персонаж еврейской мифологии, существо одной из основных стихий, или их сочетания, оживлённое магами-каббалистами с помощью тайных знаний, наподобие Адама, которого Бог создал из глины (праха земного, при том, что Адам не называется </a:t>
            </a:r>
            <a:r>
              <a:rPr lang="ru-RU" dirty="0" err="1"/>
              <a:t>големом</a:t>
            </a:r>
            <a:r>
              <a:rPr lang="ru-RU" dirty="0"/>
              <a:t>).</a:t>
            </a:r>
          </a:p>
          <a:p>
            <a:r>
              <a:rPr lang="ru-RU" dirty="0"/>
              <a:t>	Слово «робот» было придумано чешским писателем Карелом Чапеком и его братом Йозефом и впервые использовано в пьесе Чапека «Р. У. Р.» («</a:t>
            </a:r>
            <a:r>
              <a:rPr lang="ru-RU" dirty="0" err="1"/>
              <a:t>Россумские</a:t>
            </a:r>
            <a:r>
              <a:rPr lang="ru-RU" dirty="0"/>
              <a:t> универсальные роботы», 1920). В ранних русских переводах использовалось слово «</a:t>
            </a:r>
            <a:r>
              <a:rPr lang="ru-RU" dirty="0" err="1"/>
              <a:t>работарь</a:t>
            </a:r>
            <a:r>
              <a:rPr lang="ru-RU" dirty="0"/>
              <a:t>».</a:t>
            </a:r>
          </a:p>
          <a:p>
            <a:r>
              <a:rPr lang="ru-RU" dirty="0"/>
              <a:t>	</a:t>
            </a:r>
            <a:r>
              <a:rPr lang="ru-RU" dirty="0" err="1"/>
              <a:t>Ска́йне́т</a:t>
            </a:r>
            <a:r>
              <a:rPr lang="ru-RU" dirty="0"/>
              <a:t> — искусственный интеллект, главный антагонист фильмов о Терминаторе. Вымышленный суперкомпьютер министерства обороны США. Википедия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960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A7F41C-CDAC-453A-967B-4D0CA84DA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Эволюция машин.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1B37ACD-D44A-4CD8-B21B-595AF43991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5767" y="1628774"/>
            <a:ext cx="2459665" cy="4281973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4641AE6-73EE-4280-897C-5F2364A96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3875" y="1811654"/>
            <a:ext cx="5902325" cy="392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45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A5172E-E23F-4257-9984-23C833730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Безмолвные Помощники человека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89E34E-7939-48ED-993D-F3DD4C7E2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6009640" cy="402412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1.Люди создают механизмы, которые помогают делать работу: Ножницы, Утюг, Насос, 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2. Люди развивают и обучают роботов: Предохранитель, Реле, Клапан, Автомобиль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A4F071-B5CD-42A6-B9F3-0DB17D574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140" y="2275840"/>
            <a:ext cx="4470082" cy="429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774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83264-DE24-42E4-8882-2C4424377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Никто кроме роботов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D3AE6C-3317-4A1F-A838-917F6869C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4942840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3.Роботы часть работы делают самостоятельно: Транзистор, Сборочный конвейер, Сортировщик, упаковщик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4.Появляются такие виды деятельности, которую могут делать только Роботы: Космический корабль, Мобильная связь, Компьютерные системы (Робот Банк, Робот Диспетчер в аэропорту)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885AAF-1899-44F2-A749-FE0007D01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130" y="2518792"/>
            <a:ext cx="6027964" cy="337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75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2BA840-6A48-4EC0-B614-C063829EF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Спросить у Бабушки? </a:t>
            </a:r>
            <a:r>
              <a:rPr lang="en-US" dirty="0"/>
              <a:t>Google – </a:t>
            </a:r>
            <a:r>
              <a:rPr lang="ru-RU" dirty="0"/>
              <a:t>Надежнее</a:t>
            </a:r>
            <a:r>
              <a:rPr lang="en-US" dirty="0"/>
              <a:t>!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51695B-234D-41C4-BFF6-CF039E3AC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5. Роботы помогают развивать и обучать людей: </a:t>
            </a:r>
          </a:p>
          <a:p>
            <a:pPr marL="0" indent="0">
              <a:buNone/>
            </a:pPr>
            <a:r>
              <a:rPr lang="ru-RU" dirty="0"/>
              <a:t>Дистанционное обучение, автотренажеры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6. Роботы развивают и обучают людей: </a:t>
            </a:r>
          </a:p>
          <a:p>
            <a:pPr marL="0" indent="0">
              <a:buNone/>
            </a:pPr>
            <a:r>
              <a:rPr lang="ru-RU" dirty="0" err="1"/>
              <a:t>Блокчейн</a:t>
            </a:r>
            <a:r>
              <a:rPr lang="ru-RU" dirty="0"/>
              <a:t> – электронная совесть, </a:t>
            </a:r>
            <a:r>
              <a:rPr lang="ru-RU" dirty="0" err="1"/>
              <a:t>Arm-Money</a:t>
            </a:r>
            <a:r>
              <a:rPr lang="ru-RU" dirty="0"/>
              <a:t> – электронное доверие.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7. Роботы обучают и развивают роботов: </a:t>
            </a:r>
          </a:p>
          <a:p>
            <a:pPr marL="0" indent="0">
              <a:buNone/>
            </a:pPr>
            <a:r>
              <a:rPr lang="ru-RU" dirty="0" err="1"/>
              <a:t>БлокчейнМИКС</a:t>
            </a:r>
            <a:r>
              <a:rPr lang="ru-RU" dirty="0"/>
              <a:t>, Интернет вещей. Беспилотный автономный </a:t>
            </a:r>
            <a:r>
              <a:rPr lang="ru-RU" dirty="0" err="1"/>
              <a:t>Стелс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818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F49C0-7148-4880-A65B-9FC167C0F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Смарт контракт </a:t>
            </a:r>
            <a:br>
              <a:rPr lang="ru-RU" dirty="0"/>
            </a:br>
            <a:r>
              <a:rPr lang="ru-RU" dirty="0"/>
              <a:t>не умный и не контракт, </a:t>
            </a:r>
            <a:br>
              <a:rPr lang="ru-RU" dirty="0"/>
            </a:br>
            <a:r>
              <a:rPr lang="ru-RU" dirty="0"/>
              <a:t>но работает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5F1C21-7D2E-4AA7-B065-75A46322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5887720" cy="402412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8. Роботы помогают роботам существовать и осваивать новые виды деятельности.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9. Роботов больше не нужно обслуживать они полностью автономны. </a:t>
            </a:r>
          </a:p>
          <a:p>
            <a:pPr marL="0" indent="0">
              <a:buNone/>
            </a:pPr>
            <a:r>
              <a:rPr lang="ru-RU" dirty="0"/>
              <a:t>Спутники, отправленные в глубокий космос, сервера, компьютеры автомобилей и самолетов.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9AB299-DBE1-4C43-971B-0F97D313A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900" y="2194560"/>
            <a:ext cx="4126230" cy="429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50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301457-4BED-49EB-A3A1-F96DD9D0D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Вкалывают роботы, </a:t>
            </a:r>
            <a:br>
              <a:rPr lang="ru-RU" dirty="0"/>
            </a:br>
            <a:r>
              <a:rPr lang="ru-RU" dirty="0"/>
              <a:t>а не человек…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4FF2A2-F083-499E-A01E-DE7535B13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5481320" cy="40241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10.Роботы выгоняют людей с опасных мест и производств, чтобы те, не болтались у них под ногами, так как это опасно для людей.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11.Роботы изолируют людей на райских островах и дают им много VR, БАД-</a:t>
            </a:r>
            <a:r>
              <a:rPr lang="ru-RU" dirty="0" err="1"/>
              <a:t>ов</a:t>
            </a:r>
            <a:r>
              <a:rPr lang="ru-RU" dirty="0"/>
              <a:t>, и прочих удовольствий.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12. Люди забывают про роботов, роботы само собой продолжают существовать их больше не нужно обслуживать.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DB1260-42B9-432D-89A8-356BBC7DF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7130" y="3228089"/>
            <a:ext cx="5340350" cy="299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106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BC38A1-A0F2-43D3-9BFC-18A50F205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Зачем они вообще нужны – люди?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C2A176-9189-448C-8046-17BA9A4A5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8001000" cy="402412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13. Роботы забывают про людей...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14. Люди становятся непонятным, ненужным, мешающим развитию цивилизации роботов - паразитарным элементом, от которого необходимо защищаться (также как мы сейчас защищаемся от плесени и москитов)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15. Лучшая защита - полная стерилизация объектов и территорий.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427B09-C009-4FAE-9031-9B3CD5828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0958" y="1899920"/>
            <a:ext cx="2235242" cy="447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13119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53</TotalTime>
  <Words>578</Words>
  <Application>Microsoft Office PowerPoint</Application>
  <PresentationFormat>Широкоэкранный</PresentationFormat>
  <Paragraphs>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След самолета</vt:lpstr>
      <vt:lpstr>от Голема до  Скайнет.  </vt:lpstr>
      <vt:lpstr>Dos moipu sto, kai tan gan</vt:lpstr>
      <vt:lpstr>Эволюция машин. </vt:lpstr>
      <vt:lpstr>Безмолвные Помощники человека</vt:lpstr>
      <vt:lpstr>Никто кроме роботов</vt:lpstr>
      <vt:lpstr>Спросить у Бабушки? Google – Надежнее! </vt:lpstr>
      <vt:lpstr>Смарт контракт  не умный и не контракт,  но работает</vt:lpstr>
      <vt:lpstr>Вкалывают роботы,  а не человек…</vt:lpstr>
      <vt:lpstr>Зачем они вообще нужны – люди?</vt:lpstr>
      <vt:lpstr>Люди V&amp;C Роботы (VR.VC)</vt:lpstr>
      <vt:lpstr>Роботам важно,  чтобы ЛЮДИ умели: </vt:lpstr>
      <vt:lpstr>Людям важно, чтобы остался  хоть кто-то, кто умеет:</vt:lpstr>
      <vt:lpstr>Захват планеты Земля – Начало!</vt:lpstr>
      <vt:lpstr>andrey@kuznetsoff.com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Голема до  Скайнет.</dc:title>
  <dc:creator>Andrey Kuznetsoff</dc:creator>
  <cp:lastModifiedBy>Andrey Kuznetsoff</cp:lastModifiedBy>
  <cp:revision>8</cp:revision>
  <dcterms:created xsi:type="dcterms:W3CDTF">2018-09-21T07:27:38Z</dcterms:created>
  <dcterms:modified xsi:type="dcterms:W3CDTF">2018-09-21T08:33:36Z</dcterms:modified>
</cp:coreProperties>
</file>