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6798" r:id="rId2"/>
  </p:sldMasterIdLst>
  <p:notesMasterIdLst>
    <p:notesMasterId r:id="rId4"/>
  </p:notesMasterIdLst>
  <p:handoutMasterIdLst>
    <p:handoutMasterId r:id="rId5"/>
  </p:handoutMasterIdLst>
  <p:sldIdLst>
    <p:sldId id="1488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1828" autoAdjust="0"/>
    <p:restoredTop sz="94550" autoAdjust="0"/>
  </p:normalViewPr>
  <p:slideViewPr>
    <p:cSldViewPr>
      <p:cViewPr>
        <p:scale>
          <a:sx n="51" d="100"/>
          <a:sy n="51" d="100"/>
        </p:scale>
        <p:origin x="-156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5C11F0-5CB6-44D1-A458-48F5D0E100C6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0B0A486-19D3-4751-883E-F746D4EE8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51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9191CC-2BA8-485F-A335-6FC0D08C0A85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5E56EDD-48B3-467A-AA2E-A4CA9FAB9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0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98E9FB-7129-4073-B330-7C5423A7765B}" type="slidenum">
              <a:rPr lang="ru-RU" altLang="ru-RU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0CAF9-EC01-40F4-9A1D-49420B6BB846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35A82-D5FC-46BB-B62E-3202186A3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8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079E0-C816-4A65-AB74-099324917AD3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B1AA7-7A4A-45A6-85CC-1C231AD12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2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00B12-34B8-429F-86BB-89B28F277BFC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DAF88-F7DB-43C3-8111-139F73529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30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052513"/>
            <a:ext cx="6119812" cy="1470025"/>
          </a:xfrm>
        </p:spPr>
        <p:txBody>
          <a:bodyPr tIns="45720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420938"/>
            <a:ext cx="446405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79388" y="41497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204F8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B1224E2-48CA-4467-95CC-E72530321A16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18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EFE7824A-2E7C-4125-96A0-84B5B710F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28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69B96FEF-9C46-4CB8-8FE7-4B1485C09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239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DA613E47-73A1-4178-B601-B701FC375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80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C2E8D08-82B3-403D-A9A6-40D4C2023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27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20EE7BC-D5B7-4ACD-BC21-782F8BA54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895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E3068DA-B6BB-4D5D-88BB-D2501BC0A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675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55FFD281-DF2C-45A6-BE4B-EB4CA2183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7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2B3BB-6090-498B-B73F-33A1C92979F7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28A73-575E-4B95-B6AC-201F90E66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970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2C60D89E-FCC9-4489-B71F-F12D8A375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35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B00CC040-5F27-4839-A0AF-6DD43997A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89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7488"/>
            <a:ext cx="2057400" cy="60912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7488"/>
            <a:ext cx="6019800" cy="60912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0072E5E-D469-4C4F-9F25-BF8C9BF0E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56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538" y="217488"/>
            <a:ext cx="6418262" cy="7191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256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052513"/>
            <a:ext cx="4038600" cy="2551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756025"/>
            <a:ext cx="4038600" cy="2552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76C1506-56FE-4254-A478-3C6A5CF93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2665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17488"/>
            <a:ext cx="8229600" cy="609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DE216D17-5CB0-474F-BA08-107724EBD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000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AA1FB-B5C1-4F56-906D-E822C9B0EA0D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F0841-E042-4122-8171-7017F8C38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2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E2BCD-0428-46A3-A609-5183220D3597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8F32-9DD9-4339-941B-293FFBAB7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63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34C53-4470-44C5-90BD-78669FFC7757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5CDE0-57FB-4B27-AE52-1B7FC29D7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12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A47BE-8D25-4191-83A9-9F65F9E4C88A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3FFDC-65EE-4C2F-8ECF-F26FD7D60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49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9C7BA-775D-4C16-99EA-DA164A4DD05C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D9D1B-8200-466D-AA08-D4493CD72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73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28FCE-070E-4CAA-807F-1607BD41CE00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031DA-F019-47AE-A54B-69E8B2FB0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25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A674B-8E1C-4146-A99D-B7AC223ABFF4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3CACE-C4E6-4F28-9E86-630591D6A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0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269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9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9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269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88" name="Freeform 36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91" name="Freeform 39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9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69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9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9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57 w 717"/>
                <a:gd name="T1" fmla="*/ 845 h 845"/>
                <a:gd name="T2" fmla="*/ 757 w 717"/>
                <a:gd name="T3" fmla="*/ 821 h 845"/>
                <a:gd name="T4" fmla="*/ 614 w 717"/>
                <a:gd name="T5" fmla="*/ 605 h 845"/>
                <a:gd name="T6" fmla="*/ 426 w 717"/>
                <a:gd name="T7" fmla="*/ 396 h 845"/>
                <a:gd name="T8" fmla="*/ 24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29 w 717"/>
                <a:gd name="T15" fmla="*/ 198 h 845"/>
                <a:gd name="T16" fmla="*/ 420 w 717"/>
                <a:gd name="T17" fmla="*/ 408 h 845"/>
                <a:gd name="T18" fmla="*/ 608 w 717"/>
                <a:gd name="T19" fmla="*/ 623 h 845"/>
                <a:gd name="T20" fmla="*/ 757 w 717"/>
                <a:gd name="T21" fmla="*/ 845 h 845"/>
                <a:gd name="T22" fmla="*/ 75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27 w 407"/>
                <a:gd name="T1" fmla="*/ 414 h 414"/>
                <a:gd name="T2" fmla="*/ 427 w 407"/>
                <a:gd name="T3" fmla="*/ 396 h 414"/>
                <a:gd name="T4" fmla="*/ 24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36 w 407"/>
                <a:gd name="T13" fmla="*/ 204 h 414"/>
                <a:gd name="T14" fmla="*/ 427 w 407"/>
                <a:gd name="T15" fmla="*/ 414 h 414"/>
                <a:gd name="T16" fmla="*/ 42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70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626 w 586"/>
                <a:gd name="T1" fmla="*/ 0 h 599"/>
                <a:gd name="T2" fmla="*/ 608 w 586"/>
                <a:gd name="T3" fmla="*/ 0 h 599"/>
                <a:gd name="T4" fmla="*/ 427 w 586"/>
                <a:gd name="T5" fmla="*/ 132 h 599"/>
                <a:gd name="T6" fmla="*/ 27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77 w 586"/>
                <a:gd name="T17" fmla="*/ 282 h 599"/>
                <a:gd name="T18" fmla="*/ 433 w 586"/>
                <a:gd name="T19" fmla="*/ 138 h 599"/>
                <a:gd name="T20" fmla="*/ 626 w 586"/>
                <a:gd name="T21" fmla="*/ 0 h 599"/>
                <a:gd name="T22" fmla="*/ 62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89 w 269"/>
                <a:gd name="T1" fmla="*/ 0 h 252"/>
                <a:gd name="T2" fmla="*/ 27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89 w 269"/>
                <a:gd name="T15" fmla="*/ 0 h 252"/>
                <a:gd name="T16" fmla="*/ 28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Line 30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8" name="Line 24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70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70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F6F3B60-1304-4300-9B67-82B373FC68E4}" type="datetime1">
              <a:rPr lang="ru-RU"/>
              <a:pPr>
                <a:defRPr/>
              </a:pPr>
              <a:t>21.09.2018</a:t>
            </a:fld>
            <a:endParaRPr lang="ru-RU"/>
          </a:p>
        </p:txBody>
      </p:sp>
      <p:sp>
        <p:nvSpPr>
          <p:cNvPr id="1270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ru-RU"/>
              <a:t>проф. МАРШЕВ В. И. (МГУ)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EEF7F4C-2474-4907-99C7-A6936166D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70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26" r:id="rId1"/>
    <p:sldLayoutId id="2147488627" r:id="rId2"/>
    <p:sldLayoutId id="2147488628" r:id="rId3"/>
    <p:sldLayoutId id="2147488629" r:id="rId4"/>
    <p:sldLayoutId id="2147488630" r:id="rId5"/>
    <p:sldLayoutId id="2147488631" r:id="rId6"/>
    <p:sldLayoutId id="2147488632" r:id="rId7"/>
    <p:sldLayoutId id="2147488633" r:id="rId8"/>
    <p:sldLayoutId id="2147488634" r:id="rId9"/>
    <p:sldLayoutId id="2147488635" r:id="rId10"/>
    <p:sldLayoutId id="2147488636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8538" y="217488"/>
            <a:ext cx="641826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524625"/>
            <a:ext cx="2984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8000" rIns="18000" bIns="1800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204F8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CBDB2A6-7335-4B1F-AFD3-E8E9E0D05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714" r:id="rId1"/>
    <p:sldLayoutId id="2147488715" r:id="rId2"/>
    <p:sldLayoutId id="2147488716" r:id="rId3"/>
    <p:sldLayoutId id="2147488717" r:id="rId4"/>
    <p:sldLayoutId id="2147488718" r:id="rId5"/>
    <p:sldLayoutId id="2147488719" r:id="rId6"/>
    <p:sldLayoutId id="2147488720" r:id="rId7"/>
    <p:sldLayoutId id="2147488721" r:id="rId8"/>
    <p:sldLayoutId id="2147488722" r:id="rId9"/>
    <p:sldLayoutId id="2147488723" r:id="rId10"/>
    <p:sldLayoutId id="2147488724" r:id="rId11"/>
    <p:sldLayoutId id="2147488725" r:id="rId12"/>
    <p:sldLayoutId id="2147488726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204F88"/>
          </a:solidFill>
          <a:latin typeface="Arial" pitchFamily="34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rgbClr val="204F88"/>
        </a:buClr>
        <a:buFont typeface="Wingdings" pitchFamily="2" charset="2"/>
        <a:buChar char="§"/>
        <a:defRPr sz="1600" b="1">
          <a:solidFill>
            <a:srgbClr val="204F88"/>
          </a:solidFill>
          <a:latin typeface="+mn-lt"/>
          <a:ea typeface="+mn-ea"/>
          <a:cs typeface="+mn-cs"/>
        </a:defRPr>
      </a:lvl1pPr>
      <a:lvl2pPr marL="539750" indent="-180975" algn="l" rtl="0" eaLnBrk="0" fontAlgn="base" hangingPunct="0">
        <a:spcBef>
          <a:spcPct val="20000"/>
        </a:spcBef>
        <a:spcAft>
          <a:spcPct val="0"/>
        </a:spcAft>
        <a:buClr>
          <a:srgbClr val="204F88"/>
        </a:buClr>
        <a:buChar char="•"/>
        <a:defRPr sz="1400">
          <a:solidFill>
            <a:srgbClr val="204F88"/>
          </a:solidFill>
          <a:latin typeface="+mn-lt"/>
        </a:defRPr>
      </a:lvl2pPr>
      <a:lvl3pPr marL="898525" indent="-179388" algn="l" rtl="0" eaLnBrk="0" fontAlgn="base" hangingPunct="0">
        <a:spcBef>
          <a:spcPct val="20000"/>
        </a:spcBef>
        <a:spcAft>
          <a:spcPct val="0"/>
        </a:spcAft>
        <a:buClr>
          <a:srgbClr val="204F88"/>
        </a:buClr>
        <a:buFont typeface="Arial" charset="0"/>
        <a:buChar char="–"/>
        <a:defRPr sz="1200">
          <a:solidFill>
            <a:srgbClr val="204F88"/>
          </a:solidFill>
          <a:latin typeface="+mn-lt"/>
        </a:defRPr>
      </a:lvl3pPr>
      <a:lvl4pPr marL="1252538" indent="-174625" algn="l" rtl="0" eaLnBrk="0" fontAlgn="base" hangingPunct="0">
        <a:spcBef>
          <a:spcPct val="20000"/>
        </a:spcBef>
        <a:spcAft>
          <a:spcPct val="0"/>
        </a:spcAft>
        <a:buClr>
          <a:srgbClr val="204F88"/>
        </a:buClr>
        <a:buFont typeface="Wingdings" pitchFamily="2" charset="2"/>
        <a:buChar char="w"/>
        <a:defRPr sz="1000">
          <a:solidFill>
            <a:srgbClr val="204F88"/>
          </a:solidFill>
          <a:latin typeface="+mn-lt"/>
        </a:defRPr>
      </a:lvl4pPr>
      <a:lvl5pPr marL="1612900" indent="-180975" algn="l" rtl="0" eaLnBrk="0" fontAlgn="base" hangingPunct="0">
        <a:spcBef>
          <a:spcPct val="20000"/>
        </a:spcBef>
        <a:spcAft>
          <a:spcPct val="0"/>
        </a:spcAft>
        <a:buClr>
          <a:srgbClr val="204F88"/>
        </a:buClr>
        <a:buChar char="o"/>
        <a:defRPr sz="900">
          <a:solidFill>
            <a:srgbClr val="204F88"/>
          </a:solidFill>
          <a:latin typeface="+mn-lt"/>
        </a:defRPr>
      </a:lvl5pPr>
      <a:lvl6pPr marL="2070100" indent="-180975" algn="l" rtl="0" fontAlgn="base">
        <a:spcBef>
          <a:spcPct val="20000"/>
        </a:spcBef>
        <a:spcAft>
          <a:spcPct val="0"/>
        </a:spcAft>
        <a:buClr>
          <a:srgbClr val="204F88"/>
        </a:buClr>
        <a:buChar char="o"/>
        <a:defRPr sz="900">
          <a:solidFill>
            <a:srgbClr val="204F88"/>
          </a:solidFill>
          <a:latin typeface="+mn-lt"/>
        </a:defRPr>
      </a:lvl6pPr>
      <a:lvl7pPr marL="2527300" indent="-180975" algn="l" rtl="0" fontAlgn="base">
        <a:spcBef>
          <a:spcPct val="20000"/>
        </a:spcBef>
        <a:spcAft>
          <a:spcPct val="0"/>
        </a:spcAft>
        <a:buClr>
          <a:srgbClr val="204F88"/>
        </a:buClr>
        <a:buChar char="o"/>
        <a:defRPr sz="900">
          <a:solidFill>
            <a:srgbClr val="204F88"/>
          </a:solidFill>
          <a:latin typeface="+mn-lt"/>
        </a:defRPr>
      </a:lvl7pPr>
      <a:lvl8pPr marL="2984500" indent="-180975" algn="l" rtl="0" fontAlgn="base">
        <a:spcBef>
          <a:spcPct val="20000"/>
        </a:spcBef>
        <a:spcAft>
          <a:spcPct val="0"/>
        </a:spcAft>
        <a:buClr>
          <a:srgbClr val="204F88"/>
        </a:buClr>
        <a:buChar char="o"/>
        <a:defRPr sz="900">
          <a:solidFill>
            <a:srgbClr val="204F88"/>
          </a:solidFill>
          <a:latin typeface="+mn-lt"/>
        </a:defRPr>
      </a:lvl8pPr>
      <a:lvl9pPr marL="3441700" indent="-180975" algn="l" rtl="0" fontAlgn="base">
        <a:spcBef>
          <a:spcPct val="20000"/>
        </a:spcBef>
        <a:spcAft>
          <a:spcPct val="0"/>
        </a:spcAft>
        <a:buClr>
          <a:srgbClr val="204F88"/>
        </a:buClr>
        <a:buChar char="o"/>
        <a:defRPr sz="900">
          <a:solidFill>
            <a:srgbClr val="204F8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76250"/>
            <a:ext cx="8856663" cy="1223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>
                <a:latin typeface="+mn-lt"/>
              </a:rPr>
              <a:t/>
            </a:r>
            <a:br>
              <a:rPr lang="en-US" sz="3200" b="1" dirty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X</a:t>
            </a:r>
            <a:r>
              <a:rPr lang="en-US" sz="3600" b="1" dirty="0" smtClean="0">
                <a:latin typeface="+mn-lt"/>
              </a:rPr>
              <a:t>IX</a:t>
            </a:r>
            <a:r>
              <a:rPr lang="ru-RU" sz="3600" b="1" dirty="0" smtClean="0">
                <a:latin typeface="+mn-lt"/>
              </a:rPr>
              <a:t> </a:t>
            </a:r>
            <a:r>
              <a:rPr lang="ru-RU" sz="3600" b="1" dirty="0" smtClean="0">
                <a:latin typeface="+mn-lt"/>
              </a:rPr>
              <a:t>КОНФЕРЕНЦИЯ</a:t>
            </a:r>
            <a:r>
              <a:rPr lang="en-US" sz="3600" b="1" dirty="0" smtClean="0">
                <a:latin typeface="+mn-lt"/>
              </a:rPr>
              <a:t> </a:t>
            </a:r>
            <a:r>
              <a:rPr lang="ru-RU" sz="3600" b="1" dirty="0" smtClean="0">
                <a:latin typeface="+mn-lt"/>
              </a:rPr>
              <a:t>по </a:t>
            </a:r>
            <a:r>
              <a:rPr lang="ru-RU" sz="3600" b="1" dirty="0" err="1" smtClean="0">
                <a:latin typeface="+mn-lt"/>
              </a:rPr>
              <a:t>ИУМиБ</a:t>
            </a:r>
            <a:r>
              <a:rPr lang="en-US" sz="3600" b="1" dirty="0" smtClean="0">
                <a:latin typeface="+mn-lt"/>
              </a:rPr>
              <a:t/>
            </a:r>
            <a:br>
              <a:rPr lang="en-US" sz="36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Москва-МГУ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Экономический факультет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>
                <a:latin typeface="+mn-lt"/>
              </a:rPr>
              <a:t/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/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/>
            </a:r>
            <a:br>
              <a:rPr lang="ru-RU" sz="3200" b="1" dirty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ru-RU" sz="3200" b="1" dirty="0">
                <a:latin typeface="+mn-lt"/>
              </a:rPr>
              <a:t/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 </a:t>
            </a:r>
            <a:endParaRPr lang="ru-RU" sz="3200" b="1" dirty="0" smtClean="0">
              <a:latin typeface="+mn-lt"/>
            </a:endParaRPr>
          </a:p>
        </p:txBody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9"/>
            <a:ext cx="9143999" cy="439519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  <a:defRPr/>
            </a:pPr>
            <a:endParaRPr lang="en-US" sz="3600" b="1" cap="all" dirty="0" smtClean="0"/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3600" b="1" dirty="0">
                <a:effectLst/>
                <a:ea typeface="Times New Roman"/>
              </a:rPr>
              <a:t>Управленческий труд </a:t>
            </a:r>
            <a:endParaRPr lang="ru-RU" sz="3600" b="1" dirty="0" smtClean="0">
              <a:effectLst/>
              <a:ea typeface="Times New Roman"/>
            </a:endParaRP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3600" b="1" dirty="0" smtClean="0">
                <a:effectLst/>
                <a:ea typeface="Times New Roman"/>
              </a:rPr>
              <a:t>и </a:t>
            </a:r>
            <a:r>
              <a:rPr lang="ru-RU" sz="3600" b="1" dirty="0">
                <a:effectLst/>
                <a:ea typeface="Times New Roman"/>
              </a:rPr>
              <a:t>роли менеджеров: </a:t>
            </a:r>
            <a:endParaRPr lang="ru-RU" sz="3600" b="1" dirty="0" smtClean="0">
              <a:effectLst/>
              <a:ea typeface="Times New Roman"/>
            </a:endParaRP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3600" b="1" dirty="0" smtClean="0">
                <a:effectLst/>
                <a:ea typeface="Times New Roman"/>
              </a:rPr>
              <a:t>прошлое</a:t>
            </a:r>
            <a:r>
              <a:rPr lang="ru-RU" sz="3600" b="1" dirty="0">
                <a:effectLst/>
                <a:ea typeface="Times New Roman"/>
              </a:rPr>
              <a:t>, настоящее, будущее</a:t>
            </a:r>
            <a:endParaRPr lang="ru-RU" sz="3600" b="1" cap="all" dirty="0" smtClean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dirty="0" smtClean="0"/>
              <a:t>21</a:t>
            </a:r>
            <a:r>
              <a:rPr lang="ru-RU" sz="2800" b="1" dirty="0" smtClean="0"/>
              <a:t>-22.09.20</a:t>
            </a:r>
            <a:r>
              <a:rPr lang="en-US" sz="2800" b="1" dirty="0" smtClean="0"/>
              <a:t>1</a:t>
            </a:r>
            <a:r>
              <a:rPr lang="ru-RU" sz="2800" b="1" dirty="0" smtClean="0"/>
              <a:t>8</a:t>
            </a:r>
            <a:endParaRPr lang="ru-RU" sz="28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/>
          </a:p>
        </p:txBody>
      </p:sp>
      <p:sp>
        <p:nvSpPr>
          <p:cNvPr id="8" name="Дата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9C50289-EB7E-4723-8C0A-00569F1972D0}" type="datetime1">
              <a:rPr lang="ru-RU">
                <a:solidFill>
                  <a:srgbClr val="FFFFFF"/>
                </a:solidFill>
              </a:rPr>
              <a:pPr>
                <a:defRPr/>
              </a:pPr>
              <a:t>21.09.2018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68C7EA-CBCF-4909-BD3E-C031A538F76F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srgbClr val="FFFFFF"/>
                </a:solidFill>
              </a:rPr>
              <a:t>проф. МАРШЕВ В. И. (МГУ)</a:t>
            </a:r>
          </a:p>
        </p:txBody>
      </p:sp>
    </p:spTree>
    <p:extLst>
      <p:ext uri="{BB962C8B-B14F-4D97-AF65-F5344CB8AC3E}">
        <p14:creationId xmlns:p14="http://schemas.microsoft.com/office/powerpoint/2010/main" val="313515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0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0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07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07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07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07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07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07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06" grpId="0"/>
      <p:bldP spid="507907" grpId="0" build="p"/>
    </p:bld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3">
      <a:dk1>
        <a:srgbClr val="204F88"/>
      </a:dk1>
      <a:lt1>
        <a:srgbClr val="FFFFFF"/>
      </a:lt1>
      <a:dk2>
        <a:srgbClr val="204F88"/>
      </a:dk2>
      <a:lt2>
        <a:srgbClr val="B2B2B2"/>
      </a:lt2>
      <a:accent1>
        <a:srgbClr val="000000"/>
      </a:accent1>
      <a:accent2>
        <a:srgbClr val="FF9933"/>
      </a:accent2>
      <a:accent3>
        <a:srgbClr val="FFFFFF"/>
      </a:accent3>
      <a:accent4>
        <a:srgbClr val="1A4273"/>
      </a:accent4>
      <a:accent5>
        <a:srgbClr val="AAAAAA"/>
      </a:accent5>
      <a:accent6>
        <a:srgbClr val="E78A2D"/>
      </a:accent6>
      <a:hlink>
        <a:srgbClr val="FF9933"/>
      </a:hlink>
      <a:folHlink>
        <a:srgbClr val="FF9933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204F88"/>
        </a:dk1>
        <a:lt1>
          <a:srgbClr val="FFFFFF"/>
        </a:lt1>
        <a:dk2>
          <a:srgbClr val="204F88"/>
        </a:dk2>
        <a:lt2>
          <a:srgbClr val="B2B2B2"/>
        </a:lt2>
        <a:accent1>
          <a:srgbClr val="000000"/>
        </a:accent1>
        <a:accent2>
          <a:srgbClr val="FF9933"/>
        </a:accent2>
        <a:accent3>
          <a:srgbClr val="FFFFFF"/>
        </a:accent3>
        <a:accent4>
          <a:srgbClr val="1A4273"/>
        </a:accent4>
        <a:accent5>
          <a:srgbClr val="AAAAAA"/>
        </a:accent5>
        <a:accent6>
          <a:srgbClr val="E78A2D"/>
        </a:accent6>
        <a:hlink>
          <a:srgbClr val="FF9933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6156</TotalTime>
  <Words>28</Words>
  <Application>Microsoft Office PowerPoint</Application>
  <PresentationFormat>Экран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Глобус</vt:lpstr>
      <vt:lpstr>1_Оформление по умолчанию</vt:lpstr>
      <vt:lpstr>       XIX КОНФЕРЕНЦИЯ по ИУМиБ Москва-МГУ Экономический факультет        </vt:lpstr>
    </vt:vector>
  </TitlesOfParts>
  <Company>InterUn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УНИВЕРСИТЕТ  (С.-Петербург)  Программа  «Мастер Делового Администрирования»  СТРАТЕГИЧЕСКОЕ  УПРАВЛЕНИЕ</dc:title>
  <dc:creator>Vladimir M</dc:creator>
  <cp:lastModifiedBy>Vadim</cp:lastModifiedBy>
  <cp:revision>488</cp:revision>
  <dcterms:created xsi:type="dcterms:W3CDTF">2005-11-16T16:06:02Z</dcterms:created>
  <dcterms:modified xsi:type="dcterms:W3CDTF">2018-09-21T05:41:48Z</dcterms:modified>
</cp:coreProperties>
</file>