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56470"/>
            <a:ext cx="1368152" cy="132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61339" y="5819328"/>
            <a:ext cx="6400800" cy="888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Елена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КУДРЯВЦЕВА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66"/>
                </a:solidFill>
              </a:rPr>
              <a:t>eikudriavtseva@hse.ru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8048" y="8558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«Управленческий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труд и роли менеджеров: прошлое, настоящее, будущее»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75739" y="28432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Международная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конференция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истории управленческой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мысли и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бизнеса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14" y="256469"/>
            <a:ext cx="2107985" cy="108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4" y="2132856"/>
            <a:ext cx="8928992" cy="2981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6600" b="1" dirty="0">
                <a:solidFill>
                  <a:srgbClr val="7030A0"/>
                </a:solidFill>
              </a:rPr>
              <a:t>Кто </a:t>
            </a:r>
            <a:r>
              <a:rPr lang="ru-RU" sz="6600" b="1" dirty="0" smtClean="0">
                <a:solidFill>
                  <a:srgbClr val="7030A0"/>
                </a:solidFill>
              </a:rPr>
              <a:t>является</a:t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субъектом </a:t>
            </a:r>
            <a:r>
              <a:rPr lang="ru-RU" sz="6600" b="1" dirty="0">
                <a:solidFill>
                  <a:srgbClr val="7030A0"/>
                </a:solidFill>
              </a:rPr>
              <a:t>управленческого труда?</a:t>
            </a:r>
            <a:endParaRPr lang="ru-RU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04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2</a:t>
            </a:r>
            <a:r>
              <a:rPr lang="ru-RU" sz="1200" dirty="0" smtClean="0">
                <a:solidFill>
                  <a:srgbClr val="7030A0"/>
                </a:solidFill>
              </a:rPr>
              <a:t>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9882" y="554352"/>
            <a:ext cx="6969152" cy="89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Изменения представлений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об управленческом труде и его статусе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1914126"/>
            <a:ext cx="3800849" cy="2908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Богоизбранность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Действие субстанциональных сил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Действие дьявольских сил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Право и способность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Результат свободного выбора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Функциональность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1" r="33519"/>
          <a:stretch/>
        </p:blipFill>
        <p:spPr bwMode="auto">
          <a:xfrm>
            <a:off x="4355976" y="4848644"/>
            <a:ext cx="3994246" cy="200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4126"/>
            <a:ext cx="2304256" cy="427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38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7030A0"/>
                </a:solidFill>
              </a:rPr>
              <a:t>3/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6958" y="554352"/>
            <a:ext cx="5475025" cy="89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Ключевые характеристики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управленческой деятельности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712" y="2204864"/>
            <a:ext cx="845808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Быстрая переключаемость и рефлексия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</a:rPr>
              <a:t>Mintzberg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2004)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Ориентация на взаимодействие и координацию действий других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Kotter,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1995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Стремление к интерактивности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Koontz, H.,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Weihrieh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1995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Полифункциональность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структуры деятельности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Flanagan, 1954;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Luthans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1988;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Tett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2000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Предмет острой конкуренции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Hodgkinson, Sparrow,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2002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4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7030A0"/>
                </a:solidFill>
              </a:rPr>
              <a:t>4/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5729" y="554352"/>
            <a:ext cx="2757486" cy="496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Новые вызовы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4269" y="1556792"/>
            <a:ext cx="51926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Необходимость гибкого реагирования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Потребность в реакции на слабые сигналы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Ориентация на быстро изменяющийся контекст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0754" y="3356992"/>
            <a:ext cx="64477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Виртуализация объектов управления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Полимодальность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внешней и внутренней среды управления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Невозможность среднесрочных и долгосрочных прогнозов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93264" y="5064592"/>
            <a:ext cx="45691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Управление – снятие неопределенности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посредством концентрации ресурсов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произвольно избранной зоне,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полагаемой субъектом наиболее значимой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0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7030A0"/>
                </a:solidFill>
              </a:rPr>
              <a:t>5/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8259" y="554352"/>
            <a:ext cx="7012434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Анонимы и стратегические сотрудники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7" y="1412776"/>
            <a:ext cx="744082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«Анонимы»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Kahai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Avolio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, 2008)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Руководители, расширяющие границы своих полномочий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(Ren,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Guo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2011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Возможность «обходного влияния»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Sjostrand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2002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«Стратегические интервенции»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Hodgkinson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Sparrow, 2002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Работник, «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управляющий смыслами»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Crevani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2007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453" y="4293096"/>
            <a:ext cx="5521127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«Стратегические беседы»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Van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der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Heijden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1998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Компенсации «структурных провалов»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(Shi, 2009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Чувствительность к «подсказкам снизу»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Alexiev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2010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3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7030A0"/>
                </a:solidFill>
              </a:rPr>
              <a:t>6/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1949" y="554352"/>
            <a:ext cx="4645054" cy="496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Разделяемое управление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556792"/>
            <a:ext cx="742985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Быстрое реагирование подразделений за счет того,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что некто оказался способен взять на себя ответственность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Bolden,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2011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Удаленная работа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Mathieu, 2008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Виртуальные команды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Balthazard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7353364" y="1556791"/>
            <a:ext cx="718482" cy="1661993"/>
          </a:xfrm>
          <a:prstGeom prst="rightBrac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4047583" y="3081761"/>
            <a:ext cx="3816424" cy="1290335"/>
          </a:xfrm>
          <a:prstGeom prst="cloudCallout">
            <a:avLst>
              <a:gd name="adj1" fmla="val 56092"/>
              <a:gd name="adj2" fmla="val -99513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Субъект управления – творец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управленческой среды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4988" y="4372096"/>
            <a:ext cx="8467190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Навыки развития стратегического дискурса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Balogun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2008)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Способность формировать видение будущего при неопределенности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</a:rPr>
              <a:t>Нестик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, 2005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Острая реакция на малые изменения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Johns, 1998;  Hodgkinson, Sparrow, 2002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Воля к преодолению стереотипов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Dean, 2010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694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animBg="1"/>
      <p:bldP spid="5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184" y="188640"/>
            <a:ext cx="2790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 Международная конференция</a:t>
            </a:r>
            <a:br>
              <a:rPr lang="ru-RU" sz="9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900" dirty="0">
                <a:solidFill>
                  <a:schemeClr val="tx2">
                    <a:lumMod val="50000"/>
                  </a:schemeClr>
                </a:solidFill>
              </a:rPr>
              <a:t>по истории управленческой мысли и бизнеса </a:t>
            </a:r>
            <a:endParaRPr lang="ru-RU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314303"/>
            <a:ext cx="2160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 smtClean="0">
                <a:solidFill>
                  <a:srgbClr val="000066"/>
                </a:solidFill>
              </a:rPr>
              <a:t>Елена</a:t>
            </a:r>
            <a:r>
              <a:rPr lang="en-US" sz="1000" dirty="0" smtClean="0">
                <a:solidFill>
                  <a:srgbClr val="000066"/>
                </a:solidFill>
              </a:rPr>
              <a:t> </a:t>
            </a:r>
            <a:r>
              <a:rPr lang="ru-RU" sz="1000" dirty="0" smtClean="0">
                <a:solidFill>
                  <a:srgbClr val="000066"/>
                </a:solidFill>
              </a:rPr>
              <a:t>КУДРЯВЦЕВА</a:t>
            </a:r>
            <a:endParaRPr lang="ru-RU" sz="1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1000" dirty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000" dirty="0">
                <a:solidFill>
                  <a:srgbClr val="000066"/>
                </a:solidFill>
              </a:rPr>
              <a:t>eikudriavtseva@hse.ru</a:t>
            </a:r>
            <a:endParaRPr lang="ru-RU" sz="1000" dirty="0">
              <a:solidFill>
                <a:srgbClr val="00006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4922"/>
            <a:ext cx="576065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7179" y="646806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7030A0"/>
                </a:solidFill>
              </a:rPr>
              <a:t>7/</a:t>
            </a:r>
            <a:r>
              <a:rPr lang="ru-RU" sz="1200" dirty="0">
                <a:solidFill>
                  <a:srgbClr val="7030A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551" y="554352"/>
            <a:ext cx="8765861" cy="496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Этические дилеммы стратегических сотрудников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7" y="1412776"/>
            <a:ext cx="6957674" cy="373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Очевидная выгода для компаний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Kocolowski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2010)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Этические противоречия между следованием границам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необходимостью решить проблему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(Hanson, 2014)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Возможность разрешения противоречия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через психологический контракт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Rousseau, 2000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«Само собой разумеющаяся активность» –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нарушение психологического контракта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Milliken, Morrison,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Hewlin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2003)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Борьба за персональный бренд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Sokro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2012)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1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Разрыв отношений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Rigotti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2009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9432" y="5805264"/>
            <a:ext cx="213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Стоит ли игра свеч?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7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56470"/>
            <a:ext cx="1368152" cy="132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61339" y="5819328"/>
            <a:ext cx="6400800" cy="888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Елена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КУДРЯВЦЕВА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66"/>
                </a:solidFill>
              </a:rPr>
              <a:t>НИУ «Высшая школа экономики»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66"/>
                </a:solidFill>
              </a:rPr>
              <a:t>eikudriavtseva@hse.ru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8048" y="8558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«Управленческий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труд и роли менеджеров: прошлое, настоящее, будущее»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75739" y="28432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XIX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Международная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конференция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истории управленческой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мысли и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бизнеса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14" y="256469"/>
            <a:ext cx="2107985" cy="108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4" y="2132856"/>
            <a:ext cx="8928992" cy="2981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6600" b="1" dirty="0">
                <a:solidFill>
                  <a:srgbClr val="7030A0"/>
                </a:solidFill>
              </a:rPr>
              <a:t>Кто </a:t>
            </a:r>
            <a:r>
              <a:rPr lang="ru-RU" sz="6600" b="1" dirty="0" smtClean="0">
                <a:solidFill>
                  <a:srgbClr val="7030A0"/>
                </a:solidFill>
              </a:rPr>
              <a:t>является</a:t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субъектом </a:t>
            </a:r>
            <a:r>
              <a:rPr lang="ru-RU" sz="6600" b="1" dirty="0">
                <a:solidFill>
                  <a:srgbClr val="7030A0"/>
                </a:solidFill>
              </a:rPr>
              <a:t>управленческого труда?</a:t>
            </a:r>
            <a:endParaRPr lang="ru-RU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15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416</Words>
  <Application>Microsoft Office PowerPoint</Application>
  <PresentationFormat>Экран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2018-09-19T12:15:42Z</dcterms:created>
  <dcterms:modified xsi:type="dcterms:W3CDTF">2018-09-19T19:39:04Z</dcterms:modified>
</cp:coreProperties>
</file>