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9" r:id="rId11"/>
    <p:sldId id="278" r:id="rId12"/>
    <p:sldId id="282" r:id="rId13"/>
    <p:sldId id="28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6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1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24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15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3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76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15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83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67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84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61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00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3125B-C1F8-4106-AE78-FDAF77D57442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E462B-D568-439A-BD0C-F67456809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63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18A01FE-00E3-4D65-95ED-D958BA62CC57}"/>
              </a:ext>
            </a:extLst>
          </p:cNvPr>
          <p:cNvSpPr txBox="1"/>
          <p:nvPr/>
        </p:nvSpPr>
        <p:spPr>
          <a:xfrm>
            <a:off x="2207741" y="14828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0E78ECE-CE24-4B69-BD34-E7474A2D824A}"/>
              </a:ext>
            </a:extLst>
          </p:cNvPr>
          <p:cNvSpPr txBox="1"/>
          <p:nvPr/>
        </p:nvSpPr>
        <p:spPr>
          <a:xfrm>
            <a:off x="0" y="164760"/>
            <a:ext cx="12192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МГУ имени М.В. Ломоносова Экономический факультет</a:t>
            </a:r>
          </a:p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Бакалавриат – «Менеджмент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управления организацией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A4472B7-79C9-43ED-ACD0-9C17DEF9F1A1}"/>
              </a:ext>
            </a:extLst>
          </p:cNvPr>
          <p:cNvSpPr txBox="1"/>
          <p:nvPr/>
        </p:nvSpPr>
        <p:spPr>
          <a:xfrm>
            <a:off x="0" y="1852143"/>
            <a:ext cx="12192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Роли менеджера в управлении организацией»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CF794F0-C82E-462B-80E1-5909107E4502}"/>
              </a:ext>
            </a:extLst>
          </p:cNvPr>
          <p:cNvSpPr txBox="1"/>
          <p:nvPr/>
        </p:nvSpPr>
        <p:spPr>
          <a:xfrm>
            <a:off x="5886993" y="3547634"/>
            <a:ext cx="6224142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студент:</a:t>
            </a:r>
          </a:p>
          <a:p>
            <a:pPr algn="r"/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Отабоев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Жамол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Боходир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оглы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600"/>
              </a:spcBef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</a:t>
            </a:r>
          </a:p>
          <a:p>
            <a:pPr algn="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д.э.н., проф.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Маршев Вадим Иванович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AA939DE-9B24-4120-B684-5A2AA303E663}"/>
              </a:ext>
            </a:extLst>
          </p:cNvPr>
          <p:cNvSpPr txBox="1"/>
          <p:nvPr/>
        </p:nvSpPr>
        <p:spPr>
          <a:xfrm>
            <a:off x="2774922" y="6201889"/>
            <a:ext cx="622414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54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2192000" cy="457200"/>
          </a:xfrm>
        </p:spPr>
        <p:txBody>
          <a:bodyPr>
            <a:noAutofit/>
          </a:bodyPr>
          <a:lstStyle/>
          <a:p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 «Стадии жизненного цикла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0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4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6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983436"/>
            <a:ext cx="11279043" cy="574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1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0515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0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4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6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2"/>
          <a:stretch>
            <a:fillRect/>
          </a:stretch>
        </p:blipFill>
        <p:spPr>
          <a:xfrm>
            <a:off x="2769485" y="967561"/>
            <a:ext cx="6212539" cy="558209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796917" y="3072384"/>
            <a:ext cx="6145915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94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33333E-6 L 0.00013 0.0307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3079 L 0.00013 0.0673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0515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выводы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0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4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6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215900" y="1634567"/>
            <a:ext cx="11860934" cy="445689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3200" dirty="0" smtClean="0"/>
              <a:t>Таким образом, мы смогли достичь обе поставленные цели.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3200" dirty="0"/>
              <a:t>В</a:t>
            </a:r>
            <a:r>
              <a:rPr lang="ru-RU" sz="3200" dirty="0" smtClean="0"/>
              <a:t> некоторой степени удалось оценить значимость ролей на разных стадиях жизненного цикла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3200" dirty="0"/>
              <a:t>У</a:t>
            </a:r>
            <a:r>
              <a:rPr lang="ru-RU" sz="3200" dirty="0" smtClean="0"/>
              <a:t>далось интерпретировать значимость ролей в терминах компетентностей менеджера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3200" dirty="0"/>
              <a:t>Р</a:t>
            </a:r>
            <a:r>
              <a:rPr lang="ru-RU" sz="3200" dirty="0" smtClean="0"/>
              <a:t>азработан алгоритм формирования «стандарта» менеджера в зависимости от перечня и значимости факторов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ru-RU" sz="3200" dirty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ru-RU" sz="3200" dirty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793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55852"/>
            <a:ext cx="12192000" cy="4572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0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4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6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25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0515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2" descr="Group free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4" descr="Group free icon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8" descr="Decision making free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10" descr="Group free 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266" y="1280100"/>
            <a:ext cx="2970399" cy="167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14" descr="Output free ic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187" y="1143607"/>
            <a:ext cx="1999053" cy="194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Прямая со стрелкой 15"/>
          <p:cNvCxnSpPr/>
          <p:nvPr/>
        </p:nvCxnSpPr>
        <p:spPr>
          <a:xfrm>
            <a:off x="5167423" y="2116210"/>
            <a:ext cx="1690577" cy="0"/>
          </a:xfrm>
          <a:prstGeom prst="straightConnector1">
            <a:avLst/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93565" y="2959388"/>
            <a:ext cx="1857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35187" y="2955851"/>
            <a:ext cx="2055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975" y="3871687"/>
            <a:ext cx="113134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Менеджмент  тесно связан с организационной эффективностью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были проведены около полувека назад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динамического аспекта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Малое количество практических выводов из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26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4" r="20246"/>
          <a:stretch/>
        </p:blipFill>
        <p:spPr bwMode="auto">
          <a:xfrm>
            <a:off x="4277698" y="1235915"/>
            <a:ext cx="3636603" cy="3538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0515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0" y="5138164"/>
            <a:ext cx="12192000" cy="156094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значимость ролей управленцев на различных стадиях жизненного цикла и с точки зрения уровня менеджмента</a:t>
            </a:r>
          </a:p>
        </p:txBody>
      </p:sp>
    </p:spTree>
    <p:extLst>
      <p:ext uri="{BB962C8B-B14F-4D97-AF65-F5344CB8AC3E}">
        <p14:creationId xmlns:p14="http://schemas.microsoft.com/office/powerpoint/2010/main" val="333199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Дмитрий\Desktop\Удалить\7806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479" y="1539958"/>
            <a:ext cx="3893041" cy="389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0515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5784112" y="1453126"/>
            <a:ext cx="5814237" cy="5163127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анализ литературы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достаточны или избыточны 10 ролей Минцберга сегодня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анкету и провести анкетирование менеджеров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и оценить влияние факторов на роли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алгоритм формирования «стандарта» менеджера в зависимости 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факторов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99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-3.33333E-6 L -0.275 -0.001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50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0515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база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0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-1" y="1028879"/>
            <a:ext cx="12108873" cy="5879807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Барнард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Ч. Функции руководителя: власть, стимулы и ценности в организации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Mintzberg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Nature of Managerial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Маршев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В.И. История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управленческой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McCall M.W.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Segrist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C.A.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Pursuit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Manager's Job: Building on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Mintzberg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Kurke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Lance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Aldrich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Howard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Mintzberg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Right!: A Replication and Extension of the Nature of Managerial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Choran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managers of a Small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Dunbar R.L.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Shapira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Z.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an In-Basket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Guest R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and the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Foreman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Кравченко А.И., Тюрина И.О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Социология управления</a:t>
            </a:r>
          </a:p>
          <a:p>
            <a:pPr>
              <a:lnSpc>
                <a:spcPct val="10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др.</a:t>
            </a:r>
          </a:p>
          <a:p>
            <a:pPr>
              <a:lnSpc>
                <a:spcPct val="100000"/>
              </a:lnSpc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9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2202873" y="925029"/>
            <a:ext cx="7786254" cy="5707232"/>
            <a:chOff x="2202873" y="925029"/>
            <a:chExt cx="7786254" cy="5707232"/>
          </a:xfrm>
        </p:grpSpPr>
        <p:pic>
          <p:nvPicPr>
            <p:cNvPr id="12" name="Рисунок 11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49"/>
            <a:stretch/>
          </p:blipFill>
          <p:spPr>
            <a:xfrm>
              <a:off x="2202873" y="925029"/>
              <a:ext cx="7786254" cy="5707232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4525818" y="2364509"/>
              <a:ext cx="1108364" cy="452582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Статические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0515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Логика исследования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0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03406" y="936894"/>
            <a:ext cx="1892594" cy="5739123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76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0.15053 0.00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53 0.00023 L 0.31796 -0.0030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99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0515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0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4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"/>
          </p:nvPr>
        </p:nvSpPr>
        <p:spPr>
          <a:xfrm>
            <a:off x="141372" y="1072066"/>
            <a:ext cx="5814237" cy="542109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 управленцев-респондентов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различных международных организаций: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Volvo, DHL, Japan International Tobacco, Deloitte…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Япония, Россия, Узбекистан, Франция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анкеты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трех факторов</a:t>
            </a:r>
          </a:p>
        </p:txBody>
      </p:sp>
      <p:sp>
        <p:nvSpPr>
          <p:cNvPr id="12" name="AutoShape 6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Ð°ÑÑÐ¸Ð½ÐºÐ¸ Ð¿Ð¾ Ð·Ð°Ð¿ÑÐ¾ÑÑ volvo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7352" y="1105537"/>
            <a:ext cx="1786436" cy="178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DHL Ð»Ð¾Ð³Ð¾ÑÐ¸Ð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698" y="3420551"/>
            <a:ext cx="2793735" cy="169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Japan international tobac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88667"/>
            <a:ext cx="2300242" cy="153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°ÑÑÐ¸Ð½ÐºÐ¸ Ð¿Ð¾ Ð·Ð°Ð¿ÑÐ¾ÑÑ Deloitte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66595"/>
            <a:ext cx="5269275" cy="214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03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0515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выводы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0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4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6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25500" y="3130477"/>
            <a:ext cx="2799773" cy="101363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факторов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96113" y="4546058"/>
            <a:ext cx="2799773" cy="101363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745803" y="3130477"/>
            <a:ext cx="2799773" cy="101363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Компетентные и некомпетентные?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6095999" y="1671782"/>
            <a:ext cx="0" cy="2613890"/>
          </a:xfrm>
          <a:prstGeom prst="straightConnector1">
            <a:avLst/>
          </a:prstGeom>
          <a:ln w="1778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3625273" y="1671782"/>
            <a:ext cx="2470726" cy="1458695"/>
          </a:xfrm>
          <a:prstGeom prst="straightConnector1">
            <a:avLst/>
          </a:prstGeom>
          <a:ln w="1778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095999" y="1671782"/>
            <a:ext cx="2649803" cy="1458695"/>
          </a:xfrm>
          <a:prstGeom prst="straightConnector1">
            <a:avLst/>
          </a:prstGeom>
          <a:ln w="1778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5837380" y="1411396"/>
            <a:ext cx="517236" cy="51723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30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764" y="2567682"/>
            <a:ext cx="6088237" cy="42209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1508"/>
            <a:ext cx="12192000" cy="4572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Компетентные 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некомпетентные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615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04836"/>
            <a:ext cx="12192000" cy="53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871868"/>
            <a:ext cx="121920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Planning premium ic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8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0" descr="ÐÐ°ÑÑÐ¸Ð½ÐºÐ¸ Ð¿Ð¾ Ð·Ð°Ð¿ÑÐ¾ÑÑ Kurke Lanc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4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6" descr="ÐÐ°ÑÑÐ¸Ð½ÐºÐ¸ Ð¿Ð¾ Ð·Ð°Ð¿ÑÐ¾ÑÑ DHL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" y="915793"/>
            <a:ext cx="6088236" cy="421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15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929</TotalTime>
  <Words>331</Words>
  <Application>Microsoft Office PowerPoint</Application>
  <PresentationFormat>Широкоэкранный</PresentationFormat>
  <Paragraphs>57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Актуальность</vt:lpstr>
      <vt:lpstr>Цель</vt:lpstr>
      <vt:lpstr>Задачи</vt:lpstr>
      <vt:lpstr>Теоретическая база</vt:lpstr>
      <vt:lpstr>Логика исследования</vt:lpstr>
      <vt:lpstr>Опрос</vt:lpstr>
      <vt:lpstr>Основные выводы</vt:lpstr>
      <vt:lpstr>Компетентные и некомпетентные</vt:lpstr>
      <vt:lpstr>Фактор «Стадии жизненного цикла компании</vt:lpstr>
      <vt:lpstr>Алгоритм</vt:lpstr>
      <vt:lpstr>Основные выводы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ZHAMOL ILLEGAL USER</dc:creator>
  <cp:lastModifiedBy>ZHAMOL ILLEGAL USER</cp:lastModifiedBy>
  <cp:revision>54</cp:revision>
  <dcterms:created xsi:type="dcterms:W3CDTF">2018-05-05T19:16:42Z</dcterms:created>
  <dcterms:modified xsi:type="dcterms:W3CDTF">2018-09-21T19:09:00Z</dcterms:modified>
</cp:coreProperties>
</file>