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70" r:id="rId5"/>
    <p:sldId id="271" r:id="rId6"/>
    <p:sldId id="269" r:id="rId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C116B-AE84-414A-9E2C-84A843609167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B51E0-5D88-49F6-87F3-5A36F14B11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150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BB97-214C-43BE-A7E9-4A621FF72613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70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0EF5-2DBC-48A8-BB36-8A32221D239F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4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24D2-C2F5-4AEB-B44C-F8370DEF4A1F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45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4483-756B-49E5-B29A-73AEE5DAF659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43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CA50-6103-457D-BC55-35FE6AAEFF02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1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F3F8-3C8F-4985-90C6-199CB82EEE6C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36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A7511-6DCD-4CE9-8C58-33992AE4B33E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23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9E0A-6F26-44CF-9326-8DBBCDA59CDF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16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C410-BEC8-4C27-B566-6F574990D43C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528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4C38-4E6B-4C61-B6B4-FFDAFC187553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56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DFF6-59F6-433A-87B0-BF1CFD700540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71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2000"/>
                    </a14:imgEffect>
                    <a14:imgEffect>
                      <a14:saturation sat="117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EF0B-631C-4EE0-B876-5602EE4C043E}" type="datetime1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D7690-9CFD-41DF-BE80-3C98403BB7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66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921" y="1203028"/>
            <a:ext cx="10852879" cy="280292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МГУ  им. М.В. Ломоносова</a:t>
            </a:r>
            <a:br>
              <a:rPr lang="ru-RU" sz="3600" dirty="0" smtClean="0"/>
            </a:br>
            <a:r>
              <a:rPr lang="ru-RU" sz="3600" dirty="0"/>
              <a:t>Э</a:t>
            </a:r>
            <a:r>
              <a:rPr lang="ru-RU" sz="3600" dirty="0" smtClean="0"/>
              <a:t>кономический факультет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Научный семинар по цифровой экономике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4085" y="4066732"/>
            <a:ext cx="9348866" cy="1655762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Пороховский</a:t>
            </a:r>
            <a:r>
              <a:rPr lang="ru-RU" sz="2800" dirty="0" smtClean="0"/>
              <a:t> А.А.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Влияние </a:t>
            </a:r>
            <a:r>
              <a:rPr lang="ru-RU" sz="2800" dirty="0" err="1" smtClean="0">
                <a:solidFill>
                  <a:srgbClr val="FF0000"/>
                </a:solidFill>
              </a:rPr>
              <a:t>цифровизации</a:t>
            </a:r>
            <a:r>
              <a:rPr lang="ru-RU" sz="2800" dirty="0" smtClean="0">
                <a:solidFill>
                  <a:srgbClr val="FF0000"/>
                </a:solidFill>
              </a:rPr>
              <a:t> на экономическую теорию капитализма</a:t>
            </a:r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2800" dirty="0"/>
              <a:t>7</a:t>
            </a:r>
            <a:r>
              <a:rPr lang="ru-RU" sz="2800" dirty="0" smtClean="0"/>
              <a:t> октября 2020 г.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794" y="44171"/>
            <a:ext cx="3760206" cy="256032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52750" cy="281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7030A0"/>
                </a:solidFill>
              </a:rPr>
              <a:t>Предлагаю обсудить:</a:t>
            </a:r>
            <a:endParaRPr lang="ru-RU" sz="60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dirty="0" smtClean="0"/>
              <a:t>Общая экономическая теория будущего капитализма </a:t>
            </a:r>
            <a:r>
              <a:rPr lang="en-US" sz="4000" dirty="0" smtClean="0"/>
              <a:t>:</a:t>
            </a:r>
            <a:r>
              <a:rPr lang="ru-RU" sz="4000" dirty="0" smtClean="0"/>
              <a:t> готовность или пассивность к вызовам </a:t>
            </a:r>
            <a:r>
              <a:rPr lang="ru-RU" sz="4000" dirty="0" err="1" smtClean="0"/>
              <a:t>цифровизации</a:t>
            </a:r>
            <a:r>
              <a:rPr lang="ru-RU" sz="4000" dirty="0" smtClean="0"/>
              <a:t> </a:t>
            </a:r>
            <a:r>
              <a:rPr lang="en-US" sz="4000" dirty="0" smtClean="0"/>
              <a:t>XXI </a:t>
            </a:r>
            <a:r>
              <a:rPr lang="ru-RU" sz="4000" dirty="0" smtClean="0"/>
              <a:t>века.</a:t>
            </a:r>
          </a:p>
          <a:p>
            <a:pPr algn="just"/>
            <a:r>
              <a:rPr lang="ru-RU" sz="4000" dirty="0" err="1" smtClean="0"/>
              <a:t>Цифровизация</a:t>
            </a:r>
            <a:r>
              <a:rPr lang="en-US" sz="4000" dirty="0" smtClean="0"/>
              <a:t>: </a:t>
            </a:r>
            <a:r>
              <a:rPr lang="ru-RU" sz="4000" dirty="0" smtClean="0"/>
              <a:t>технология, среда, искусственный интеллект…</a:t>
            </a:r>
          </a:p>
          <a:p>
            <a:pPr algn="just"/>
            <a:r>
              <a:rPr lang="ru-RU" sz="4000" dirty="0" smtClean="0"/>
              <a:t>Наемный труд, государство, экономический цикл и кризис.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83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357" y="350135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Общая экономическая теория будущего капитализма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825625"/>
            <a:ext cx="10530840" cy="4351338"/>
          </a:xfrm>
        </p:spPr>
        <p:txBody>
          <a:bodyPr/>
          <a:lstStyle/>
          <a:p>
            <a:pPr algn="just"/>
            <a:r>
              <a:rPr lang="ru-RU" sz="4000" dirty="0" smtClean="0"/>
              <a:t>ОЭТ</a:t>
            </a:r>
            <a:r>
              <a:rPr lang="en-US" sz="4000" dirty="0" smtClean="0"/>
              <a:t>:</a:t>
            </a:r>
            <a:r>
              <a:rPr lang="ru-RU" sz="4000" dirty="0" smtClean="0"/>
              <a:t> какие ее части адекватны современности</a:t>
            </a:r>
            <a:r>
              <a:rPr lang="en-US" sz="4000" dirty="0" smtClean="0"/>
              <a:t> </a:t>
            </a:r>
            <a:endParaRPr lang="ru-RU" sz="4000" dirty="0" smtClean="0"/>
          </a:p>
          <a:p>
            <a:pPr algn="just"/>
            <a:r>
              <a:rPr lang="ru-RU" sz="4000" dirty="0"/>
              <a:t>С</a:t>
            </a:r>
            <a:r>
              <a:rPr lang="ru-RU" sz="4000" dirty="0" smtClean="0"/>
              <a:t>истемные и функциональные вызовы</a:t>
            </a:r>
          </a:p>
          <a:p>
            <a:r>
              <a:rPr lang="ru-RU" sz="4000" dirty="0" smtClean="0"/>
              <a:t>Особенности</a:t>
            </a:r>
            <a:r>
              <a:rPr lang="en-US" sz="4000" dirty="0" smtClean="0"/>
              <a:t> </a:t>
            </a:r>
            <a:r>
              <a:rPr lang="ru-RU" sz="4000" dirty="0" smtClean="0"/>
              <a:t>междисциплинарных исследований</a:t>
            </a:r>
          </a:p>
          <a:p>
            <a:pPr algn="just"/>
            <a:r>
              <a:rPr lang="ru-RU" sz="4000" dirty="0" smtClean="0"/>
              <a:t>Дж. М. </a:t>
            </a:r>
            <a:r>
              <a:rPr lang="ru-RU" sz="4000" dirty="0" err="1" smtClean="0"/>
              <a:t>Кейнс</a:t>
            </a:r>
            <a:r>
              <a:rPr lang="ru-RU" sz="4000" dirty="0" smtClean="0"/>
              <a:t> и его современные внуки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6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04949"/>
            <a:ext cx="9144000" cy="1463040"/>
          </a:xfrm>
        </p:spPr>
        <p:txBody>
          <a:bodyPr>
            <a:normAutofit/>
          </a:bodyPr>
          <a:lstStyle/>
          <a:p>
            <a:r>
              <a:rPr lang="ru-RU" sz="4400" dirty="0" err="1">
                <a:solidFill>
                  <a:srgbClr val="7030A0"/>
                </a:solidFill>
              </a:rPr>
              <a:t>Цифровизация</a:t>
            </a:r>
            <a:r>
              <a:rPr lang="en-US" sz="4400" dirty="0">
                <a:solidFill>
                  <a:srgbClr val="7030A0"/>
                </a:solidFill>
              </a:rPr>
              <a:t>: </a:t>
            </a:r>
            <a:r>
              <a:rPr lang="ru-RU" sz="4400" dirty="0">
                <a:solidFill>
                  <a:srgbClr val="7030A0"/>
                </a:solidFill>
              </a:rPr>
              <a:t> технология, среда, искусственный интеллект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129245"/>
            <a:ext cx="10306594" cy="3683725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4000" dirty="0" err="1"/>
              <a:t>Цифровизация</a:t>
            </a:r>
            <a:r>
              <a:rPr lang="ru-RU" sz="4000" dirty="0"/>
              <a:t> как технология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4000" dirty="0" err="1"/>
              <a:t>Цифровизация</a:t>
            </a:r>
            <a:r>
              <a:rPr lang="ru-RU" sz="4000" dirty="0"/>
              <a:t> как рыночная и социальная среда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4000" dirty="0"/>
              <a:t>Человеческий и искусственный интеллект</a:t>
            </a:r>
            <a:r>
              <a:rPr lang="en-US" sz="4000" dirty="0"/>
              <a:t>: </a:t>
            </a:r>
            <a:r>
              <a:rPr lang="ru-RU" sz="4000" dirty="0"/>
              <a:t>характер взаимосвязи в свете экономической теории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2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13509"/>
            <a:ext cx="9144000" cy="1502228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7030A0"/>
                </a:solidFill>
              </a:rPr>
              <a:t>Наемный труд, государство, экономический цикл и кризис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2777" y="2220686"/>
            <a:ext cx="10110652" cy="3037114"/>
          </a:xfrm>
        </p:spPr>
        <p:txBody>
          <a:bodyPr>
            <a:norm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prstClr val="black"/>
                </a:solidFill>
              </a:rPr>
              <a:t>Модификация наемного труда и занятости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prstClr val="black"/>
                </a:solidFill>
              </a:rPr>
              <a:t>Рост роли государства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prstClr val="black"/>
                </a:solidFill>
              </a:rPr>
              <a:t>Несгибаемый деловой цикл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prstClr val="black"/>
                </a:solidFill>
              </a:rPr>
              <a:t>Мировой кризис – взрыв теории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55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2770" y="1110927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rgbClr val="7030A0"/>
                </a:solidFill>
              </a:rPr>
              <a:t>Спасибо за внимание!</a:t>
            </a:r>
            <a:endParaRPr lang="ru-RU" sz="8000" dirty="0">
              <a:solidFill>
                <a:srgbClr val="7030A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7690-9CFD-41DF-BE80-3C98403BB7E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65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149</Words>
  <Application>Microsoft Office PowerPoint</Application>
  <PresentationFormat>Произвольный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МГУ  им. М.В. Ломоносова Экономический факультет Научный семинар по цифровой экономике</vt:lpstr>
      <vt:lpstr>Предлагаю обсудить:</vt:lpstr>
      <vt:lpstr>Общая экономическая теория будущего капитализма:</vt:lpstr>
      <vt:lpstr>Цифровизация:  технология, среда, искусственный интеллект</vt:lpstr>
      <vt:lpstr>Наемный труд, государство, экономический цикл и кризис</vt:lpstr>
      <vt:lpstr>Спасибо за внимание!</vt:lpstr>
    </vt:vector>
  </TitlesOfParts>
  <Company>Moscow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МГУ  ИМ. М.В. Ломоносова Экономический факультет Форум МАРКС-XXI</dc:title>
  <dc:creator>Амирханова Фарида Селимовна</dc:creator>
  <cp:lastModifiedBy>1</cp:lastModifiedBy>
  <cp:revision>32</cp:revision>
  <cp:lastPrinted>2020-10-02T11:40:46Z</cp:lastPrinted>
  <dcterms:created xsi:type="dcterms:W3CDTF">2018-05-14T08:17:36Z</dcterms:created>
  <dcterms:modified xsi:type="dcterms:W3CDTF">2020-10-02T11:41:49Z</dcterms:modified>
</cp:coreProperties>
</file>