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8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4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2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0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E9C6-C1A6-483C-B019-6EEB763BFCD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DEC7-540C-48E2-8F31-87B9916E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5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Заседание кафедры </a:t>
            </a:r>
            <a:r>
              <a:rPr lang="ru-RU" sz="4400" b="1" dirty="0"/>
              <a:t>политической экономии </a:t>
            </a:r>
            <a:br>
              <a:rPr lang="ru-RU" sz="4400" b="1" dirty="0"/>
            </a:br>
            <a:r>
              <a:rPr lang="ru-RU" sz="4400" b="1" dirty="0"/>
              <a:t>15 марта 2018 г.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Пороховский А.А.</a:t>
            </a:r>
          </a:p>
          <a:p>
            <a:r>
              <a:rPr lang="ru-RU" sz="4000" b="1" dirty="0"/>
              <a:t>Об экономическом содержании </a:t>
            </a:r>
            <a:r>
              <a:rPr lang="ru-RU" sz="4000" b="1" dirty="0" err="1"/>
              <a:t>цифровизации</a:t>
            </a:r>
            <a:r>
              <a:rPr lang="ru-RU" sz="4000" b="1" dirty="0"/>
              <a:t> жизни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771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Проблема неопределенности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new age which has leading-edge technologies as its foundation is not </a:t>
            </a:r>
            <a:r>
              <a:rPr lang="en-US" b="1" dirty="0" smtClean="0"/>
              <a:t>necessarily on </a:t>
            </a:r>
            <a:r>
              <a:rPr lang="en-US" b="1" dirty="0"/>
              <a:t>the extension of the current line.</a:t>
            </a:r>
            <a:endParaRPr lang="ru-RU" dirty="0"/>
          </a:p>
          <a:p>
            <a:r>
              <a:rPr lang="en-US" b="1" dirty="0"/>
              <a:t>It is also an age full of “uncertainties.”</a:t>
            </a:r>
            <a:endParaRPr lang="ru-RU" dirty="0"/>
          </a:p>
          <a:p>
            <a:r>
              <a:rPr lang="en-US" b="1" dirty="0"/>
              <a:t>Because of its uncertainties, industry must create reform on its own initiative to lead the world.</a:t>
            </a:r>
            <a:endParaRPr lang="ru-RU" dirty="0"/>
          </a:p>
          <a:p>
            <a:r>
              <a:rPr lang="en-US" b="1" dirty="0"/>
              <a:t>These policy recommendations are just a starting point toward the reform of economy and society. We will further deepen our examination for individual issues to disseminate our opinions.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9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86180"/>
            <a:ext cx="6096000" cy="60856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Вводные замечания по теме: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рыночно-информационная глобализация;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специфика и особенности национальных моделей;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экономическая теория и вызовы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Планирование, развитие и прогнозирование процесса: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США; -Япония; -Индия; - КНР; - ЕС; - Россия.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Американский путь: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глобальное доминирование;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обновление национальной инфраструктуры;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возрождение обрабатывающей промышленности;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прав, свобод, интересов индивидуума, компании (бизнеса), общества (государства);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частной жизни и коммерческой тайны.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Япония – общество 5.0: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 1.0 – охотничье хозяйство;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общество 2.0 – аграрное хозяйство;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общество 3.0 – промышленное общество;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общество 4.0 – информационное общество;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общество 5.0 – гармоничное сочетание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физического пространства человека при всеобщем равноправии и равенстве доходов (коммунизм?)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Индия –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IndiaChain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электронное правительство всех уровней;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электронная инфраструктура на основе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электронная (компьютерная) грамотность и обеспеченность населения.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34884"/>
            <a:ext cx="6096000" cy="61882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КНР – построение социализма с китайской спецификой: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национального суверенитета;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база для оборудования и программ;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оптимизация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дифференцизации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доходов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Европейский Союз – Индустрия 4.0: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внедрение результатов четвертой промышленной революции.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Федерация – Цифровая Россия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Воспроизводственные аспекты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эволюции собственности;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характер, структура и динамика занятости;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содержание, формы и виды труда;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 рынка, конкуренции, государства;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проблемы ресурсов и сбыта;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цикличность экономического роста;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 финансовой системы в инфраструктуре национальной и мировой экономики;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динамика национальных интересов: оптимизация, разрешение, обострение;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«правила игры» в мировом хозяйстве.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заключения. Цена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цифровизационного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прогресса: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человека;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семьи;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страны (общества, государства);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природы;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мира.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Иллюстративные слайды.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7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Общество 5.0 Японский вариант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600" y="1825625"/>
            <a:ext cx="54827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Переход к обществу 5.0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0" y="2260735"/>
            <a:ext cx="593801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Переход к обществу 5.0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0" y="2117466"/>
            <a:ext cx="5938019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Индивидуум в центре реформ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0" y="1858364"/>
            <a:ext cx="5938019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Общество будущего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0" y="1885798"/>
            <a:ext cx="5938019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Пять преград на пути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90" y="1919329"/>
            <a:ext cx="593801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4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438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Заседание кафедры политической экономии  15 марта 2018 г. </vt:lpstr>
      <vt:lpstr>Презентация PowerPoint</vt:lpstr>
      <vt:lpstr>Презентация PowerPoint</vt:lpstr>
      <vt:lpstr>Общество 5.0 Японский вариант </vt:lpstr>
      <vt:lpstr>Переход к обществу 5.0 </vt:lpstr>
      <vt:lpstr>Переход к обществу 5.0 </vt:lpstr>
      <vt:lpstr>Индивидуум в центре реформ </vt:lpstr>
      <vt:lpstr>Общество будущего </vt:lpstr>
      <vt:lpstr>Пять преград на пути </vt:lpstr>
      <vt:lpstr>Проблема неопределенности   </vt:lpstr>
    </vt:vector>
  </TitlesOfParts>
  <Company>Moscow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5.0 Японский вариант </dc:title>
  <dc:creator>Амирханова Фарида Селимовна</dc:creator>
  <cp:lastModifiedBy>Амирханова Фарида Селимовна</cp:lastModifiedBy>
  <cp:revision>4</cp:revision>
  <dcterms:created xsi:type="dcterms:W3CDTF">2018-03-15T10:35:03Z</dcterms:created>
  <dcterms:modified xsi:type="dcterms:W3CDTF">2018-03-15T11:42:59Z</dcterms:modified>
</cp:coreProperties>
</file>