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57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6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465EE8C-49C9-4467-93A2-4C924FF5B065}" type="doc">
      <dgm:prSet loTypeId="urn:microsoft.com/office/officeart/2016/7/layout/BasicLinearProcessNumbered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23C30AD2-DB4E-47B0-98E0-1DB6E120555F}">
      <dgm:prSet/>
      <dgm:spPr/>
      <dgm:t>
        <a:bodyPr/>
        <a:lstStyle/>
        <a:p>
          <a:r>
            <a:rPr lang="ru-RU" dirty="0"/>
            <a:t>«Планирование» на основе сценариев</a:t>
          </a:r>
          <a:endParaRPr lang="en-US" dirty="0"/>
        </a:p>
      </dgm:t>
    </dgm:pt>
    <dgm:pt modelId="{B96F48D6-4D6F-4C4D-98D9-20F0AE5908B6}" type="parTrans" cxnId="{5D47A27A-BCBB-4758-821B-98D4D528A221}">
      <dgm:prSet/>
      <dgm:spPr/>
      <dgm:t>
        <a:bodyPr/>
        <a:lstStyle/>
        <a:p>
          <a:endParaRPr lang="en-US"/>
        </a:p>
      </dgm:t>
    </dgm:pt>
    <dgm:pt modelId="{3C134890-CC4E-45D9-9BA6-BB6B292278C2}" type="sibTrans" cxnId="{5D47A27A-BCBB-4758-821B-98D4D528A221}">
      <dgm:prSet phldrT="1" phldr="0"/>
      <dgm:spPr/>
      <dgm:t>
        <a:bodyPr/>
        <a:lstStyle/>
        <a:p>
          <a:r>
            <a:rPr lang="en-US"/>
            <a:t>1</a:t>
          </a:r>
          <a:endParaRPr lang="en-US" dirty="0"/>
        </a:p>
      </dgm:t>
    </dgm:pt>
    <dgm:pt modelId="{BE24C615-132E-4323-9098-03A9C740256A}">
      <dgm:prSet/>
      <dgm:spPr/>
      <dgm:t>
        <a:bodyPr/>
        <a:lstStyle/>
        <a:p>
          <a:r>
            <a:rPr lang="ru-RU" dirty="0"/>
            <a:t>Использование сценариев в управлении чрезвычайной ситуацией</a:t>
          </a:r>
          <a:endParaRPr lang="en-US" dirty="0"/>
        </a:p>
      </dgm:t>
    </dgm:pt>
    <dgm:pt modelId="{D85C0ECB-993E-498D-9024-39F88C28C10A}" type="parTrans" cxnId="{11BCF6F3-7277-4BF1-9D42-C584A585FD88}">
      <dgm:prSet/>
      <dgm:spPr/>
      <dgm:t>
        <a:bodyPr/>
        <a:lstStyle/>
        <a:p>
          <a:endParaRPr lang="en-US"/>
        </a:p>
      </dgm:t>
    </dgm:pt>
    <dgm:pt modelId="{B27CA68E-C40F-4635-A729-ABE4A6AF6C95}" type="sibTrans" cxnId="{11BCF6F3-7277-4BF1-9D42-C584A585FD88}">
      <dgm:prSet phldrT="2" phldr="0"/>
      <dgm:spPr/>
      <dgm:t>
        <a:bodyPr/>
        <a:lstStyle/>
        <a:p>
          <a:r>
            <a:rPr lang="en-US"/>
            <a:t>2</a:t>
          </a:r>
        </a:p>
      </dgm:t>
    </dgm:pt>
    <dgm:pt modelId="{B39FB71E-0BE2-4E61-8B85-7F3B0EA0424D}">
      <dgm:prSet/>
      <dgm:spPr/>
      <dgm:t>
        <a:bodyPr/>
        <a:lstStyle/>
        <a:p>
          <a:r>
            <a:rPr lang="ru-RU" dirty="0"/>
            <a:t>Сценарии в обучении управлению чрезвычайной ситуацией</a:t>
          </a:r>
          <a:endParaRPr lang="en-US" dirty="0"/>
        </a:p>
      </dgm:t>
    </dgm:pt>
    <dgm:pt modelId="{BF834D71-AAC7-438F-87CF-AF84C129B9A4}" type="parTrans" cxnId="{A6A45F35-4F3B-4AB9-AAF8-A962FEA4BC24}">
      <dgm:prSet/>
      <dgm:spPr/>
      <dgm:t>
        <a:bodyPr/>
        <a:lstStyle/>
        <a:p>
          <a:endParaRPr lang="en-US"/>
        </a:p>
      </dgm:t>
    </dgm:pt>
    <dgm:pt modelId="{2149EBFF-A83C-4360-A773-58A26882BBEF}" type="sibTrans" cxnId="{A6A45F35-4F3B-4AB9-AAF8-A962FEA4BC24}">
      <dgm:prSet phldrT="3" phldr="0"/>
      <dgm:spPr/>
      <dgm:t>
        <a:bodyPr/>
        <a:lstStyle/>
        <a:p>
          <a:r>
            <a:rPr lang="en-US"/>
            <a:t>3</a:t>
          </a:r>
        </a:p>
      </dgm:t>
    </dgm:pt>
    <dgm:pt modelId="{D2BD3CB4-5601-4629-A265-92C0988FABC8}" type="pres">
      <dgm:prSet presAssocID="{9465EE8C-49C9-4467-93A2-4C924FF5B065}" presName="Name0" presStyleCnt="0">
        <dgm:presLayoutVars>
          <dgm:animLvl val="lvl"/>
          <dgm:resizeHandles val="exact"/>
        </dgm:presLayoutVars>
      </dgm:prSet>
      <dgm:spPr/>
    </dgm:pt>
    <dgm:pt modelId="{D72962D7-42AF-4BD5-B301-E4EA4A6C2BB6}" type="pres">
      <dgm:prSet presAssocID="{23C30AD2-DB4E-47B0-98E0-1DB6E120555F}" presName="compositeNode" presStyleCnt="0">
        <dgm:presLayoutVars>
          <dgm:bulletEnabled val="1"/>
        </dgm:presLayoutVars>
      </dgm:prSet>
      <dgm:spPr/>
    </dgm:pt>
    <dgm:pt modelId="{221D39E4-3604-4966-A8F0-BD721615DE0D}" type="pres">
      <dgm:prSet presAssocID="{23C30AD2-DB4E-47B0-98E0-1DB6E120555F}" presName="bgRect" presStyleLbl="bgAccFollowNode1" presStyleIdx="0" presStyleCnt="3"/>
      <dgm:spPr/>
    </dgm:pt>
    <dgm:pt modelId="{B3F5055D-C264-4DC6-A07C-14FD4D0E0F34}" type="pres">
      <dgm:prSet presAssocID="{3C134890-CC4E-45D9-9BA6-BB6B292278C2}" presName="sibTransNodeCircle" presStyleLbl="alignNode1" presStyleIdx="0" presStyleCnt="6">
        <dgm:presLayoutVars>
          <dgm:chMax val="0"/>
          <dgm:bulletEnabled/>
        </dgm:presLayoutVars>
      </dgm:prSet>
      <dgm:spPr/>
    </dgm:pt>
    <dgm:pt modelId="{D24B89C3-C3B2-4069-A9B7-26F4389D1DB4}" type="pres">
      <dgm:prSet presAssocID="{23C30AD2-DB4E-47B0-98E0-1DB6E120555F}" presName="bottomLine" presStyleLbl="alignNode1" presStyleIdx="1" presStyleCnt="6">
        <dgm:presLayoutVars/>
      </dgm:prSet>
      <dgm:spPr/>
    </dgm:pt>
    <dgm:pt modelId="{7842A140-A159-4E9A-B9D9-C1CBF7E2E0D8}" type="pres">
      <dgm:prSet presAssocID="{23C30AD2-DB4E-47B0-98E0-1DB6E120555F}" presName="nodeText" presStyleLbl="bgAccFollowNode1" presStyleIdx="0" presStyleCnt="3">
        <dgm:presLayoutVars>
          <dgm:bulletEnabled val="1"/>
        </dgm:presLayoutVars>
      </dgm:prSet>
      <dgm:spPr/>
    </dgm:pt>
    <dgm:pt modelId="{211F37A3-1032-48E8-9778-58580847F670}" type="pres">
      <dgm:prSet presAssocID="{3C134890-CC4E-45D9-9BA6-BB6B292278C2}" presName="sibTrans" presStyleCnt="0"/>
      <dgm:spPr/>
    </dgm:pt>
    <dgm:pt modelId="{286A2CBA-D229-4A0A-AFA3-86217CAE6978}" type="pres">
      <dgm:prSet presAssocID="{BE24C615-132E-4323-9098-03A9C740256A}" presName="compositeNode" presStyleCnt="0">
        <dgm:presLayoutVars>
          <dgm:bulletEnabled val="1"/>
        </dgm:presLayoutVars>
      </dgm:prSet>
      <dgm:spPr/>
    </dgm:pt>
    <dgm:pt modelId="{726FB551-DD11-41A3-B747-9AC63B1AB910}" type="pres">
      <dgm:prSet presAssocID="{BE24C615-132E-4323-9098-03A9C740256A}" presName="bgRect" presStyleLbl="bgAccFollowNode1" presStyleIdx="1" presStyleCnt="3"/>
      <dgm:spPr/>
    </dgm:pt>
    <dgm:pt modelId="{D4277233-82AE-49A6-956C-C7FDEC08EE9D}" type="pres">
      <dgm:prSet presAssocID="{B27CA68E-C40F-4635-A729-ABE4A6AF6C95}" presName="sibTransNodeCircle" presStyleLbl="alignNode1" presStyleIdx="2" presStyleCnt="6">
        <dgm:presLayoutVars>
          <dgm:chMax val="0"/>
          <dgm:bulletEnabled/>
        </dgm:presLayoutVars>
      </dgm:prSet>
      <dgm:spPr/>
    </dgm:pt>
    <dgm:pt modelId="{C25E9BB1-E954-46A2-AD69-5DACBBE0B7EE}" type="pres">
      <dgm:prSet presAssocID="{BE24C615-132E-4323-9098-03A9C740256A}" presName="bottomLine" presStyleLbl="alignNode1" presStyleIdx="3" presStyleCnt="6">
        <dgm:presLayoutVars/>
      </dgm:prSet>
      <dgm:spPr/>
    </dgm:pt>
    <dgm:pt modelId="{27894EBE-8914-45CB-B162-CC426642D09B}" type="pres">
      <dgm:prSet presAssocID="{BE24C615-132E-4323-9098-03A9C740256A}" presName="nodeText" presStyleLbl="bgAccFollowNode1" presStyleIdx="1" presStyleCnt="3">
        <dgm:presLayoutVars>
          <dgm:bulletEnabled val="1"/>
        </dgm:presLayoutVars>
      </dgm:prSet>
      <dgm:spPr/>
    </dgm:pt>
    <dgm:pt modelId="{1B29AB4F-8111-4AE4-B02B-CDE1743C9215}" type="pres">
      <dgm:prSet presAssocID="{B27CA68E-C40F-4635-A729-ABE4A6AF6C95}" presName="sibTrans" presStyleCnt="0"/>
      <dgm:spPr/>
    </dgm:pt>
    <dgm:pt modelId="{ABE7774D-FB92-48B3-B138-90C5B835CE70}" type="pres">
      <dgm:prSet presAssocID="{B39FB71E-0BE2-4E61-8B85-7F3B0EA0424D}" presName="compositeNode" presStyleCnt="0">
        <dgm:presLayoutVars>
          <dgm:bulletEnabled val="1"/>
        </dgm:presLayoutVars>
      </dgm:prSet>
      <dgm:spPr/>
    </dgm:pt>
    <dgm:pt modelId="{D3E44A5F-EA41-45B6-BC35-4A0A6EAFB4C3}" type="pres">
      <dgm:prSet presAssocID="{B39FB71E-0BE2-4E61-8B85-7F3B0EA0424D}" presName="bgRect" presStyleLbl="bgAccFollowNode1" presStyleIdx="2" presStyleCnt="3"/>
      <dgm:spPr/>
    </dgm:pt>
    <dgm:pt modelId="{7615C5EE-82F4-47AB-AB5B-EE92F8AF2AC1}" type="pres">
      <dgm:prSet presAssocID="{2149EBFF-A83C-4360-A773-58A26882BBEF}" presName="sibTransNodeCircle" presStyleLbl="alignNode1" presStyleIdx="4" presStyleCnt="6">
        <dgm:presLayoutVars>
          <dgm:chMax val="0"/>
          <dgm:bulletEnabled/>
        </dgm:presLayoutVars>
      </dgm:prSet>
      <dgm:spPr/>
    </dgm:pt>
    <dgm:pt modelId="{C51E50FF-4FE0-43EF-90EC-1822B874DC35}" type="pres">
      <dgm:prSet presAssocID="{B39FB71E-0BE2-4E61-8B85-7F3B0EA0424D}" presName="bottomLine" presStyleLbl="alignNode1" presStyleIdx="5" presStyleCnt="6">
        <dgm:presLayoutVars/>
      </dgm:prSet>
      <dgm:spPr/>
    </dgm:pt>
    <dgm:pt modelId="{AF4C1B8F-2CBF-4591-A4FD-B69E459312CB}" type="pres">
      <dgm:prSet presAssocID="{B39FB71E-0BE2-4E61-8B85-7F3B0EA0424D}" presName="nodeText" presStyleLbl="bgAccFollowNode1" presStyleIdx="2" presStyleCnt="3">
        <dgm:presLayoutVars>
          <dgm:bulletEnabled val="1"/>
        </dgm:presLayoutVars>
      </dgm:prSet>
      <dgm:spPr/>
    </dgm:pt>
  </dgm:ptLst>
  <dgm:cxnLst>
    <dgm:cxn modelId="{D0A0AB2E-DACE-4851-8EBF-50A250561C99}" type="presOf" srcId="{B39FB71E-0BE2-4E61-8B85-7F3B0EA0424D}" destId="{AF4C1B8F-2CBF-4591-A4FD-B69E459312CB}" srcOrd="1" destOrd="0" presId="urn:microsoft.com/office/officeart/2016/7/layout/BasicLinearProcessNumbered"/>
    <dgm:cxn modelId="{A6A45F35-4F3B-4AB9-AAF8-A962FEA4BC24}" srcId="{9465EE8C-49C9-4467-93A2-4C924FF5B065}" destId="{B39FB71E-0BE2-4E61-8B85-7F3B0EA0424D}" srcOrd="2" destOrd="0" parTransId="{BF834D71-AAC7-438F-87CF-AF84C129B9A4}" sibTransId="{2149EBFF-A83C-4360-A773-58A26882BBEF}"/>
    <dgm:cxn modelId="{CF3A9443-BF7E-49DC-9798-25AFBCD2E0BD}" type="presOf" srcId="{BE24C615-132E-4323-9098-03A9C740256A}" destId="{726FB551-DD11-41A3-B747-9AC63B1AB910}" srcOrd="0" destOrd="0" presId="urn:microsoft.com/office/officeart/2016/7/layout/BasicLinearProcessNumbered"/>
    <dgm:cxn modelId="{90866566-AEC0-49D0-B18E-748BEEB6A0F8}" type="presOf" srcId="{B27CA68E-C40F-4635-A729-ABE4A6AF6C95}" destId="{D4277233-82AE-49A6-956C-C7FDEC08EE9D}" srcOrd="0" destOrd="0" presId="urn:microsoft.com/office/officeart/2016/7/layout/BasicLinearProcessNumbered"/>
    <dgm:cxn modelId="{CA95C971-1BF3-43F4-A6DC-E56A3A1BE0AE}" type="presOf" srcId="{3C134890-CC4E-45D9-9BA6-BB6B292278C2}" destId="{B3F5055D-C264-4DC6-A07C-14FD4D0E0F34}" srcOrd="0" destOrd="0" presId="urn:microsoft.com/office/officeart/2016/7/layout/BasicLinearProcessNumbered"/>
    <dgm:cxn modelId="{5D47A27A-BCBB-4758-821B-98D4D528A221}" srcId="{9465EE8C-49C9-4467-93A2-4C924FF5B065}" destId="{23C30AD2-DB4E-47B0-98E0-1DB6E120555F}" srcOrd="0" destOrd="0" parTransId="{B96F48D6-4D6F-4C4D-98D9-20F0AE5908B6}" sibTransId="{3C134890-CC4E-45D9-9BA6-BB6B292278C2}"/>
    <dgm:cxn modelId="{41AD2693-5E16-468C-A6AD-4DE8B1F29AEF}" type="presOf" srcId="{2149EBFF-A83C-4360-A773-58A26882BBEF}" destId="{7615C5EE-82F4-47AB-AB5B-EE92F8AF2AC1}" srcOrd="0" destOrd="0" presId="urn:microsoft.com/office/officeart/2016/7/layout/BasicLinearProcessNumbered"/>
    <dgm:cxn modelId="{BB1E03A2-74C1-4FC7-965A-307CB2597F8E}" type="presOf" srcId="{23C30AD2-DB4E-47B0-98E0-1DB6E120555F}" destId="{7842A140-A159-4E9A-B9D9-C1CBF7E2E0D8}" srcOrd="1" destOrd="0" presId="urn:microsoft.com/office/officeart/2016/7/layout/BasicLinearProcessNumbered"/>
    <dgm:cxn modelId="{47BFE1BE-E00B-4EE4-A678-7284545F29A7}" type="presOf" srcId="{BE24C615-132E-4323-9098-03A9C740256A}" destId="{27894EBE-8914-45CB-B162-CC426642D09B}" srcOrd="1" destOrd="0" presId="urn:microsoft.com/office/officeart/2016/7/layout/BasicLinearProcessNumbered"/>
    <dgm:cxn modelId="{8970BEC4-103C-4BC9-9047-9EEB95EE27EF}" type="presOf" srcId="{B39FB71E-0BE2-4E61-8B85-7F3B0EA0424D}" destId="{D3E44A5F-EA41-45B6-BC35-4A0A6EAFB4C3}" srcOrd="0" destOrd="0" presId="urn:microsoft.com/office/officeart/2016/7/layout/BasicLinearProcessNumbered"/>
    <dgm:cxn modelId="{555E90E8-AE1E-41FA-8B23-847EEEDDCE4C}" type="presOf" srcId="{23C30AD2-DB4E-47B0-98E0-1DB6E120555F}" destId="{221D39E4-3604-4966-A8F0-BD721615DE0D}" srcOrd="0" destOrd="0" presId="urn:microsoft.com/office/officeart/2016/7/layout/BasicLinearProcessNumbered"/>
    <dgm:cxn modelId="{11BCF6F3-7277-4BF1-9D42-C584A585FD88}" srcId="{9465EE8C-49C9-4467-93A2-4C924FF5B065}" destId="{BE24C615-132E-4323-9098-03A9C740256A}" srcOrd="1" destOrd="0" parTransId="{D85C0ECB-993E-498D-9024-39F88C28C10A}" sibTransId="{B27CA68E-C40F-4635-A729-ABE4A6AF6C95}"/>
    <dgm:cxn modelId="{14C33CF4-9DCC-4D0A-AA61-1A1282141DBE}" type="presOf" srcId="{9465EE8C-49C9-4467-93A2-4C924FF5B065}" destId="{D2BD3CB4-5601-4629-A265-92C0988FABC8}" srcOrd="0" destOrd="0" presId="urn:microsoft.com/office/officeart/2016/7/layout/BasicLinearProcessNumbered"/>
    <dgm:cxn modelId="{AF1510ED-4770-42FC-9D4F-40DE8D9B10A5}" type="presParOf" srcId="{D2BD3CB4-5601-4629-A265-92C0988FABC8}" destId="{D72962D7-42AF-4BD5-B301-E4EA4A6C2BB6}" srcOrd="0" destOrd="0" presId="urn:microsoft.com/office/officeart/2016/7/layout/BasicLinearProcessNumbered"/>
    <dgm:cxn modelId="{A6C1C940-C50C-4CA3-8F9F-BF9D1B9DDE71}" type="presParOf" srcId="{D72962D7-42AF-4BD5-B301-E4EA4A6C2BB6}" destId="{221D39E4-3604-4966-A8F0-BD721615DE0D}" srcOrd="0" destOrd="0" presId="urn:microsoft.com/office/officeart/2016/7/layout/BasicLinearProcessNumbered"/>
    <dgm:cxn modelId="{3A091AA3-9475-4F20-80B6-173EF8BB0F85}" type="presParOf" srcId="{D72962D7-42AF-4BD5-B301-E4EA4A6C2BB6}" destId="{B3F5055D-C264-4DC6-A07C-14FD4D0E0F34}" srcOrd="1" destOrd="0" presId="urn:microsoft.com/office/officeart/2016/7/layout/BasicLinearProcessNumbered"/>
    <dgm:cxn modelId="{475BA39C-F24C-4FF7-BE1D-679208D44DEC}" type="presParOf" srcId="{D72962D7-42AF-4BD5-B301-E4EA4A6C2BB6}" destId="{D24B89C3-C3B2-4069-A9B7-26F4389D1DB4}" srcOrd="2" destOrd="0" presId="urn:microsoft.com/office/officeart/2016/7/layout/BasicLinearProcessNumbered"/>
    <dgm:cxn modelId="{2AF21876-33B6-4B61-B843-F68E81035EF7}" type="presParOf" srcId="{D72962D7-42AF-4BD5-B301-E4EA4A6C2BB6}" destId="{7842A140-A159-4E9A-B9D9-C1CBF7E2E0D8}" srcOrd="3" destOrd="0" presId="urn:microsoft.com/office/officeart/2016/7/layout/BasicLinearProcessNumbered"/>
    <dgm:cxn modelId="{E4A8E08A-92D1-42D4-B004-404CEFF3C2EE}" type="presParOf" srcId="{D2BD3CB4-5601-4629-A265-92C0988FABC8}" destId="{211F37A3-1032-48E8-9778-58580847F670}" srcOrd="1" destOrd="0" presId="urn:microsoft.com/office/officeart/2016/7/layout/BasicLinearProcessNumbered"/>
    <dgm:cxn modelId="{3E549B07-4449-46D6-A28A-DCF2611D542C}" type="presParOf" srcId="{D2BD3CB4-5601-4629-A265-92C0988FABC8}" destId="{286A2CBA-D229-4A0A-AFA3-86217CAE6978}" srcOrd="2" destOrd="0" presId="urn:microsoft.com/office/officeart/2016/7/layout/BasicLinearProcessNumbered"/>
    <dgm:cxn modelId="{FB08E5B0-1A15-42E6-8ADB-98CF3F131AFA}" type="presParOf" srcId="{286A2CBA-D229-4A0A-AFA3-86217CAE6978}" destId="{726FB551-DD11-41A3-B747-9AC63B1AB910}" srcOrd="0" destOrd="0" presId="urn:microsoft.com/office/officeart/2016/7/layout/BasicLinearProcessNumbered"/>
    <dgm:cxn modelId="{FBB68B5C-A06D-4D1C-AAA8-9757CDCCAA10}" type="presParOf" srcId="{286A2CBA-D229-4A0A-AFA3-86217CAE6978}" destId="{D4277233-82AE-49A6-956C-C7FDEC08EE9D}" srcOrd="1" destOrd="0" presId="urn:microsoft.com/office/officeart/2016/7/layout/BasicLinearProcessNumbered"/>
    <dgm:cxn modelId="{2FE12193-210A-49E6-9D37-8BAB10071998}" type="presParOf" srcId="{286A2CBA-D229-4A0A-AFA3-86217CAE6978}" destId="{C25E9BB1-E954-46A2-AD69-5DACBBE0B7EE}" srcOrd="2" destOrd="0" presId="urn:microsoft.com/office/officeart/2016/7/layout/BasicLinearProcessNumbered"/>
    <dgm:cxn modelId="{6FF06780-165C-4A6B-92B1-BB2B2B01B593}" type="presParOf" srcId="{286A2CBA-D229-4A0A-AFA3-86217CAE6978}" destId="{27894EBE-8914-45CB-B162-CC426642D09B}" srcOrd="3" destOrd="0" presId="urn:microsoft.com/office/officeart/2016/7/layout/BasicLinearProcessNumbered"/>
    <dgm:cxn modelId="{ED893D0F-0AFE-47F4-B1DA-E9F804D39DEF}" type="presParOf" srcId="{D2BD3CB4-5601-4629-A265-92C0988FABC8}" destId="{1B29AB4F-8111-4AE4-B02B-CDE1743C9215}" srcOrd="3" destOrd="0" presId="urn:microsoft.com/office/officeart/2016/7/layout/BasicLinearProcessNumbered"/>
    <dgm:cxn modelId="{658093E4-63FD-416C-B070-6421817E3BB1}" type="presParOf" srcId="{D2BD3CB4-5601-4629-A265-92C0988FABC8}" destId="{ABE7774D-FB92-48B3-B138-90C5B835CE70}" srcOrd="4" destOrd="0" presId="urn:microsoft.com/office/officeart/2016/7/layout/BasicLinearProcessNumbered"/>
    <dgm:cxn modelId="{0185F827-DA4F-4A7F-801E-4E6AA172D827}" type="presParOf" srcId="{ABE7774D-FB92-48B3-B138-90C5B835CE70}" destId="{D3E44A5F-EA41-45B6-BC35-4A0A6EAFB4C3}" srcOrd="0" destOrd="0" presId="urn:microsoft.com/office/officeart/2016/7/layout/BasicLinearProcessNumbered"/>
    <dgm:cxn modelId="{6FAD0C65-72ED-4FF8-9207-D86E31C15782}" type="presParOf" srcId="{ABE7774D-FB92-48B3-B138-90C5B835CE70}" destId="{7615C5EE-82F4-47AB-AB5B-EE92F8AF2AC1}" srcOrd="1" destOrd="0" presId="urn:microsoft.com/office/officeart/2016/7/layout/BasicLinearProcessNumbered"/>
    <dgm:cxn modelId="{E243013B-9808-4967-8B34-ACFDE3E383A2}" type="presParOf" srcId="{ABE7774D-FB92-48B3-B138-90C5B835CE70}" destId="{C51E50FF-4FE0-43EF-90EC-1822B874DC35}" srcOrd="2" destOrd="0" presId="urn:microsoft.com/office/officeart/2016/7/layout/BasicLinearProcessNumbered"/>
    <dgm:cxn modelId="{72B9EC78-7C3B-489B-9D73-E8B44894C5CE}" type="presParOf" srcId="{ABE7774D-FB92-48B3-B138-90C5B835CE70}" destId="{AF4C1B8F-2CBF-4591-A4FD-B69E459312CB}" srcOrd="3" destOrd="0" presId="urn:microsoft.com/office/officeart/2016/7/layout/BasicLinearProcessNumbered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4F1A541-A04C-4929-80C5-1A8472D85815}" type="doc">
      <dgm:prSet loTypeId="urn:microsoft.com/office/officeart/2005/8/layout/arrow5" loCatId="process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C3879656-48DA-47AD-A26F-F6DB5F68BB09}">
      <dgm:prSet phldrT="[Текст]"/>
      <dgm:spPr/>
      <dgm:t>
        <a:bodyPr/>
        <a:lstStyle/>
        <a:p>
          <a:r>
            <a:rPr lang="ru-RU" dirty="0"/>
            <a:t>Можем предсказать</a:t>
          </a:r>
        </a:p>
      </dgm:t>
    </dgm:pt>
    <dgm:pt modelId="{F7BDDC47-5E0F-465C-8ECD-B662C6C1F930}" type="parTrans" cxnId="{A2951BF9-146D-4F70-9AA6-949AB86886FC}">
      <dgm:prSet/>
      <dgm:spPr/>
      <dgm:t>
        <a:bodyPr/>
        <a:lstStyle/>
        <a:p>
          <a:endParaRPr lang="ru-RU"/>
        </a:p>
      </dgm:t>
    </dgm:pt>
    <dgm:pt modelId="{5A45D070-4BFC-4B90-8DD0-4B19164E0BD9}" type="sibTrans" cxnId="{A2951BF9-146D-4F70-9AA6-949AB86886FC}">
      <dgm:prSet/>
      <dgm:spPr/>
      <dgm:t>
        <a:bodyPr/>
        <a:lstStyle/>
        <a:p>
          <a:endParaRPr lang="ru-RU"/>
        </a:p>
      </dgm:t>
    </dgm:pt>
    <dgm:pt modelId="{F1CAD883-8B39-442F-8C47-9662ACC65435}">
      <dgm:prSet phldrT="[Текст]"/>
      <dgm:spPr/>
      <dgm:t>
        <a:bodyPr/>
        <a:lstStyle/>
        <a:p>
          <a:r>
            <a:rPr lang="ru-RU" dirty="0"/>
            <a:t>Не можем предсказать</a:t>
          </a:r>
        </a:p>
      </dgm:t>
    </dgm:pt>
    <dgm:pt modelId="{5F4C072A-77B1-4708-A584-6FB443F89AC7}" type="parTrans" cxnId="{929AE4C3-A33C-4C60-BDBB-A02E095962A1}">
      <dgm:prSet/>
      <dgm:spPr/>
      <dgm:t>
        <a:bodyPr/>
        <a:lstStyle/>
        <a:p>
          <a:endParaRPr lang="ru-RU"/>
        </a:p>
      </dgm:t>
    </dgm:pt>
    <dgm:pt modelId="{B5575360-690A-4661-9B3E-F00384E5D165}" type="sibTrans" cxnId="{929AE4C3-A33C-4C60-BDBB-A02E095962A1}">
      <dgm:prSet/>
      <dgm:spPr/>
      <dgm:t>
        <a:bodyPr/>
        <a:lstStyle/>
        <a:p>
          <a:endParaRPr lang="ru-RU"/>
        </a:p>
      </dgm:t>
    </dgm:pt>
    <dgm:pt modelId="{353BDDC3-662E-4825-A0D7-DE0C6036347E}" type="pres">
      <dgm:prSet presAssocID="{74F1A541-A04C-4929-80C5-1A8472D85815}" presName="diagram" presStyleCnt="0">
        <dgm:presLayoutVars>
          <dgm:dir/>
          <dgm:resizeHandles val="exact"/>
        </dgm:presLayoutVars>
      </dgm:prSet>
      <dgm:spPr/>
    </dgm:pt>
    <dgm:pt modelId="{CEC416B1-B897-46DD-BEF1-B00D6FC2910C}" type="pres">
      <dgm:prSet presAssocID="{C3879656-48DA-47AD-A26F-F6DB5F68BB09}" presName="arrow" presStyleLbl="node1" presStyleIdx="0" presStyleCnt="2">
        <dgm:presLayoutVars>
          <dgm:bulletEnabled val="1"/>
        </dgm:presLayoutVars>
      </dgm:prSet>
      <dgm:spPr/>
    </dgm:pt>
    <dgm:pt modelId="{F919892F-D599-42F6-81CF-990418E7504B}" type="pres">
      <dgm:prSet presAssocID="{F1CAD883-8B39-442F-8C47-9662ACC65435}" presName="arrow" presStyleLbl="node1" presStyleIdx="1" presStyleCnt="2">
        <dgm:presLayoutVars>
          <dgm:bulletEnabled val="1"/>
        </dgm:presLayoutVars>
      </dgm:prSet>
      <dgm:spPr/>
    </dgm:pt>
  </dgm:ptLst>
  <dgm:cxnLst>
    <dgm:cxn modelId="{D7D73729-EA02-47E6-BA2E-FB8035BFB8C7}" type="presOf" srcId="{74F1A541-A04C-4929-80C5-1A8472D85815}" destId="{353BDDC3-662E-4825-A0D7-DE0C6036347E}" srcOrd="0" destOrd="0" presId="urn:microsoft.com/office/officeart/2005/8/layout/arrow5"/>
    <dgm:cxn modelId="{96AD1D5B-8C0C-4F27-81C9-9284857D6440}" type="presOf" srcId="{C3879656-48DA-47AD-A26F-F6DB5F68BB09}" destId="{CEC416B1-B897-46DD-BEF1-B00D6FC2910C}" srcOrd="0" destOrd="0" presId="urn:microsoft.com/office/officeart/2005/8/layout/arrow5"/>
    <dgm:cxn modelId="{929AE4C3-A33C-4C60-BDBB-A02E095962A1}" srcId="{74F1A541-A04C-4929-80C5-1A8472D85815}" destId="{F1CAD883-8B39-442F-8C47-9662ACC65435}" srcOrd="1" destOrd="0" parTransId="{5F4C072A-77B1-4708-A584-6FB443F89AC7}" sibTransId="{B5575360-690A-4661-9B3E-F00384E5D165}"/>
    <dgm:cxn modelId="{EA88D8CB-796C-42F0-A488-DD38A04CA411}" type="presOf" srcId="{F1CAD883-8B39-442F-8C47-9662ACC65435}" destId="{F919892F-D599-42F6-81CF-990418E7504B}" srcOrd="0" destOrd="0" presId="urn:microsoft.com/office/officeart/2005/8/layout/arrow5"/>
    <dgm:cxn modelId="{A2951BF9-146D-4F70-9AA6-949AB86886FC}" srcId="{74F1A541-A04C-4929-80C5-1A8472D85815}" destId="{C3879656-48DA-47AD-A26F-F6DB5F68BB09}" srcOrd="0" destOrd="0" parTransId="{F7BDDC47-5E0F-465C-8ECD-B662C6C1F930}" sibTransId="{5A45D070-4BFC-4B90-8DD0-4B19164E0BD9}"/>
    <dgm:cxn modelId="{A472DE96-65A7-4C82-9D35-F3508E87A0CD}" type="presParOf" srcId="{353BDDC3-662E-4825-A0D7-DE0C6036347E}" destId="{CEC416B1-B897-46DD-BEF1-B00D6FC2910C}" srcOrd="0" destOrd="0" presId="urn:microsoft.com/office/officeart/2005/8/layout/arrow5"/>
    <dgm:cxn modelId="{CE7E6E5C-DCF0-4616-95B7-28A4330EDAF4}" type="presParOf" srcId="{353BDDC3-662E-4825-A0D7-DE0C6036347E}" destId="{F919892F-D599-42F6-81CF-990418E7504B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1535628-1144-4BA8-BFD6-5470753429C3}" type="doc">
      <dgm:prSet loTypeId="urn:microsoft.com/office/officeart/2005/8/layout/process2" loCatId="process" qsTypeId="urn:microsoft.com/office/officeart/2005/8/quickstyle/3d1" qsCatId="3D" csTypeId="urn:microsoft.com/office/officeart/2005/8/colors/accent0_3" csCatId="mainScheme" phldr="1"/>
      <dgm:spPr/>
    </dgm:pt>
    <dgm:pt modelId="{F263E786-07CA-417C-9193-B897B8D432C6}">
      <dgm:prSet phldrT="[Текст]"/>
      <dgm:spPr/>
      <dgm:t>
        <a:bodyPr/>
        <a:lstStyle/>
        <a:p>
          <a:pPr algn="l"/>
          <a:r>
            <a:rPr lang="ru-RU" dirty="0"/>
            <a:t>-Специфика зоны эвакуации</a:t>
          </a:r>
        </a:p>
        <a:p>
          <a:pPr algn="l"/>
          <a:r>
            <a:rPr lang="ru-RU" dirty="0"/>
            <a:t>-Население</a:t>
          </a:r>
        </a:p>
        <a:p>
          <a:pPr algn="l"/>
          <a:r>
            <a:rPr lang="ru-RU" dirty="0"/>
            <a:t>-Доступные ресурсы</a:t>
          </a:r>
        </a:p>
      </dgm:t>
    </dgm:pt>
    <dgm:pt modelId="{54F3D216-F84B-4C99-B391-A117A52FFFA6}" type="parTrans" cxnId="{E9BE6E5D-E6F5-43D2-887D-017463AD433E}">
      <dgm:prSet/>
      <dgm:spPr/>
      <dgm:t>
        <a:bodyPr/>
        <a:lstStyle/>
        <a:p>
          <a:endParaRPr lang="ru-RU"/>
        </a:p>
      </dgm:t>
    </dgm:pt>
    <dgm:pt modelId="{931E122A-27E1-41E4-ADAD-373AE91CCE93}" type="sibTrans" cxnId="{E9BE6E5D-E6F5-43D2-887D-017463AD433E}">
      <dgm:prSet/>
      <dgm:spPr/>
      <dgm:t>
        <a:bodyPr/>
        <a:lstStyle/>
        <a:p>
          <a:endParaRPr lang="ru-RU"/>
        </a:p>
      </dgm:t>
    </dgm:pt>
    <dgm:pt modelId="{593A7A41-C577-48F2-9516-E80EED079D8B}">
      <dgm:prSet phldrT="[Текст]"/>
      <dgm:spPr/>
      <dgm:t>
        <a:bodyPr/>
        <a:lstStyle/>
        <a:p>
          <a:r>
            <a:rPr lang="ru-RU" dirty="0"/>
            <a:t>Будущие потребности</a:t>
          </a:r>
        </a:p>
      </dgm:t>
    </dgm:pt>
    <dgm:pt modelId="{38804F61-EC12-4329-AC69-E3C76121D955}" type="parTrans" cxnId="{0A080707-36E2-464E-840D-9D2AE5F1BDE9}">
      <dgm:prSet/>
      <dgm:spPr/>
      <dgm:t>
        <a:bodyPr/>
        <a:lstStyle/>
        <a:p>
          <a:endParaRPr lang="ru-RU"/>
        </a:p>
      </dgm:t>
    </dgm:pt>
    <dgm:pt modelId="{3B01AC20-349D-4F5D-A514-4D03FDF1F280}" type="sibTrans" cxnId="{0A080707-36E2-464E-840D-9D2AE5F1BDE9}">
      <dgm:prSet/>
      <dgm:spPr/>
      <dgm:t>
        <a:bodyPr/>
        <a:lstStyle/>
        <a:p>
          <a:endParaRPr lang="ru-RU"/>
        </a:p>
      </dgm:t>
    </dgm:pt>
    <dgm:pt modelId="{D891B88E-0C07-400C-BB62-8DCB29E028E0}">
      <dgm:prSet phldrT="[Текст]"/>
      <dgm:spPr/>
      <dgm:t>
        <a:bodyPr/>
        <a:lstStyle/>
        <a:p>
          <a:r>
            <a:rPr lang="ru-RU" dirty="0"/>
            <a:t>План действий</a:t>
          </a:r>
        </a:p>
      </dgm:t>
    </dgm:pt>
    <dgm:pt modelId="{CA8C1E24-DD72-4916-9029-57953C1446D1}" type="parTrans" cxnId="{9EC2BA71-B3B4-4AFA-9231-43B6AC4215FF}">
      <dgm:prSet/>
      <dgm:spPr/>
      <dgm:t>
        <a:bodyPr/>
        <a:lstStyle/>
        <a:p>
          <a:endParaRPr lang="ru-RU"/>
        </a:p>
      </dgm:t>
    </dgm:pt>
    <dgm:pt modelId="{F79CA081-2913-413F-81AD-7D2C70D87792}" type="sibTrans" cxnId="{9EC2BA71-B3B4-4AFA-9231-43B6AC4215FF}">
      <dgm:prSet/>
      <dgm:spPr/>
      <dgm:t>
        <a:bodyPr/>
        <a:lstStyle/>
        <a:p>
          <a:endParaRPr lang="ru-RU"/>
        </a:p>
      </dgm:t>
    </dgm:pt>
    <dgm:pt modelId="{290962D8-14C5-4B65-9B09-50747C36F68D}" type="pres">
      <dgm:prSet presAssocID="{91535628-1144-4BA8-BFD6-5470753429C3}" presName="linearFlow" presStyleCnt="0">
        <dgm:presLayoutVars>
          <dgm:resizeHandles val="exact"/>
        </dgm:presLayoutVars>
      </dgm:prSet>
      <dgm:spPr/>
    </dgm:pt>
    <dgm:pt modelId="{AA8E78A4-64D5-4E36-AC15-674872E2BEF4}" type="pres">
      <dgm:prSet presAssocID="{F263E786-07CA-417C-9193-B897B8D432C6}" presName="node" presStyleLbl="node1" presStyleIdx="0" presStyleCnt="3" custLinFactNeighborX="0" custLinFactNeighborY="-1931">
        <dgm:presLayoutVars>
          <dgm:bulletEnabled val="1"/>
        </dgm:presLayoutVars>
      </dgm:prSet>
      <dgm:spPr/>
    </dgm:pt>
    <dgm:pt modelId="{50688F1B-7696-41FA-BFB7-3078331DA046}" type="pres">
      <dgm:prSet presAssocID="{931E122A-27E1-41E4-ADAD-373AE91CCE93}" presName="sibTrans" presStyleLbl="sibTrans2D1" presStyleIdx="0" presStyleCnt="2"/>
      <dgm:spPr/>
    </dgm:pt>
    <dgm:pt modelId="{F3256DB3-B76F-4211-88C6-CD179FB3FC21}" type="pres">
      <dgm:prSet presAssocID="{931E122A-27E1-41E4-ADAD-373AE91CCE93}" presName="connectorText" presStyleLbl="sibTrans2D1" presStyleIdx="0" presStyleCnt="2"/>
      <dgm:spPr/>
    </dgm:pt>
    <dgm:pt modelId="{885A756D-923B-4D62-B3AC-DD1187688A02}" type="pres">
      <dgm:prSet presAssocID="{593A7A41-C577-48F2-9516-E80EED079D8B}" presName="node" presStyleLbl="node1" presStyleIdx="1" presStyleCnt="3">
        <dgm:presLayoutVars>
          <dgm:bulletEnabled val="1"/>
        </dgm:presLayoutVars>
      </dgm:prSet>
      <dgm:spPr/>
    </dgm:pt>
    <dgm:pt modelId="{D1667BFD-44A7-4DC3-84DC-6E3993ABBB7C}" type="pres">
      <dgm:prSet presAssocID="{3B01AC20-349D-4F5D-A514-4D03FDF1F280}" presName="sibTrans" presStyleLbl="sibTrans2D1" presStyleIdx="1" presStyleCnt="2"/>
      <dgm:spPr/>
    </dgm:pt>
    <dgm:pt modelId="{6682A603-3A44-4A42-9CB1-D9C7D100FE80}" type="pres">
      <dgm:prSet presAssocID="{3B01AC20-349D-4F5D-A514-4D03FDF1F280}" presName="connectorText" presStyleLbl="sibTrans2D1" presStyleIdx="1" presStyleCnt="2"/>
      <dgm:spPr/>
    </dgm:pt>
    <dgm:pt modelId="{7B1305E6-69C7-4F7A-B235-F2C5F8422A3B}" type="pres">
      <dgm:prSet presAssocID="{D891B88E-0C07-400C-BB62-8DCB29E028E0}" presName="node" presStyleLbl="node1" presStyleIdx="2" presStyleCnt="3">
        <dgm:presLayoutVars>
          <dgm:bulletEnabled val="1"/>
        </dgm:presLayoutVars>
      </dgm:prSet>
      <dgm:spPr/>
    </dgm:pt>
  </dgm:ptLst>
  <dgm:cxnLst>
    <dgm:cxn modelId="{0A080707-36E2-464E-840D-9D2AE5F1BDE9}" srcId="{91535628-1144-4BA8-BFD6-5470753429C3}" destId="{593A7A41-C577-48F2-9516-E80EED079D8B}" srcOrd="1" destOrd="0" parTransId="{38804F61-EC12-4329-AC69-E3C76121D955}" sibTransId="{3B01AC20-349D-4F5D-A514-4D03FDF1F280}"/>
    <dgm:cxn modelId="{3E543033-B8CA-45B5-A7F8-81B6328CB70B}" type="presOf" srcId="{D891B88E-0C07-400C-BB62-8DCB29E028E0}" destId="{7B1305E6-69C7-4F7A-B235-F2C5F8422A3B}" srcOrd="0" destOrd="0" presId="urn:microsoft.com/office/officeart/2005/8/layout/process2"/>
    <dgm:cxn modelId="{E9BE6E5D-E6F5-43D2-887D-017463AD433E}" srcId="{91535628-1144-4BA8-BFD6-5470753429C3}" destId="{F263E786-07CA-417C-9193-B897B8D432C6}" srcOrd="0" destOrd="0" parTransId="{54F3D216-F84B-4C99-B391-A117A52FFFA6}" sibTransId="{931E122A-27E1-41E4-ADAD-373AE91CCE93}"/>
    <dgm:cxn modelId="{8486D85F-FAC9-4797-A8E8-B212BD9F4027}" type="presOf" srcId="{3B01AC20-349D-4F5D-A514-4D03FDF1F280}" destId="{D1667BFD-44A7-4DC3-84DC-6E3993ABBB7C}" srcOrd="0" destOrd="0" presId="urn:microsoft.com/office/officeart/2005/8/layout/process2"/>
    <dgm:cxn modelId="{9EC2BA71-B3B4-4AFA-9231-43B6AC4215FF}" srcId="{91535628-1144-4BA8-BFD6-5470753429C3}" destId="{D891B88E-0C07-400C-BB62-8DCB29E028E0}" srcOrd="2" destOrd="0" parTransId="{CA8C1E24-DD72-4916-9029-57953C1446D1}" sibTransId="{F79CA081-2913-413F-81AD-7D2C70D87792}"/>
    <dgm:cxn modelId="{4EDF297C-CD4A-4BD3-8A84-DF88370BB8F0}" type="presOf" srcId="{931E122A-27E1-41E4-ADAD-373AE91CCE93}" destId="{50688F1B-7696-41FA-BFB7-3078331DA046}" srcOrd="0" destOrd="0" presId="urn:microsoft.com/office/officeart/2005/8/layout/process2"/>
    <dgm:cxn modelId="{1A80F0D3-E7A9-4CC7-80DE-27EC280C4B79}" type="presOf" srcId="{F263E786-07CA-417C-9193-B897B8D432C6}" destId="{AA8E78A4-64D5-4E36-AC15-674872E2BEF4}" srcOrd="0" destOrd="0" presId="urn:microsoft.com/office/officeart/2005/8/layout/process2"/>
    <dgm:cxn modelId="{3286BADC-D8DC-43AD-8370-EDF5ED667F33}" type="presOf" srcId="{91535628-1144-4BA8-BFD6-5470753429C3}" destId="{290962D8-14C5-4B65-9B09-50747C36F68D}" srcOrd="0" destOrd="0" presId="urn:microsoft.com/office/officeart/2005/8/layout/process2"/>
    <dgm:cxn modelId="{5DA3AFE4-F13B-47B8-8D35-0C59D491D9CB}" type="presOf" srcId="{593A7A41-C577-48F2-9516-E80EED079D8B}" destId="{885A756D-923B-4D62-B3AC-DD1187688A02}" srcOrd="0" destOrd="0" presId="urn:microsoft.com/office/officeart/2005/8/layout/process2"/>
    <dgm:cxn modelId="{067104E6-B830-4A91-997C-BCD1EED4FBDF}" type="presOf" srcId="{931E122A-27E1-41E4-ADAD-373AE91CCE93}" destId="{F3256DB3-B76F-4211-88C6-CD179FB3FC21}" srcOrd="1" destOrd="0" presId="urn:microsoft.com/office/officeart/2005/8/layout/process2"/>
    <dgm:cxn modelId="{323E2CE8-C825-4EF3-8241-5A18E020F6A9}" type="presOf" srcId="{3B01AC20-349D-4F5D-A514-4D03FDF1F280}" destId="{6682A603-3A44-4A42-9CB1-D9C7D100FE80}" srcOrd="1" destOrd="0" presId="urn:microsoft.com/office/officeart/2005/8/layout/process2"/>
    <dgm:cxn modelId="{13F6CACB-F7F1-4055-A487-33ACDE309DCD}" type="presParOf" srcId="{290962D8-14C5-4B65-9B09-50747C36F68D}" destId="{AA8E78A4-64D5-4E36-AC15-674872E2BEF4}" srcOrd="0" destOrd="0" presId="urn:microsoft.com/office/officeart/2005/8/layout/process2"/>
    <dgm:cxn modelId="{9A3AE3AD-C11D-4250-BBA5-F07AD2003F1E}" type="presParOf" srcId="{290962D8-14C5-4B65-9B09-50747C36F68D}" destId="{50688F1B-7696-41FA-BFB7-3078331DA046}" srcOrd="1" destOrd="0" presId="urn:microsoft.com/office/officeart/2005/8/layout/process2"/>
    <dgm:cxn modelId="{006246F0-DA98-4965-B65E-C087AD5038A7}" type="presParOf" srcId="{50688F1B-7696-41FA-BFB7-3078331DA046}" destId="{F3256DB3-B76F-4211-88C6-CD179FB3FC21}" srcOrd="0" destOrd="0" presId="urn:microsoft.com/office/officeart/2005/8/layout/process2"/>
    <dgm:cxn modelId="{EB8B4DFB-F601-48ED-BC38-BBAED0F2A64E}" type="presParOf" srcId="{290962D8-14C5-4B65-9B09-50747C36F68D}" destId="{885A756D-923B-4D62-B3AC-DD1187688A02}" srcOrd="2" destOrd="0" presId="urn:microsoft.com/office/officeart/2005/8/layout/process2"/>
    <dgm:cxn modelId="{67D1DAE4-B131-4764-8AA0-3F9CC61600DD}" type="presParOf" srcId="{290962D8-14C5-4B65-9B09-50747C36F68D}" destId="{D1667BFD-44A7-4DC3-84DC-6E3993ABBB7C}" srcOrd="3" destOrd="0" presId="urn:microsoft.com/office/officeart/2005/8/layout/process2"/>
    <dgm:cxn modelId="{E52F55CA-55C0-4B5B-B8E8-CA91FD7A6D8A}" type="presParOf" srcId="{D1667BFD-44A7-4DC3-84DC-6E3993ABBB7C}" destId="{6682A603-3A44-4A42-9CB1-D9C7D100FE80}" srcOrd="0" destOrd="0" presId="urn:microsoft.com/office/officeart/2005/8/layout/process2"/>
    <dgm:cxn modelId="{BDB885CC-61C8-42EB-B431-D3CD3C68AA9F}" type="presParOf" srcId="{290962D8-14C5-4B65-9B09-50747C36F68D}" destId="{7B1305E6-69C7-4F7A-B235-F2C5F8422A3B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D1FEDE5-06C9-4183-AEFB-C1F03601FFCF}" type="doc">
      <dgm:prSet loTypeId="urn:microsoft.com/office/officeart/2016/7/layout/BasicLinearProcessNumbered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872FF06-AFB2-459B-999A-4117A3CD5C5F}">
      <dgm:prSet/>
      <dgm:spPr/>
      <dgm:t>
        <a:bodyPr/>
        <a:lstStyle/>
        <a:p>
          <a:r>
            <a:rPr lang="ru-RU" dirty="0"/>
            <a:t>необходимость научить студентов к работе в обстановке большой неопределенности</a:t>
          </a:r>
          <a:endParaRPr lang="en-US" dirty="0"/>
        </a:p>
      </dgm:t>
    </dgm:pt>
    <dgm:pt modelId="{D69B3709-0E5D-4ED6-B110-4FE6272588FA}" type="parTrans" cxnId="{43C56C45-53E4-4E01-89B3-C9929D34F542}">
      <dgm:prSet/>
      <dgm:spPr/>
      <dgm:t>
        <a:bodyPr/>
        <a:lstStyle/>
        <a:p>
          <a:endParaRPr lang="en-US"/>
        </a:p>
      </dgm:t>
    </dgm:pt>
    <dgm:pt modelId="{EF1FE6CB-30AC-4DA4-A0D8-C3FA1E2397DD}" type="sibTrans" cxnId="{43C56C45-53E4-4E01-89B3-C9929D34F542}">
      <dgm:prSet phldrT="1" phldr="0"/>
      <dgm:spPr/>
      <dgm:t>
        <a:bodyPr/>
        <a:lstStyle/>
        <a:p>
          <a:r>
            <a:rPr lang="en-US"/>
            <a:t>1</a:t>
          </a:r>
        </a:p>
      </dgm:t>
    </dgm:pt>
    <dgm:pt modelId="{AC074B13-D16A-437D-83A9-D6C693313782}">
      <dgm:prSet/>
      <dgm:spPr/>
      <dgm:t>
        <a:bodyPr/>
        <a:lstStyle/>
        <a:p>
          <a:r>
            <a:rPr lang="ru-RU"/>
            <a:t>сокращение роли ретроспективного анализа</a:t>
          </a:r>
          <a:endParaRPr lang="en-US"/>
        </a:p>
      </dgm:t>
    </dgm:pt>
    <dgm:pt modelId="{1EDC679C-09AA-4B74-8B85-CA005CED14A3}" type="parTrans" cxnId="{8EE86861-3D0A-484A-B03C-A32C1680379A}">
      <dgm:prSet/>
      <dgm:spPr/>
      <dgm:t>
        <a:bodyPr/>
        <a:lstStyle/>
        <a:p>
          <a:endParaRPr lang="en-US"/>
        </a:p>
      </dgm:t>
    </dgm:pt>
    <dgm:pt modelId="{6D2B5A44-4D6A-4C26-A260-A01E64518017}" type="sibTrans" cxnId="{8EE86861-3D0A-484A-B03C-A32C1680379A}">
      <dgm:prSet phldrT="2" phldr="0"/>
      <dgm:spPr/>
      <dgm:t>
        <a:bodyPr/>
        <a:lstStyle/>
        <a:p>
          <a:r>
            <a:rPr lang="en-US"/>
            <a:t>2</a:t>
          </a:r>
        </a:p>
      </dgm:t>
    </dgm:pt>
    <dgm:pt modelId="{6E10682B-D4CD-463C-8523-DE70B2C64BB1}">
      <dgm:prSet/>
      <dgm:spPr/>
      <dgm:t>
        <a:bodyPr/>
        <a:lstStyle/>
        <a:p>
          <a:r>
            <a:rPr lang="ru-RU"/>
            <a:t>развитие способности оперативно работать с информацией по мере её поступления</a:t>
          </a:r>
          <a:endParaRPr lang="en-US"/>
        </a:p>
      </dgm:t>
    </dgm:pt>
    <dgm:pt modelId="{61D28077-F01E-4507-9CC7-CDD60CA11DE3}" type="parTrans" cxnId="{DC89E6DC-3894-451E-AECF-F97B74FEA2AB}">
      <dgm:prSet/>
      <dgm:spPr/>
      <dgm:t>
        <a:bodyPr/>
        <a:lstStyle/>
        <a:p>
          <a:endParaRPr lang="en-US"/>
        </a:p>
      </dgm:t>
    </dgm:pt>
    <dgm:pt modelId="{0961C79E-D034-42D5-91E1-3FC12330DC32}" type="sibTrans" cxnId="{DC89E6DC-3894-451E-AECF-F97B74FEA2AB}">
      <dgm:prSet phldrT="3" phldr="0"/>
      <dgm:spPr/>
      <dgm:t>
        <a:bodyPr/>
        <a:lstStyle/>
        <a:p>
          <a:r>
            <a:rPr lang="en-US"/>
            <a:t>3</a:t>
          </a:r>
        </a:p>
      </dgm:t>
    </dgm:pt>
    <dgm:pt modelId="{53B7A6DE-AC28-4578-B1C1-18E3335D6210}" type="pres">
      <dgm:prSet presAssocID="{AD1FEDE5-06C9-4183-AEFB-C1F03601FFCF}" presName="Name0" presStyleCnt="0">
        <dgm:presLayoutVars>
          <dgm:animLvl val="lvl"/>
          <dgm:resizeHandles val="exact"/>
        </dgm:presLayoutVars>
      </dgm:prSet>
      <dgm:spPr/>
    </dgm:pt>
    <dgm:pt modelId="{950C26F8-8A21-4F96-BD2D-0FF0AEFEC8BF}" type="pres">
      <dgm:prSet presAssocID="{3872FF06-AFB2-459B-999A-4117A3CD5C5F}" presName="compositeNode" presStyleCnt="0">
        <dgm:presLayoutVars>
          <dgm:bulletEnabled val="1"/>
        </dgm:presLayoutVars>
      </dgm:prSet>
      <dgm:spPr/>
    </dgm:pt>
    <dgm:pt modelId="{5B2225AA-B9D3-48DB-AEDF-6F4F27071A39}" type="pres">
      <dgm:prSet presAssocID="{3872FF06-AFB2-459B-999A-4117A3CD5C5F}" presName="bgRect" presStyleLbl="bgAccFollowNode1" presStyleIdx="0" presStyleCnt="3"/>
      <dgm:spPr/>
    </dgm:pt>
    <dgm:pt modelId="{46A7F864-D9DF-4853-B347-C8ECAFC12487}" type="pres">
      <dgm:prSet presAssocID="{EF1FE6CB-30AC-4DA4-A0D8-C3FA1E2397DD}" presName="sibTransNodeCircle" presStyleLbl="alignNode1" presStyleIdx="0" presStyleCnt="6">
        <dgm:presLayoutVars>
          <dgm:chMax val="0"/>
          <dgm:bulletEnabled/>
        </dgm:presLayoutVars>
      </dgm:prSet>
      <dgm:spPr/>
    </dgm:pt>
    <dgm:pt modelId="{F0BFF915-F211-4D8B-B375-B5991B848ABD}" type="pres">
      <dgm:prSet presAssocID="{3872FF06-AFB2-459B-999A-4117A3CD5C5F}" presName="bottomLine" presStyleLbl="alignNode1" presStyleIdx="1" presStyleCnt="6">
        <dgm:presLayoutVars/>
      </dgm:prSet>
      <dgm:spPr/>
    </dgm:pt>
    <dgm:pt modelId="{91A1F1C4-0D9B-4395-86EC-ECDE971474A1}" type="pres">
      <dgm:prSet presAssocID="{3872FF06-AFB2-459B-999A-4117A3CD5C5F}" presName="nodeText" presStyleLbl="bgAccFollowNode1" presStyleIdx="0" presStyleCnt="3">
        <dgm:presLayoutVars>
          <dgm:bulletEnabled val="1"/>
        </dgm:presLayoutVars>
      </dgm:prSet>
      <dgm:spPr/>
    </dgm:pt>
    <dgm:pt modelId="{5ADD303E-7182-47C1-87B2-923082173DE0}" type="pres">
      <dgm:prSet presAssocID="{EF1FE6CB-30AC-4DA4-A0D8-C3FA1E2397DD}" presName="sibTrans" presStyleCnt="0"/>
      <dgm:spPr/>
    </dgm:pt>
    <dgm:pt modelId="{F8D8BC6F-F177-41F8-A25B-0AFC3799854E}" type="pres">
      <dgm:prSet presAssocID="{AC074B13-D16A-437D-83A9-D6C693313782}" presName="compositeNode" presStyleCnt="0">
        <dgm:presLayoutVars>
          <dgm:bulletEnabled val="1"/>
        </dgm:presLayoutVars>
      </dgm:prSet>
      <dgm:spPr/>
    </dgm:pt>
    <dgm:pt modelId="{95CDF0AF-AC67-416C-9DC0-585F54147144}" type="pres">
      <dgm:prSet presAssocID="{AC074B13-D16A-437D-83A9-D6C693313782}" presName="bgRect" presStyleLbl="bgAccFollowNode1" presStyleIdx="1" presStyleCnt="3"/>
      <dgm:spPr/>
    </dgm:pt>
    <dgm:pt modelId="{DCA3485C-4C64-4DC8-A1BE-54D809618F4A}" type="pres">
      <dgm:prSet presAssocID="{6D2B5A44-4D6A-4C26-A260-A01E64518017}" presName="sibTransNodeCircle" presStyleLbl="alignNode1" presStyleIdx="2" presStyleCnt="6">
        <dgm:presLayoutVars>
          <dgm:chMax val="0"/>
          <dgm:bulletEnabled/>
        </dgm:presLayoutVars>
      </dgm:prSet>
      <dgm:spPr/>
    </dgm:pt>
    <dgm:pt modelId="{87B3CB09-90C7-4401-AA58-287E88353C6B}" type="pres">
      <dgm:prSet presAssocID="{AC074B13-D16A-437D-83A9-D6C693313782}" presName="bottomLine" presStyleLbl="alignNode1" presStyleIdx="3" presStyleCnt="6">
        <dgm:presLayoutVars/>
      </dgm:prSet>
      <dgm:spPr/>
    </dgm:pt>
    <dgm:pt modelId="{0B4BE007-0FFF-4D82-837C-260C5AE78048}" type="pres">
      <dgm:prSet presAssocID="{AC074B13-D16A-437D-83A9-D6C693313782}" presName="nodeText" presStyleLbl="bgAccFollowNode1" presStyleIdx="1" presStyleCnt="3">
        <dgm:presLayoutVars>
          <dgm:bulletEnabled val="1"/>
        </dgm:presLayoutVars>
      </dgm:prSet>
      <dgm:spPr/>
    </dgm:pt>
    <dgm:pt modelId="{81CC3D96-766F-41C1-85F7-CEC80AA58F86}" type="pres">
      <dgm:prSet presAssocID="{6D2B5A44-4D6A-4C26-A260-A01E64518017}" presName="sibTrans" presStyleCnt="0"/>
      <dgm:spPr/>
    </dgm:pt>
    <dgm:pt modelId="{A50D19AA-74E4-4239-99C8-BC8269A54FF8}" type="pres">
      <dgm:prSet presAssocID="{6E10682B-D4CD-463C-8523-DE70B2C64BB1}" presName="compositeNode" presStyleCnt="0">
        <dgm:presLayoutVars>
          <dgm:bulletEnabled val="1"/>
        </dgm:presLayoutVars>
      </dgm:prSet>
      <dgm:spPr/>
    </dgm:pt>
    <dgm:pt modelId="{DF106FE7-CB5A-45DC-B599-476065E00C68}" type="pres">
      <dgm:prSet presAssocID="{6E10682B-D4CD-463C-8523-DE70B2C64BB1}" presName="bgRect" presStyleLbl="bgAccFollowNode1" presStyleIdx="2" presStyleCnt="3"/>
      <dgm:spPr/>
    </dgm:pt>
    <dgm:pt modelId="{EC9C0D61-F6C6-4489-9658-9286EB300833}" type="pres">
      <dgm:prSet presAssocID="{0961C79E-D034-42D5-91E1-3FC12330DC32}" presName="sibTransNodeCircle" presStyleLbl="alignNode1" presStyleIdx="4" presStyleCnt="6">
        <dgm:presLayoutVars>
          <dgm:chMax val="0"/>
          <dgm:bulletEnabled/>
        </dgm:presLayoutVars>
      </dgm:prSet>
      <dgm:spPr/>
    </dgm:pt>
    <dgm:pt modelId="{B8586E68-2E34-412D-B3E4-8D848C52C16B}" type="pres">
      <dgm:prSet presAssocID="{6E10682B-D4CD-463C-8523-DE70B2C64BB1}" presName="bottomLine" presStyleLbl="alignNode1" presStyleIdx="5" presStyleCnt="6">
        <dgm:presLayoutVars/>
      </dgm:prSet>
      <dgm:spPr/>
    </dgm:pt>
    <dgm:pt modelId="{B99A07F6-5699-467A-AD97-901158CD936A}" type="pres">
      <dgm:prSet presAssocID="{6E10682B-D4CD-463C-8523-DE70B2C64BB1}" presName="nodeText" presStyleLbl="bgAccFollowNode1" presStyleIdx="2" presStyleCnt="3">
        <dgm:presLayoutVars>
          <dgm:bulletEnabled val="1"/>
        </dgm:presLayoutVars>
      </dgm:prSet>
      <dgm:spPr/>
    </dgm:pt>
  </dgm:ptLst>
  <dgm:cxnLst>
    <dgm:cxn modelId="{8998831C-AC13-447E-A400-09A3B24F7DD2}" type="presOf" srcId="{6E10682B-D4CD-463C-8523-DE70B2C64BB1}" destId="{B99A07F6-5699-467A-AD97-901158CD936A}" srcOrd="1" destOrd="0" presId="urn:microsoft.com/office/officeart/2016/7/layout/BasicLinearProcessNumbered"/>
    <dgm:cxn modelId="{15F0A828-691C-445F-9181-379F27FD5CD7}" type="presOf" srcId="{3872FF06-AFB2-459B-999A-4117A3CD5C5F}" destId="{91A1F1C4-0D9B-4395-86EC-ECDE971474A1}" srcOrd="1" destOrd="0" presId="urn:microsoft.com/office/officeart/2016/7/layout/BasicLinearProcessNumbered"/>
    <dgm:cxn modelId="{8EE86861-3D0A-484A-B03C-A32C1680379A}" srcId="{AD1FEDE5-06C9-4183-AEFB-C1F03601FFCF}" destId="{AC074B13-D16A-437D-83A9-D6C693313782}" srcOrd="1" destOrd="0" parTransId="{1EDC679C-09AA-4B74-8B85-CA005CED14A3}" sibTransId="{6D2B5A44-4D6A-4C26-A260-A01E64518017}"/>
    <dgm:cxn modelId="{862B7C61-18D2-4314-9A1B-BDD1CCB52A3B}" type="presOf" srcId="{6D2B5A44-4D6A-4C26-A260-A01E64518017}" destId="{DCA3485C-4C64-4DC8-A1BE-54D809618F4A}" srcOrd="0" destOrd="0" presId="urn:microsoft.com/office/officeart/2016/7/layout/BasicLinearProcessNumbered"/>
    <dgm:cxn modelId="{43C56C45-53E4-4E01-89B3-C9929D34F542}" srcId="{AD1FEDE5-06C9-4183-AEFB-C1F03601FFCF}" destId="{3872FF06-AFB2-459B-999A-4117A3CD5C5F}" srcOrd="0" destOrd="0" parTransId="{D69B3709-0E5D-4ED6-B110-4FE6272588FA}" sibTransId="{EF1FE6CB-30AC-4DA4-A0D8-C3FA1E2397DD}"/>
    <dgm:cxn modelId="{83D5D546-CA85-4FD2-AE50-A612DC97CC44}" type="presOf" srcId="{0961C79E-D034-42D5-91E1-3FC12330DC32}" destId="{EC9C0D61-F6C6-4489-9658-9286EB300833}" srcOrd="0" destOrd="0" presId="urn:microsoft.com/office/officeart/2016/7/layout/BasicLinearProcessNumbered"/>
    <dgm:cxn modelId="{3D84FD5A-C4C7-4F1F-A92C-BC37BBA9AA13}" type="presOf" srcId="{AC074B13-D16A-437D-83A9-D6C693313782}" destId="{0B4BE007-0FFF-4D82-837C-260C5AE78048}" srcOrd="1" destOrd="0" presId="urn:microsoft.com/office/officeart/2016/7/layout/BasicLinearProcessNumbered"/>
    <dgm:cxn modelId="{25128B8E-EB6A-41DC-BD3E-F1332ABE10A9}" type="presOf" srcId="{AD1FEDE5-06C9-4183-AEFB-C1F03601FFCF}" destId="{53B7A6DE-AC28-4578-B1C1-18E3335D6210}" srcOrd="0" destOrd="0" presId="urn:microsoft.com/office/officeart/2016/7/layout/BasicLinearProcessNumbered"/>
    <dgm:cxn modelId="{5DB691B1-B2A5-4A37-987A-12CEA909AB74}" type="presOf" srcId="{EF1FE6CB-30AC-4DA4-A0D8-C3FA1E2397DD}" destId="{46A7F864-D9DF-4853-B347-C8ECAFC12487}" srcOrd="0" destOrd="0" presId="urn:microsoft.com/office/officeart/2016/7/layout/BasicLinearProcessNumbered"/>
    <dgm:cxn modelId="{41F4ACB3-CEC9-4781-8C46-5FEF1189C709}" type="presOf" srcId="{3872FF06-AFB2-459B-999A-4117A3CD5C5F}" destId="{5B2225AA-B9D3-48DB-AEDF-6F4F27071A39}" srcOrd="0" destOrd="0" presId="urn:microsoft.com/office/officeart/2016/7/layout/BasicLinearProcessNumbered"/>
    <dgm:cxn modelId="{DEE152D6-3F43-43DA-86B7-304E92A4E2B1}" type="presOf" srcId="{6E10682B-D4CD-463C-8523-DE70B2C64BB1}" destId="{DF106FE7-CB5A-45DC-B599-476065E00C68}" srcOrd="0" destOrd="0" presId="urn:microsoft.com/office/officeart/2016/7/layout/BasicLinearProcessNumbered"/>
    <dgm:cxn modelId="{DC89E6DC-3894-451E-AECF-F97B74FEA2AB}" srcId="{AD1FEDE5-06C9-4183-AEFB-C1F03601FFCF}" destId="{6E10682B-D4CD-463C-8523-DE70B2C64BB1}" srcOrd="2" destOrd="0" parTransId="{61D28077-F01E-4507-9CC7-CDD60CA11DE3}" sibTransId="{0961C79E-D034-42D5-91E1-3FC12330DC32}"/>
    <dgm:cxn modelId="{E1A98EEA-80DC-4575-8D2B-6B876092FB93}" type="presOf" srcId="{AC074B13-D16A-437D-83A9-D6C693313782}" destId="{95CDF0AF-AC67-416C-9DC0-585F54147144}" srcOrd="0" destOrd="0" presId="urn:microsoft.com/office/officeart/2016/7/layout/BasicLinearProcessNumbered"/>
    <dgm:cxn modelId="{D2620155-2838-44F2-8B56-14D4604C3457}" type="presParOf" srcId="{53B7A6DE-AC28-4578-B1C1-18E3335D6210}" destId="{950C26F8-8A21-4F96-BD2D-0FF0AEFEC8BF}" srcOrd="0" destOrd="0" presId="urn:microsoft.com/office/officeart/2016/7/layout/BasicLinearProcessNumbered"/>
    <dgm:cxn modelId="{D5C91CC1-31FB-4984-AC9C-3322864D2E97}" type="presParOf" srcId="{950C26F8-8A21-4F96-BD2D-0FF0AEFEC8BF}" destId="{5B2225AA-B9D3-48DB-AEDF-6F4F27071A39}" srcOrd="0" destOrd="0" presId="urn:microsoft.com/office/officeart/2016/7/layout/BasicLinearProcessNumbered"/>
    <dgm:cxn modelId="{FB6BBAAA-A32A-4C89-A58A-6AE5214796C9}" type="presParOf" srcId="{950C26F8-8A21-4F96-BD2D-0FF0AEFEC8BF}" destId="{46A7F864-D9DF-4853-B347-C8ECAFC12487}" srcOrd="1" destOrd="0" presId="urn:microsoft.com/office/officeart/2016/7/layout/BasicLinearProcessNumbered"/>
    <dgm:cxn modelId="{51C597ED-8C6C-45E9-BA19-C4F93A5F7B28}" type="presParOf" srcId="{950C26F8-8A21-4F96-BD2D-0FF0AEFEC8BF}" destId="{F0BFF915-F211-4D8B-B375-B5991B848ABD}" srcOrd="2" destOrd="0" presId="urn:microsoft.com/office/officeart/2016/7/layout/BasicLinearProcessNumbered"/>
    <dgm:cxn modelId="{162D193C-7698-4A2B-A429-4900104B5B05}" type="presParOf" srcId="{950C26F8-8A21-4F96-BD2D-0FF0AEFEC8BF}" destId="{91A1F1C4-0D9B-4395-86EC-ECDE971474A1}" srcOrd="3" destOrd="0" presId="urn:microsoft.com/office/officeart/2016/7/layout/BasicLinearProcessNumbered"/>
    <dgm:cxn modelId="{9AC508C1-453A-4A58-A5C9-A42F70E3D50F}" type="presParOf" srcId="{53B7A6DE-AC28-4578-B1C1-18E3335D6210}" destId="{5ADD303E-7182-47C1-87B2-923082173DE0}" srcOrd="1" destOrd="0" presId="urn:microsoft.com/office/officeart/2016/7/layout/BasicLinearProcessNumbered"/>
    <dgm:cxn modelId="{E0DA1278-D09D-4DE6-B79C-5C1D87261DB8}" type="presParOf" srcId="{53B7A6DE-AC28-4578-B1C1-18E3335D6210}" destId="{F8D8BC6F-F177-41F8-A25B-0AFC3799854E}" srcOrd="2" destOrd="0" presId="urn:microsoft.com/office/officeart/2016/7/layout/BasicLinearProcessNumbered"/>
    <dgm:cxn modelId="{A4170C4B-D530-4112-A115-33731AF7503B}" type="presParOf" srcId="{F8D8BC6F-F177-41F8-A25B-0AFC3799854E}" destId="{95CDF0AF-AC67-416C-9DC0-585F54147144}" srcOrd="0" destOrd="0" presId="urn:microsoft.com/office/officeart/2016/7/layout/BasicLinearProcessNumbered"/>
    <dgm:cxn modelId="{28C7EEC3-7835-4A0E-A07B-9455859A92A0}" type="presParOf" srcId="{F8D8BC6F-F177-41F8-A25B-0AFC3799854E}" destId="{DCA3485C-4C64-4DC8-A1BE-54D809618F4A}" srcOrd="1" destOrd="0" presId="urn:microsoft.com/office/officeart/2016/7/layout/BasicLinearProcessNumbered"/>
    <dgm:cxn modelId="{85D16338-C7FD-4B65-A184-4CE0BC5D8855}" type="presParOf" srcId="{F8D8BC6F-F177-41F8-A25B-0AFC3799854E}" destId="{87B3CB09-90C7-4401-AA58-287E88353C6B}" srcOrd="2" destOrd="0" presId="urn:microsoft.com/office/officeart/2016/7/layout/BasicLinearProcessNumbered"/>
    <dgm:cxn modelId="{742373FB-F1A0-4DE6-AD20-0D7AD108BDFB}" type="presParOf" srcId="{F8D8BC6F-F177-41F8-A25B-0AFC3799854E}" destId="{0B4BE007-0FFF-4D82-837C-260C5AE78048}" srcOrd="3" destOrd="0" presId="urn:microsoft.com/office/officeart/2016/7/layout/BasicLinearProcessNumbered"/>
    <dgm:cxn modelId="{838921C1-EE8D-4ADA-9F17-E1F3D0883809}" type="presParOf" srcId="{53B7A6DE-AC28-4578-B1C1-18E3335D6210}" destId="{81CC3D96-766F-41C1-85F7-CEC80AA58F86}" srcOrd="3" destOrd="0" presId="urn:microsoft.com/office/officeart/2016/7/layout/BasicLinearProcessNumbered"/>
    <dgm:cxn modelId="{06F266A5-5189-458F-BD81-FE89CD77D447}" type="presParOf" srcId="{53B7A6DE-AC28-4578-B1C1-18E3335D6210}" destId="{A50D19AA-74E4-4239-99C8-BC8269A54FF8}" srcOrd="4" destOrd="0" presId="urn:microsoft.com/office/officeart/2016/7/layout/BasicLinearProcessNumbered"/>
    <dgm:cxn modelId="{FBA0EDD7-1F5F-4A7E-8694-109DB96630A8}" type="presParOf" srcId="{A50D19AA-74E4-4239-99C8-BC8269A54FF8}" destId="{DF106FE7-CB5A-45DC-B599-476065E00C68}" srcOrd="0" destOrd="0" presId="urn:microsoft.com/office/officeart/2016/7/layout/BasicLinearProcessNumbered"/>
    <dgm:cxn modelId="{A77EA439-EE53-4888-8AA5-44A6B8FEA1C2}" type="presParOf" srcId="{A50D19AA-74E4-4239-99C8-BC8269A54FF8}" destId="{EC9C0D61-F6C6-4489-9658-9286EB300833}" srcOrd="1" destOrd="0" presId="urn:microsoft.com/office/officeart/2016/7/layout/BasicLinearProcessNumbered"/>
    <dgm:cxn modelId="{B6203368-31C2-44DD-886C-59906CD80A82}" type="presParOf" srcId="{A50D19AA-74E4-4239-99C8-BC8269A54FF8}" destId="{B8586E68-2E34-412D-B3E4-8D848C52C16B}" srcOrd="2" destOrd="0" presId="urn:microsoft.com/office/officeart/2016/7/layout/BasicLinearProcessNumbered"/>
    <dgm:cxn modelId="{5BA97831-8E39-46E3-8327-BA7982FF2BD8}" type="presParOf" srcId="{A50D19AA-74E4-4239-99C8-BC8269A54FF8}" destId="{B99A07F6-5699-467A-AD97-901158CD936A}" srcOrd="3" destOrd="0" presId="urn:microsoft.com/office/officeart/2016/7/layout/BasicLinearProcessNumbered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C2EA876-DC2D-445A-97EA-BDA5F5935D43}" type="doc">
      <dgm:prSet loTypeId="urn:microsoft.com/office/officeart/2016/7/layout/BasicProcessNew" loCatId="process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9701076D-D881-4A4B-9647-460129857118}">
      <dgm:prSet/>
      <dgm:spPr/>
      <dgm:t>
        <a:bodyPr/>
        <a:lstStyle/>
        <a:p>
          <a:r>
            <a:rPr lang="ru-RU" dirty="0"/>
            <a:t>Все решения должны сработать в очень короткий срок</a:t>
          </a:r>
          <a:endParaRPr lang="en-US" dirty="0"/>
        </a:p>
      </dgm:t>
    </dgm:pt>
    <dgm:pt modelId="{833F5903-1572-4DAC-ACAB-504907D90F76}" type="parTrans" cxnId="{6D6E5DFC-2E74-4D58-ABF1-34D48A82C358}">
      <dgm:prSet/>
      <dgm:spPr/>
      <dgm:t>
        <a:bodyPr/>
        <a:lstStyle/>
        <a:p>
          <a:endParaRPr lang="en-US"/>
        </a:p>
      </dgm:t>
    </dgm:pt>
    <dgm:pt modelId="{2FF67381-C994-4E35-9C9D-95899D0C4B45}" type="sibTrans" cxnId="{6D6E5DFC-2E74-4D58-ABF1-34D48A82C358}">
      <dgm:prSet/>
      <dgm:spPr/>
      <dgm:t>
        <a:bodyPr/>
        <a:lstStyle/>
        <a:p>
          <a:endParaRPr lang="en-US"/>
        </a:p>
      </dgm:t>
    </dgm:pt>
    <dgm:pt modelId="{3E167368-7BD8-41D8-994A-E1DE8819F39F}">
      <dgm:prSet/>
      <dgm:spPr/>
      <dgm:t>
        <a:bodyPr/>
        <a:lstStyle/>
        <a:p>
          <a:r>
            <a:rPr lang="ru-RU" dirty="0"/>
            <a:t>Сфера контроля одного участника группы ограничена - ответственность за конкретные задачи делегируется</a:t>
          </a:r>
          <a:endParaRPr lang="en-US" dirty="0"/>
        </a:p>
      </dgm:t>
    </dgm:pt>
    <dgm:pt modelId="{5B7A6F88-F167-4C6D-822C-2241E21DDC07}" type="parTrans" cxnId="{97C4106E-8720-4C2D-80D6-4A5E3880A2DD}">
      <dgm:prSet/>
      <dgm:spPr/>
      <dgm:t>
        <a:bodyPr/>
        <a:lstStyle/>
        <a:p>
          <a:endParaRPr lang="en-US"/>
        </a:p>
      </dgm:t>
    </dgm:pt>
    <dgm:pt modelId="{E9E52EFE-8826-4263-B8F2-3AE419B72B27}" type="sibTrans" cxnId="{97C4106E-8720-4C2D-80D6-4A5E3880A2DD}">
      <dgm:prSet/>
      <dgm:spPr/>
      <dgm:t>
        <a:bodyPr/>
        <a:lstStyle/>
        <a:p>
          <a:endParaRPr lang="en-US"/>
        </a:p>
      </dgm:t>
    </dgm:pt>
    <dgm:pt modelId="{E9B52D0A-6020-412A-8FEB-856E8C769FD2}">
      <dgm:prSet/>
      <dgm:spPr/>
      <dgm:t>
        <a:bodyPr/>
        <a:lstStyle/>
        <a:p>
          <a:r>
            <a:rPr lang="ru-RU" dirty="0"/>
            <a:t>Проблемы следует оценивать на предмет возможности быстрого решения с использованием имеющихся средств</a:t>
          </a:r>
          <a:endParaRPr lang="en-US" dirty="0"/>
        </a:p>
      </dgm:t>
    </dgm:pt>
    <dgm:pt modelId="{7EDDD990-B518-40AD-B07C-5E4C34B7AF1C}" type="parTrans" cxnId="{40C2774C-DB96-4C29-A0A3-2ECFBA320D1F}">
      <dgm:prSet/>
      <dgm:spPr/>
      <dgm:t>
        <a:bodyPr/>
        <a:lstStyle/>
        <a:p>
          <a:endParaRPr lang="en-US"/>
        </a:p>
      </dgm:t>
    </dgm:pt>
    <dgm:pt modelId="{E3CFE1A9-735E-4F26-A48A-DCE4C59B777B}" type="sibTrans" cxnId="{40C2774C-DB96-4C29-A0A3-2ECFBA320D1F}">
      <dgm:prSet/>
      <dgm:spPr/>
      <dgm:t>
        <a:bodyPr/>
        <a:lstStyle/>
        <a:p>
          <a:endParaRPr lang="en-US"/>
        </a:p>
      </dgm:t>
    </dgm:pt>
    <dgm:pt modelId="{A1B00AD2-206F-4C0B-8402-74275D3B8CE2}">
      <dgm:prSet/>
      <dgm:spPr/>
      <dgm:t>
        <a:bodyPr/>
        <a:lstStyle/>
        <a:p>
          <a:r>
            <a:rPr lang="ru-RU"/>
            <a:t>Если это невозможно, проблема либо делегируется, либо откладывается в пользу более разрешимых вопросов.</a:t>
          </a:r>
          <a:endParaRPr lang="en-US"/>
        </a:p>
      </dgm:t>
    </dgm:pt>
    <dgm:pt modelId="{87747C36-C767-41D9-A1FC-5960F715A3EA}" type="parTrans" cxnId="{E5F3B449-CECE-4E86-A209-A58C7F29E702}">
      <dgm:prSet/>
      <dgm:spPr/>
      <dgm:t>
        <a:bodyPr/>
        <a:lstStyle/>
        <a:p>
          <a:endParaRPr lang="en-US"/>
        </a:p>
      </dgm:t>
    </dgm:pt>
    <dgm:pt modelId="{5F92648A-D320-4333-8A04-B440B93934F9}" type="sibTrans" cxnId="{E5F3B449-CECE-4E86-A209-A58C7F29E702}">
      <dgm:prSet/>
      <dgm:spPr/>
      <dgm:t>
        <a:bodyPr/>
        <a:lstStyle/>
        <a:p>
          <a:endParaRPr lang="en-US"/>
        </a:p>
      </dgm:t>
    </dgm:pt>
    <dgm:pt modelId="{A6702F91-BA2B-45E7-8EDE-8546321D4540}" type="pres">
      <dgm:prSet presAssocID="{1C2EA876-DC2D-445A-97EA-BDA5F5935D43}" presName="Name0" presStyleCnt="0">
        <dgm:presLayoutVars>
          <dgm:dir/>
          <dgm:resizeHandles val="exact"/>
        </dgm:presLayoutVars>
      </dgm:prSet>
      <dgm:spPr/>
    </dgm:pt>
    <dgm:pt modelId="{216D4AEC-D2CF-4315-A341-F5E02B57DA62}" type="pres">
      <dgm:prSet presAssocID="{9701076D-D881-4A4B-9647-460129857118}" presName="node" presStyleLbl="node1" presStyleIdx="0" presStyleCnt="7">
        <dgm:presLayoutVars>
          <dgm:bulletEnabled val="1"/>
        </dgm:presLayoutVars>
      </dgm:prSet>
      <dgm:spPr/>
    </dgm:pt>
    <dgm:pt modelId="{3EA92ADE-CE96-4B85-83EE-306667C8D41C}" type="pres">
      <dgm:prSet presAssocID="{2FF67381-C994-4E35-9C9D-95899D0C4B45}" presName="sibTransSpacerBeforeConnector" presStyleCnt="0"/>
      <dgm:spPr/>
    </dgm:pt>
    <dgm:pt modelId="{10A98B38-F4C7-459C-9B7E-ECAAE6E49414}" type="pres">
      <dgm:prSet presAssocID="{2FF67381-C994-4E35-9C9D-95899D0C4B45}" presName="sibTrans" presStyleLbl="node1" presStyleIdx="1" presStyleCnt="7"/>
      <dgm:spPr/>
    </dgm:pt>
    <dgm:pt modelId="{5632E59D-5AE5-4C81-A03A-E99A394BD90D}" type="pres">
      <dgm:prSet presAssocID="{2FF67381-C994-4E35-9C9D-95899D0C4B45}" presName="sibTransSpacerAfterConnector" presStyleCnt="0"/>
      <dgm:spPr/>
    </dgm:pt>
    <dgm:pt modelId="{5DE47882-80B6-4F67-A025-24EB867882D5}" type="pres">
      <dgm:prSet presAssocID="{3E167368-7BD8-41D8-994A-E1DE8819F39F}" presName="node" presStyleLbl="node1" presStyleIdx="2" presStyleCnt="7">
        <dgm:presLayoutVars>
          <dgm:bulletEnabled val="1"/>
        </dgm:presLayoutVars>
      </dgm:prSet>
      <dgm:spPr/>
    </dgm:pt>
    <dgm:pt modelId="{95DBB573-A315-4B44-8034-A67CBEF186EA}" type="pres">
      <dgm:prSet presAssocID="{E9E52EFE-8826-4263-B8F2-3AE419B72B27}" presName="sibTransSpacerBeforeConnector" presStyleCnt="0"/>
      <dgm:spPr/>
    </dgm:pt>
    <dgm:pt modelId="{0B7F099A-7E12-424A-98CC-3434151EA07D}" type="pres">
      <dgm:prSet presAssocID="{E9E52EFE-8826-4263-B8F2-3AE419B72B27}" presName="sibTrans" presStyleLbl="node1" presStyleIdx="3" presStyleCnt="7"/>
      <dgm:spPr/>
    </dgm:pt>
    <dgm:pt modelId="{20B2D04C-0F8B-49E9-9DB9-9165B414FAE1}" type="pres">
      <dgm:prSet presAssocID="{E9E52EFE-8826-4263-B8F2-3AE419B72B27}" presName="sibTransSpacerAfterConnector" presStyleCnt="0"/>
      <dgm:spPr/>
    </dgm:pt>
    <dgm:pt modelId="{481C0831-20AE-428A-9CB9-5BBFAA94A234}" type="pres">
      <dgm:prSet presAssocID="{E9B52D0A-6020-412A-8FEB-856E8C769FD2}" presName="node" presStyleLbl="node1" presStyleIdx="4" presStyleCnt="7">
        <dgm:presLayoutVars>
          <dgm:bulletEnabled val="1"/>
        </dgm:presLayoutVars>
      </dgm:prSet>
      <dgm:spPr/>
    </dgm:pt>
    <dgm:pt modelId="{7B2BEE65-84FF-4D57-A23E-D816796E58C4}" type="pres">
      <dgm:prSet presAssocID="{E3CFE1A9-735E-4F26-A48A-DCE4C59B777B}" presName="sibTransSpacerBeforeConnector" presStyleCnt="0"/>
      <dgm:spPr/>
    </dgm:pt>
    <dgm:pt modelId="{0BD4F1F9-1322-45A1-838C-D828779783BD}" type="pres">
      <dgm:prSet presAssocID="{E3CFE1A9-735E-4F26-A48A-DCE4C59B777B}" presName="sibTrans" presStyleLbl="node1" presStyleIdx="5" presStyleCnt="7"/>
      <dgm:spPr/>
    </dgm:pt>
    <dgm:pt modelId="{40262C09-D0E5-4D3B-A0ED-EA10E87B7C2E}" type="pres">
      <dgm:prSet presAssocID="{E3CFE1A9-735E-4F26-A48A-DCE4C59B777B}" presName="sibTransSpacerAfterConnector" presStyleCnt="0"/>
      <dgm:spPr/>
    </dgm:pt>
    <dgm:pt modelId="{62CAF35D-D6C5-4D97-8C2F-80D407728FDC}" type="pres">
      <dgm:prSet presAssocID="{A1B00AD2-206F-4C0B-8402-74275D3B8CE2}" presName="node" presStyleLbl="node1" presStyleIdx="6" presStyleCnt="7" custLinFactNeighborX="-52847" custLinFactNeighborY="4936">
        <dgm:presLayoutVars>
          <dgm:bulletEnabled val="1"/>
        </dgm:presLayoutVars>
      </dgm:prSet>
      <dgm:spPr/>
    </dgm:pt>
  </dgm:ptLst>
  <dgm:cxnLst>
    <dgm:cxn modelId="{F32DAA1F-D4EE-4171-92D3-6B403A8D6BD9}" type="presOf" srcId="{9701076D-D881-4A4B-9647-460129857118}" destId="{216D4AEC-D2CF-4315-A341-F5E02B57DA62}" srcOrd="0" destOrd="0" presId="urn:microsoft.com/office/officeart/2016/7/layout/BasicProcessNew"/>
    <dgm:cxn modelId="{528E673A-DCF5-4EF9-A533-9FF3B819F29B}" type="presOf" srcId="{3E167368-7BD8-41D8-994A-E1DE8819F39F}" destId="{5DE47882-80B6-4F67-A025-24EB867882D5}" srcOrd="0" destOrd="0" presId="urn:microsoft.com/office/officeart/2016/7/layout/BasicProcessNew"/>
    <dgm:cxn modelId="{B4043965-DFC9-480A-B54E-843A23716CDE}" type="presOf" srcId="{A1B00AD2-206F-4C0B-8402-74275D3B8CE2}" destId="{62CAF35D-D6C5-4D97-8C2F-80D407728FDC}" srcOrd="0" destOrd="0" presId="urn:microsoft.com/office/officeart/2016/7/layout/BasicProcessNew"/>
    <dgm:cxn modelId="{E5F3B449-CECE-4E86-A209-A58C7F29E702}" srcId="{1C2EA876-DC2D-445A-97EA-BDA5F5935D43}" destId="{A1B00AD2-206F-4C0B-8402-74275D3B8CE2}" srcOrd="3" destOrd="0" parTransId="{87747C36-C767-41D9-A1FC-5960F715A3EA}" sibTransId="{5F92648A-D320-4333-8A04-B440B93934F9}"/>
    <dgm:cxn modelId="{40C2774C-DB96-4C29-A0A3-2ECFBA320D1F}" srcId="{1C2EA876-DC2D-445A-97EA-BDA5F5935D43}" destId="{E9B52D0A-6020-412A-8FEB-856E8C769FD2}" srcOrd="2" destOrd="0" parTransId="{7EDDD990-B518-40AD-B07C-5E4C34B7AF1C}" sibTransId="{E3CFE1A9-735E-4F26-A48A-DCE4C59B777B}"/>
    <dgm:cxn modelId="{97C4106E-8720-4C2D-80D6-4A5E3880A2DD}" srcId="{1C2EA876-DC2D-445A-97EA-BDA5F5935D43}" destId="{3E167368-7BD8-41D8-994A-E1DE8819F39F}" srcOrd="1" destOrd="0" parTransId="{5B7A6F88-F167-4C6D-822C-2241E21DDC07}" sibTransId="{E9E52EFE-8826-4263-B8F2-3AE419B72B27}"/>
    <dgm:cxn modelId="{5A17E451-81ED-4EA0-B8F0-4C066AFBB1EA}" type="presOf" srcId="{2FF67381-C994-4E35-9C9D-95899D0C4B45}" destId="{10A98B38-F4C7-459C-9B7E-ECAAE6E49414}" srcOrd="0" destOrd="0" presId="urn:microsoft.com/office/officeart/2016/7/layout/BasicProcessNew"/>
    <dgm:cxn modelId="{F7A62B79-7679-44AD-94AD-C3339CC32F98}" type="presOf" srcId="{1C2EA876-DC2D-445A-97EA-BDA5F5935D43}" destId="{A6702F91-BA2B-45E7-8EDE-8546321D4540}" srcOrd="0" destOrd="0" presId="urn:microsoft.com/office/officeart/2016/7/layout/BasicProcessNew"/>
    <dgm:cxn modelId="{0CCA477B-D7DC-44D9-B2FC-88AC2AA2F99A}" type="presOf" srcId="{E9E52EFE-8826-4263-B8F2-3AE419B72B27}" destId="{0B7F099A-7E12-424A-98CC-3434151EA07D}" srcOrd="0" destOrd="0" presId="urn:microsoft.com/office/officeart/2016/7/layout/BasicProcessNew"/>
    <dgm:cxn modelId="{74154DBE-B89E-43A2-911A-BD53DDC0F645}" type="presOf" srcId="{E9B52D0A-6020-412A-8FEB-856E8C769FD2}" destId="{481C0831-20AE-428A-9CB9-5BBFAA94A234}" srcOrd="0" destOrd="0" presId="urn:microsoft.com/office/officeart/2016/7/layout/BasicProcessNew"/>
    <dgm:cxn modelId="{539D15C5-AF12-41BD-8F74-E80259C811C5}" type="presOf" srcId="{E3CFE1A9-735E-4F26-A48A-DCE4C59B777B}" destId="{0BD4F1F9-1322-45A1-838C-D828779783BD}" srcOrd="0" destOrd="0" presId="urn:microsoft.com/office/officeart/2016/7/layout/BasicProcessNew"/>
    <dgm:cxn modelId="{6D6E5DFC-2E74-4D58-ABF1-34D48A82C358}" srcId="{1C2EA876-DC2D-445A-97EA-BDA5F5935D43}" destId="{9701076D-D881-4A4B-9647-460129857118}" srcOrd="0" destOrd="0" parTransId="{833F5903-1572-4DAC-ACAB-504907D90F76}" sibTransId="{2FF67381-C994-4E35-9C9D-95899D0C4B45}"/>
    <dgm:cxn modelId="{5ED6DF64-DBD1-440B-8052-F182B564C8B9}" type="presParOf" srcId="{A6702F91-BA2B-45E7-8EDE-8546321D4540}" destId="{216D4AEC-D2CF-4315-A341-F5E02B57DA62}" srcOrd="0" destOrd="0" presId="urn:microsoft.com/office/officeart/2016/7/layout/BasicProcessNew"/>
    <dgm:cxn modelId="{4C9E1638-F94B-4CD1-B127-967870A460B8}" type="presParOf" srcId="{A6702F91-BA2B-45E7-8EDE-8546321D4540}" destId="{3EA92ADE-CE96-4B85-83EE-306667C8D41C}" srcOrd="1" destOrd="0" presId="urn:microsoft.com/office/officeart/2016/7/layout/BasicProcessNew"/>
    <dgm:cxn modelId="{3595BC3C-7AE5-4FB7-A55E-BF0C702C6D03}" type="presParOf" srcId="{A6702F91-BA2B-45E7-8EDE-8546321D4540}" destId="{10A98B38-F4C7-459C-9B7E-ECAAE6E49414}" srcOrd="2" destOrd="0" presId="urn:microsoft.com/office/officeart/2016/7/layout/BasicProcessNew"/>
    <dgm:cxn modelId="{DD0A41B1-12C7-4BDF-9C47-C62F81132A19}" type="presParOf" srcId="{A6702F91-BA2B-45E7-8EDE-8546321D4540}" destId="{5632E59D-5AE5-4C81-A03A-E99A394BD90D}" srcOrd="3" destOrd="0" presId="urn:microsoft.com/office/officeart/2016/7/layout/BasicProcessNew"/>
    <dgm:cxn modelId="{DD2767D2-C811-42A8-8942-7555982B25C4}" type="presParOf" srcId="{A6702F91-BA2B-45E7-8EDE-8546321D4540}" destId="{5DE47882-80B6-4F67-A025-24EB867882D5}" srcOrd="4" destOrd="0" presId="urn:microsoft.com/office/officeart/2016/7/layout/BasicProcessNew"/>
    <dgm:cxn modelId="{9F2E9FD2-5FD7-45AC-BD49-C96DB8952D18}" type="presParOf" srcId="{A6702F91-BA2B-45E7-8EDE-8546321D4540}" destId="{95DBB573-A315-4B44-8034-A67CBEF186EA}" srcOrd="5" destOrd="0" presId="urn:microsoft.com/office/officeart/2016/7/layout/BasicProcessNew"/>
    <dgm:cxn modelId="{A2749DDE-A67F-4F58-BC5B-F5518269EB34}" type="presParOf" srcId="{A6702F91-BA2B-45E7-8EDE-8546321D4540}" destId="{0B7F099A-7E12-424A-98CC-3434151EA07D}" srcOrd="6" destOrd="0" presId="urn:microsoft.com/office/officeart/2016/7/layout/BasicProcessNew"/>
    <dgm:cxn modelId="{208EC72F-42A7-478D-8C50-38A90B9DFADC}" type="presParOf" srcId="{A6702F91-BA2B-45E7-8EDE-8546321D4540}" destId="{20B2D04C-0F8B-49E9-9DB9-9165B414FAE1}" srcOrd="7" destOrd="0" presId="urn:microsoft.com/office/officeart/2016/7/layout/BasicProcessNew"/>
    <dgm:cxn modelId="{A1964B30-5B56-4B89-86EE-948AAEE661FF}" type="presParOf" srcId="{A6702F91-BA2B-45E7-8EDE-8546321D4540}" destId="{481C0831-20AE-428A-9CB9-5BBFAA94A234}" srcOrd="8" destOrd="0" presId="urn:microsoft.com/office/officeart/2016/7/layout/BasicProcessNew"/>
    <dgm:cxn modelId="{D1BD9840-F9EA-4E54-946D-9CFD497311C8}" type="presParOf" srcId="{A6702F91-BA2B-45E7-8EDE-8546321D4540}" destId="{7B2BEE65-84FF-4D57-A23E-D816796E58C4}" srcOrd="9" destOrd="0" presId="urn:microsoft.com/office/officeart/2016/7/layout/BasicProcessNew"/>
    <dgm:cxn modelId="{E2E26136-4B5E-4F27-AF81-A97981796241}" type="presParOf" srcId="{A6702F91-BA2B-45E7-8EDE-8546321D4540}" destId="{0BD4F1F9-1322-45A1-838C-D828779783BD}" srcOrd="10" destOrd="0" presId="urn:microsoft.com/office/officeart/2016/7/layout/BasicProcessNew"/>
    <dgm:cxn modelId="{28C98671-C4BE-410F-9267-4934BD6BDBE8}" type="presParOf" srcId="{A6702F91-BA2B-45E7-8EDE-8546321D4540}" destId="{40262C09-D0E5-4D3B-A0ED-EA10E87B7C2E}" srcOrd="11" destOrd="0" presId="urn:microsoft.com/office/officeart/2016/7/layout/BasicProcessNew"/>
    <dgm:cxn modelId="{F6859D45-9C4F-417C-9461-B9D684DDF3BD}" type="presParOf" srcId="{A6702F91-BA2B-45E7-8EDE-8546321D4540}" destId="{62CAF35D-D6C5-4D97-8C2F-80D407728FDC}" srcOrd="12" destOrd="0" presId="urn:microsoft.com/office/officeart/2016/7/layout/BasicProcessNew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1D39E4-3604-4966-A8F0-BD721615DE0D}">
      <dsp:nvSpPr>
        <dsp:cNvPr id="0" name=""/>
        <dsp:cNvSpPr/>
      </dsp:nvSpPr>
      <dsp:spPr>
        <a:xfrm>
          <a:off x="0" y="0"/>
          <a:ext cx="3286125" cy="4154488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199" tIns="330200" rIns="256199" bIns="33020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kern="1200" dirty="0"/>
            <a:t>«Планирование» на основе сценариев</a:t>
          </a:r>
          <a:endParaRPr lang="en-US" sz="2600" kern="1200" dirty="0"/>
        </a:p>
      </dsp:txBody>
      <dsp:txXfrm>
        <a:off x="0" y="1578705"/>
        <a:ext cx="3286125" cy="2492692"/>
      </dsp:txXfrm>
    </dsp:sp>
    <dsp:sp modelId="{B3F5055D-C264-4DC6-A07C-14FD4D0E0F34}">
      <dsp:nvSpPr>
        <dsp:cNvPr id="0" name=""/>
        <dsp:cNvSpPr/>
      </dsp:nvSpPr>
      <dsp:spPr>
        <a:xfrm>
          <a:off x="1019889" y="415448"/>
          <a:ext cx="1246346" cy="124634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7170" tIns="12700" rIns="97170" bIns="1270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800" kern="1200"/>
            <a:t>1</a:t>
          </a:r>
          <a:endParaRPr lang="en-US" sz="4800" kern="1200" dirty="0"/>
        </a:p>
      </dsp:txBody>
      <dsp:txXfrm>
        <a:off x="1202412" y="597971"/>
        <a:ext cx="881300" cy="881300"/>
      </dsp:txXfrm>
    </dsp:sp>
    <dsp:sp modelId="{D24B89C3-C3B2-4069-A9B7-26F4389D1DB4}">
      <dsp:nvSpPr>
        <dsp:cNvPr id="0" name=""/>
        <dsp:cNvSpPr/>
      </dsp:nvSpPr>
      <dsp:spPr>
        <a:xfrm>
          <a:off x="0" y="4154416"/>
          <a:ext cx="3286125" cy="72"/>
        </a:xfrm>
        <a:prstGeom prst="rect">
          <a:avLst/>
        </a:prstGeom>
        <a:solidFill>
          <a:schemeClr val="accent2">
            <a:hueOff val="-291073"/>
            <a:satOff val="-16786"/>
            <a:lumOff val="1726"/>
            <a:alphaOff val="0"/>
          </a:schemeClr>
        </a:solidFill>
        <a:ln w="12700" cap="flat" cmpd="sng" algn="ctr">
          <a:solidFill>
            <a:schemeClr val="accent2">
              <a:hueOff val="-291073"/>
              <a:satOff val="-16786"/>
              <a:lumOff val="172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6FB551-DD11-41A3-B747-9AC63B1AB910}">
      <dsp:nvSpPr>
        <dsp:cNvPr id="0" name=""/>
        <dsp:cNvSpPr/>
      </dsp:nvSpPr>
      <dsp:spPr>
        <a:xfrm>
          <a:off x="3614737" y="0"/>
          <a:ext cx="3286125" cy="4154488"/>
        </a:xfrm>
        <a:prstGeom prst="rect">
          <a:avLst/>
        </a:prstGeom>
        <a:solidFill>
          <a:schemeClr val="accent2">
            <a:tint val="40000"/>
            <a:alpha val="90000"/>
            <a:hueOff val="-424613"/>
            <a:satOff val="-37673"/>
            <a:lumOff val="-385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424613"/>
              <a:satOff val="-37673"/>
              <a:lumOff val="-38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199" tIns="330200" rIns="256199" bIns="33020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kern="1200" dirty="0"/>
            <a:t>Использование сценариев в управлении чрезвычайной ситуацией</a:t>
          </a:r>
          <a:endParaRPr lang="en-US" sz="2600" kern="1200" dirty="0"/>
        </a:p>
      </dsp:txBody>
      <dsp:txXfrm>
        <a:off x="3614737" y="1578705"/>
        <a:ext cx="3286125" cy="2492692"/>
      </dsp:txXfrm>
    </dsp:sp>
    <dsp:sp modelId="{D4277233-82AE-49A6-956C-C7FDEC08EE9D}">
      <dsp:nvSpPr>
        <dsp:cNvPr id="0" name=""/>
        <dsp:cNvSpPr/>
      </dsp:nvSpPr>
      <dsp:spPr>
        <a:xfrm>
          <a:off x="4634626" y="415448"/>
          <a:ext cx="1246346" cy="1246346"/>
        </a:xfrm>
        <a:prstGeom prst="ellipse">
          <a:avLst/>
        </a:prstGeom>
        <a:solidFill>
          <a:schemeClr val="accent2">
            <a:hueOff val="-582145"/>
            <a:satOff val="-33571"/>
            <a:lumOff val="3451"/>
            <a:alphaOff val="0"/>
          </a:schemeClr>
        </a:solidFill>
        <a:ln w="12700" cap="flat" cmpd="sng" algn="ctr">
          <a:solidFill>
            <a:schemeClr val="accent2">
              <a:hueOff val="-582145"/>
              <a:satOff val="-33571"/>
              <a:lumOff val="345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7170" tIns="12700" rIns="97170" bIns="1270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800" kern="1200"/>
            <a:t>2</a:t>
          </a:r>
        </a:p>
      </dsp:txBody>
      <dsp:txXfrm>
        <a:off x="4817149" y="597971"/>
        <a:ext cx="881300" cy="881300"/>
      </dsp:txXfrm>
    </dsp:sp>
    <dsp:sp modelId="{C25E9BB1-E954-46A2-AD69-5DACBBE0B7EE}">
      <dsp:nvSpPr>
        <dsp:cNvPr id="0" name=""/>
        <dsp:cNvSpPr/>
      </dsp:nvSpPr>
      <dsp:spPr>
        <a:xfrm>
          <a:off x="3614737" y="4154416"/>
          <a:ext cx="3286125" cy="72"/>
        </a:xfrm>
        <a:prstGeom prst="rect">
          <a:avLst/>
        </a:prstGeom>
        <a:solidFill>
          <a:schemeClr val="accent2">
            <a:hueOff val="-873218"/>
            <a:satOff val="-50357"/>
            <a:lumOff val="5177"/>
            <a:alphaOff val="0"/>
          </a:schemeClr>
        </a:solidFill>
        <a:ln w="12700" cap="flat" cmpd="sng" algn="ctr">
          <a:solidFill>
            <a:schemeClr val="accent2">
              <a:hueOff val="-873218"/>
              <a:satOff val="-50357"/>
              <a:lumOff val="517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E44A5F-EA41-45B6-BC35-4A0A6EAFB4C3}">
      <dsp:nvSpPr>
        <dsp:cNvPr id="0" name=""/>
        <dsp:cNvSpPr/>
      </dsp:nvSpPr>
      <dsp:spPr>
        <a:xfrm>
          <a:off x="7229475" y="0"/>
          <a:ext cx="3286125" cy="4154488"/>
        </a:xfrm>
        <a:prstGeom prst="rect">
          <a:avLst/>
        </a:prstGeom>
        <a:solidFill>
          <a:schemeClr val="accent2">
            <a:tint val="40000"/>
            <a:alpha val="90000"/>
            <a:hueOff val="-849226"/>
            <a:satOff val="-75346"/>
            <a:lumOff val="-769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849226"/>
              <a:satOff val="-75346"/>
              <a:lumOff val="-76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199" tIns="330200" rIns="256199" bIns="33020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kern="1200" dirty="0"/>
            <a:t>Сценарии в обучении управлению чрезвычайной ситуацией</a:t>
          </a:r>
          <a:endParaRPr lang="en-US" sz="2600" kern="1200" dirty="0"/>
        </a:p>
      </dsp:txBody>
      <dsp:txXfrm>
        <a:off x="7229475" y="1578705"/>
        <a:ext cx="3286125" cy="2492692"/>
      </dsp:txXfrm>
    </dsp:sp>
    <dsp:sp modelId="{7615C5EE-82F4-47AB-AB5B-EE92F8AF2AC1}">
      <dsp:nvSpPr>
        <dsp:cNvPr id="0" name=""/>
        <dsp:cNvSpPr/>
      </dsp:nvSpPr>
      <dsp:spPr>
        <a:xfrm>
          <a:off x="8249364" y="415448"/>
          <a:ext cx="1246346" cy="1246346"/>
        </a:xfrm>
        <a:prstGeom prst="ellipse">
          <a:avLst/>
        </a:prstGeom>
        <a:solidFill>
          <a:schemeClr val="accent2">
            <a:hueOff val="-1164290"/>
            <a:satOff val="-67142"/>
            <a:lumOff val="6902"/>
            <a:alphaOff val="0"/>
          </a:schemeClr>
        </a:solidFill>
        <a:ln w="12700" cap="flat" cmpd="sng" algn="ctr">
          <a:solidFill>
            <a:schemeClr val="accent2">
              <a:hueOff val="-1164290"/>
              <a:satOff val="-67142"/>
              <a:lumOff val="690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7170" tIns="12700" rIns="97170" bIns="1270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800" kern="1200"/>
            <a:t>3</a:t>
          </a:r>
        </a:p>
      </dsp:txBody>
      <dsp:txXfrm>
        <a:off x="8431887" y="597971"/>
        <a:ext cx="881300" cy="881300"/>
      </dsp:txXfrm>
    </dsp:sp>
    <dsp:sp modelId="{C51E50FF-4FE0-43EF-90EC-1822B874DC35}">
      <dsp:nvSpPr>
        <dsp:cNvPr id="0" name=""/>
        <dsp:cNvSpPr/>
      </dsp:nvSpPr>
      <dsp:spPr>
        <a:xfrm>
          <a:off x="7229475" y="4154416"/>
          <a:ext cx="3286125" cy="72"/>
        </a:xfrm>
        <a:prstGeom prst="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C416B1-B897-46DD-BEF1-B00D6FC2910C}">
      <dsp:nvSpPr>
        <dsp:cNvPr id="0" name=""/>
        <dsp:cNvSpPr/>
      </dsp:nvSpPr>
      <dsp:spPr>
        <a:xfrm rot="16200000">
          <a:off x="2338" y="1178"/>
          <a:ext cx="4348981" cy="4348981"/>
        </a:xfrm>
        <a:prstGeom prst="downArrow">
          <a:avLst>
            <a:gd name="adj1" fmla="val 50000"/>
            <a:gd name="adj2" fmla="val 35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2928" tIns="312928" rIns="312928" bIns="312928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400" kern="1200" dirty="0"/>
            <a:t>Можем предсказать</a:t>
          </a:r>
        </a:p>
      </dsp:txBody>
      <dsp:txXfrm rot="5400000">
        <a:off x="2338" y="1088423"/>
        <a:ext cx="3587909" cy="2174491"/>
      </dsp:txXfrm>
    </dsp:sp>
    <dsp:sp modelId="{F919892F-D599-42F6-81CF-990418E7504B}">
      <dsp:nvSpPr>
        <dsp:cNvPr id="0" name=""/>
        <dsp:cNvSpPr/>
      </dsp:nvSpPr>
      <dsp:spPr>
        <a:xfrm rot="5400000">
          <a:off x="6164280" y="1178"/>
          <a:ext cx="4348981" cy="4348981"/>
        </a:xfrm>
        <a:prstGeom prst="downArrow">
          <a:avLst>
            <a:gd name="adj1" fmla="val 50000"/>
            <a:gd name="adj2" fmla="val 35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2928" tIns="312928" rIns="312928" bIns="312928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400" kern="1200" dirty="0"/>
            <a:t>Не можем предсказать</a:t>
          </a:r>
        </a:p>
      </dsp:txBody>
      <dsp:txXfrm rot="-5400000">
        <a:off x="6925352" y="1088423"/>
        <a:ext cx="3587909" cy="217449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8E78A4-64D5-4E36-AC15-674872E2BEF4}">
      <dsp:nvSpPr>
        <dsp:cNvPr id="0" name=""/>
        <dsp:cNvSpPr/>
      </dsp:nvSpPr>
      <dsp:spPr>
        <a:xfrm>
          <a:off x="2565399" y="0"/>
          <a:ext cx="2997200" cy="135466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-Специфика зоны эвакуации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-Население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-Доступные ресурсы</a:t>
          </a:r>
        </a:p>
      </dsp:txBody>
      <dsp:txXfrm>
        <a:off x="2605076" y="39677"/>
        <a:ext cx="2917846" cy="1275312"/>
      </dsp:txXfrm>
    </dsp:sp>
    <dsp:sp modelId="{50688F1B-7696-41FA-BFB7-3078331DA046}">
      <dsp:nvSpPr>
        <dsp:cNvPr id="0" name=""/>
        <dsp:cNvSpPr/>
      </dsp:nvSpPr>
      <dsp:spPr>
        <a:xfrm rot="5400000">
          <a:off x="3809999" y="1388533"/>
          <a:ext cx="508000" cy="6096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400" kern="1200"/>
        </a:p>
      </dsp:txBody>
      <dsp:txXfrm rot="-5400000">
        <a:off x="3881119" y="1439333"/>
        <a:ext cx="365760" cy="355600"/>
      </dsp:txXfrm>
    </dsp:sp>
    <dsp:sp modelId="{885A756D-923B-4D62-B3AC-DD1187688A02}">
      <dsp:nvSpPr>
        <dsp:cNvPr id="0" name=""/>
        <dsp:cNvSpPr/>
      </dsp:nvSpPr>
      <dsp:spPr>
        <a:xfrm>
          <a:off x="2565399" y="2032000"/>
          <a:ext cx="2997200" cy="135466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Будущие потребности</a:t>
          </a:r>
        </a:p>
      </dsp:txBody>
      <dsp:txXfrm>
        <a:off x="2605076" y="2071677"/>
        <a:ext cx="2917846" cy="1275312"/>
      </dsp:txXfrm>
    </dsp:sp>
    <dsp:sp modelId="{D1667BFD-44A7-4DC3-84DC-6E3993ABBB7C}">
      <dsp:nvSpPr>
        <dsp:cNvPr id="0" name=""/>
        <dsp:cNvSpPr/>
      </dsp:nvSpPr>
      <dsp:spPr>
        <a:xfrm rot="5400000">
          <a:off x="3809999" y="3420533"/>
          <a:ext cx="508000" cy="6096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400" kern="1200"/>
        </a:p>
      </dsp:txBody>
      <dsp:txXfrm rot="-5400000">
        <a:off x="3881119" y="3471333"/>
        <a:ext cx="365760" cy="355600"/>
      </dsp:txXfrm>
    </dsp:sp>
    <dsp:sp modelId="{7B1305E6-69C7-4F7A-B235-F2C5F8422A3B}">
      <dsp:nvSpPr>
        <dsp:cNvPr id="0" name=""/>
        <dsp:cNvSpPr/>
      </dsp:nvSpPr>
      <dsp:spPr>
        <a:xfrm>
          <a:off x="2565399" y="4064000"/>
          <a:ext cx="2997200" cy="135466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План действий</a:t>
          </a:r>
        </a:p>
      </dsp:txBody>
      <dsp:txXfrm>
        <a:off x="2605076" y="4103677"/>
        <a:ext cx="2917846" cy="127531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2225AA-B9D3-48DB-AEDF-6F4F27071A39}">
      <dsp:nvSpPr>
        <dsp:cNvPr id="0" name=""/>
        <dsp:cNvSpPr/>
      </dsp:nvSpPr>
      <dsp:spPr>
        <a:xfrm>
          <a:off x="0" y="0"/>
          <a:ext cx="3286125" cy="4154488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199" tIns="330200" rIns="256199" bIns="33020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/>
            <a:t>необходимость научить студентов к работе в обстановке большой неопределенности</a:t>
          </a:r>
          <a:endParaRPr lang="en-US" sz="2400" kern="1200" dirty="0"/>
        </a:p>
      </dsp:txBody>
      <dsp:txXfrm>
        <a:off x="0" y="1578705"/>
        <a:ext cx="3286125" cy="2492692"/>
      </dsp:txXfrm>
    </dsp:sp>
    <dsp:sp modelId="{46A7F864-D9DF-4853-B347-C8ECAFC12487}">
      <dsp:nvSpPr>
        <dsp:cNvPr id="0" name=""/>
        <dsp:cNvSpPr/>
      </dsp:nvSpPr>
      <dsp:spPr>
        <a:xfrm>
          <a:off x="1019889" y="415448"/>
          <a:ext cx="1246346" cy="124634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7170" tIns="12700" rIns="97170" bIns="1270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800" kern="1200"/>
            <a:t>1</a:t>
          </a:r>
        </a:p>
      </dsp:txBody>
      <dsp:txXfrm>
        <a:off x="1202412" y="597971"/>
        <a:ext cx="881300" cy="881300"/>
      </dsp:txXfrm>
    </dsp:sp>
    <dsp:sp modelId="{F0BFF915-F211-4D8B-B375-B5991B848ABD}">
      <dsp:nvSpPr>
        <dsp:cNvPr id="0" name=""/>
        <dsp:cNvSpPr/>
      </dsp:nvSpPr>
      <dsp:spPr>
        <a:xfrm>
          <a:off x="0" y="4154416"/>
          <a:ext cx="3286125" cy="72"/>
        </a:xfrm>
        <a:prstGeom prst="rect">
          <a:avLst/>
        </a:prstGeom>
        <a:solidFill>
          <a:schemeClr val="accent2">
            <a:hueOff val="-291073"/>
            <a:satOff val="-16786"/>
            <a:lumOff val="1726"/>
            <a:alphaOff val="0"/>
          </a:schemeClr>
        </a:solidFill>
        <a:ln w="12700" cap="flat" cmpd="sng" algn="ctr">
          <a:solidFill>
            <a:schemeClr val="accent2">
              <a:hueOff val="-291073"/>
              <a:satOff val="-16786"/>
              <a:lumOff val="172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CDF0AF-AC67-416C-9DC0-585F54147144}">
      <dsp:nvSpPr>
        <dsp:cNvPr id="0" name=""/>
        <dsp:cNvSpPr/>
      </dsp:nvSpPr>
      <dsp:spPr>
        <a:xfrm>
          <a:off x="3614737" y="0"/>
          <a:ext cx="3286125" cy="4154488"/>
        </a:xfrm>
        <a:prstGeom prst="rect">
          <a:avLst/>
        </a:prstGeom>
        <a:solidFill>
          <a:schemeClr val="accent2">
            <a:tint val="40000"/>
            <a:alpha val="90000"/>
            <a:hueOff val="-424613"/>
            <a:satOff val="-37673"/>
            <a:lumOff val="-385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424613"/>
              <a:satOff val="-37673"/>
              <a:lumOff val="-38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199" tIns="330200" rIns="256199" bIns="33020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/>
            <a:t>сокращение роли ретроспективного анализа</a:t>
          </a:r>
          <a:endParaRPr lang="en-US" sz="2400" kern="1200"/>
        </a:p>
      </dsp:txBody>
      <dsp:txXfrm>
        <a:off x="3614737" y="1578705"/>
        <a:ext cx="3286125" cy="2492692"/>
      </dsp:txXfrm>
    </dsp:sp>
    <dsp:sp modelId="{DCA3485C-4C64-4DC8-A1BE-54D809618F4A}">
      <dsp:nvSpPr>
        <dsp:cNvPr id="0" name=""/>
        <dsp:cNvSpPr/>
      </dsp:nvSpPr>
      <dsp:spPr>
        <a:xfrm>
          <a:off x="4634626" y="415448"/>
          <a:ext cx="1246346" cy="1246346"/>
        </a:xfrm>
        <a:prstGeom prst="ellipse">
          <a:avLst/>
        </a:prstGeom>
        <a:solidFill>
          <a:schemeClr val="accent2">
            <a:hueOff val="-582145"/>
            <a:satOff val="-33571"/>
            <a:lumOff val="3451"/>
            <a:alphaOff val="0"/>
          </a:schemeClr>
        </a:solidFill>
        <a:ln w="12700" cap="flat" cmpd="sng" algn="ctr">
          <a:solidFill>
            <a:schemeClr val="accent2">
              <a:hueOff val="-582145"/>
              <a:satOff val="-33571"/>
              <a:lumOff val="345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7170" tIns="12700" rIns="97170" bIns="1270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800" kern="1200"/>
            <a:t>2</a:t>
          </a:r>
        </a:p>
      </dsp:txBody>
      <dsp:txXfrm>
        <a:off x="4817149" y="597971"/>
        <a:ext cx="881300" cy="881300"/>
      </dsp:txXfrm>
    </dsp:sp>
    <dsp:sp modelId="{87B3CB09-90C7-4401-AA58-287E88353C6B}">
      <dsp:nvSpPr>
        <dsp:cNvPr id="0" name=""/>
        <dsp:cNvSpPr/>
      </dsp:nvSpPr>
      <dsp:spPr>
        <a:xfrm>
          <a:off x="3614737" y="4154416"/>
          <a:ext cx="3286125" cy="72"/>
        </a:xfrm>
        <a:prstGeom prst="rect">
          <a:avLst/>
        </a:prstGeom>
        <a:solidFill>
          <a:schemeClr val="accent2">
            <a:hueOff val="-873218"/>
            <a:satOff val="-50357"/>
            <a:lumOff val="5177"/>
            <a:alphaOff val="0"/>
          </a:schemeClr>
        </a:solidFill>
        <a:ln w="12700" cap="flat" cmpd="sng" algn="ctr">
          <a:solidFill>
            <a:schemeClr val="accent2">
              <a:hueOff val="-873218"/>
              <a:satOff val="-50357"/>
              <a:lumOff val="517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106FE7-CB5A-45DC-B599-476065E00C68}">
      <dsp:nvSpPr>
        <dsp:cNvPr id="0" name=""/>
        <dsp:cNvSpPr/>
      </dsp:nvSpPr>
      <dsp:spPr>
        <a:xfrm>
          <a:off x="7229475" y="0"/>
          <a:ext cx="3286125" cy="4154488"/>
        </a:xfrm>
        <a:prstGeom prst="rect">
          <a:avLst/>
        </a:prstGeom>
        <a:solidFill>
          <a:schemeClr val="accent2">
            <a:tint val="40000"/>
            <a:alpha val="90000"/>
            <a:hueOff val="-849226"/>
            <a:satOff val="-75346"/>
            <a:lumOff val="-769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849226"/>
              <a:satOff val="-75346"/>
              <a:lumOff val="-76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199" tIns="330200" rIns="256199" bIns="33020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/>
            <a:t>развитие способности оперативно работать с информацией по мере её поступления</a:t>
          </a:r>
          <a:endParaRPr lang="en-US" sz="2400" kern="1200"/>
        </a:p>
      </dsp:txBody>
      <dsp:txXfrm>
        <a:off x="7229475" y="1578705"/>
        <a:ext cx="3286125" cy="2492692"/>
      </dsp:txXfrm>
    </dsp:sp>
    <dsp:sp modelId="{EC9C0D61-F6C6-4489-9658-9286EB300833}">
      <dsp:nvSpPr>
        <dsp:cNvPr id="0" name=""/>
        <dsp:cNvSpPr/>
      </dsp:nvSpPr>
      <dsp:spPr>
        <a:xfrm>
          <a:off x="8249364" y="415448"/>
          <a:ext cx="1246346" cy="1246346"/>
        </a:xfrm>
        <a:prstGeom prst="ellipse">
          <a:avLst/>
        </a:prstGeom>
        <a:solidFill>
          <a:schemeClr val="accent2">
            <a:hueOff val="-1164290"/>
            <a:satOff val="-67142"/>
            <a:lumOff val="6902"/>
            <a:alphaOff val="0"/>
          </a:schemeClr>
        </a:solidFill>
        <a:ln w="12700" cap="flat" cmpd="sng" algn="ctr">
          <a:solidFill>
            <a:schemeClr val="accent2">
              <a:hueOff val="-1164290"/>
              <a:satOff val="-67142"/>
              <a:lumOff val="690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7170" tIns="12700" rIns="97170" bIns="1270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800" kern="1200"/>
            <a:t>3</a:t>
          </a:r>
        </a:p>
      </dsp:txBody>
      <dsp:txXfrm>
        <a:off x="8431887" y="597971"/>
        <a:ext cx="881300" cy="881300"/>
      </dsp:txXfrm>
    </dsp:sp>
    <dsp:sp modelId="{B8586E68-2E34-412D-B3E4-8D848C52C16B}">
      <dsp:nvSpPr>
        <dsp:cNvPr id="0" name=""/>
        <dsp:cNvSpPr/>
      </dsp:nvSpPr>
      <dsp:spPr>
        <a:xfrm>
          <a:off x="7229475" y="4154416"/>
          <a:ext cx="3286125" cy="72"/>
        </a:xfrm>
        <a:prstGeom prst="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6D4AEC-D2CF-4315-A341-F5E02B57DA62}">
      <dsp:nvSpPr>
        <dsp:cNvPr id="0" name=""/>
        <dsp:cNvSpPr/>
      </dsp:nvSpPr>
      <dsp:spPr>
        <a:xfrm>
          <a:off x="6426" y="2066251"/>
          <a:ext cx="2641422" cy="158485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 dirty="0"/>
            <a:t>Все решения должны сработать в очень короткий срок</a:t>
          </a:r>
          <a:endParaRPr lang="en-US" sz="1500" kern="1200" dirty="0"/>
        </a:p>
      </dsp:txBody>
      <dsp:txXfrm>
        <a:off x="6426" y="2066251"/>
        <a:ext cx="2641422" cy="1584853"/>
      </dsp:txXfrm>
    </dsp:sp>
    <dsp:sp modelId="{10A98B38-F4C7-459C-9B7E-ECAAE6E49414}">
      <dsp:nvSpPr>
        <dsp:cNvPr id="0" name=""/>
        <dsp:cNvSpPr/>
      </dsp:nvSpPr>
      <dsp:spPr>
        <a:xfrm>
          <a:off x="2683563" y="2737178"/>
          <a:ext cx="396213" cy="243000"/>
        </a:xfrm>
        <a:prstGeom prst="rightArrow">
          <a:avLst>
            <a:gd name="adj1" fmla="val 50000"/>
            <a:gd name="adj2" fmla="val 5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E47882-80B6-4F67-A025-24EB867882D5}">
      <dsp:nvSpPr>
        <dsp:cNvPr id="0" name=""/>
        <dsp:cNvSpPr/>
      </dsp:nvSpPr>
      <dsp:spPr>
        <a:xfrm>
          <a:off x="3115490" y="2066251"/>
          <a:ext cx="2641422" cy="158485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 dirty="0"/>
            <a:t>Сфера контроля одного участника группы ограничена - ответственность за конкретные задачи делегируется</a:t>
          </a:r>
          <a:endParaRPr lang="en-US" sz="1500" kern="1200" dirty="0"/>
        </a:p>
      </dsp:txBody>
      <dsp:txXfrm>
        <a:off x="3115490" y="2066251"/>
        <a:ext cx="2641422" cy="1584853"/>
      </dsp:txXfrm>
    </dsp:sp>
    <dsp:sp modelId="{0B7F099A-7E12-424A-98CC-3434151EA07D}">
      <dsp:nvSpPr>
        <dsp:cNvPr id="0" name=""/>
        <dsp:cNvSpPr/>
      </dsp:nvSpPr>
      <dsp:spPr>
        <a:xfrm>
          <a:off x="5792627" y="2737178"/>
          <a:ext cx="396213" cy="243000"/>
        </a:xfrm>
        <a:prstGeom prst="rightArrow">
          <a:avLst>
            <a:gd name="adj1" fmla="val 50000"/>
            <a:gd name="adj2" fmla="val 5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81C0831-20AE-428A-9CB9-5BBFAA94A234}">
      <dsp:nvSpPr>
        <dsp:cNvPr id="0" name=""/>
        <dsp:cNvSpPr/>
      </dsp:nvSpPr>
      <dsp:spPr>
        <a:xfrm>
          <a:off x="6224555" y="2066251"/>
          <a:ext cx="2641422" cy="158485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 dirty="0"/>
            <a:t>Проблемы следует оценивать на предмет возможности быстрого решения с использованием имеющихся средств</a:t>
          </a:r>
          <a:endParaRPr lang="en-US" sz="1500" kern="1200" dirty="0"/>
        </a:p>
      </dsp:txBody>
      <dsp:txXfrm>
        <a:off x="6224555" y="2066251"/>
        <a:ext cx="2641422" cy="1584853"/>
      </dsp:txXfrm>
    </dsp:sp>
    <dsp:sp modelId="{0BD4F1F9-1322-45A1-838C-D828779783BD}">
      <dsp:nvSpPr>
        <dsp:cNvPr id="0" name=""/>
        <dsp:cNvSpPr/>
      </dsp:nvSpPr>
      <dsp:spPr>
        <a:xfrm>
          <a:off x="8901691" y="2737178"/>
          <a:ext cx="396213" cy="243000"/>
        </a:xfrm>
        <a:prstGeom prst="rightArrow">
          <a:avLst>
            <a:gd name="adj1" fmla="val 50000"/>
            <a:gd name="adj2" fmla="val 5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2CAF35D-D6C5-4D97-8C2F-80D407728FDC}">
      <dsp:nvSpPr>
        <dsp:cNvPr id="0" name=""/>
        <dsp:cNvSpPr/>
      </dsp:nvSpPr>
      <dsp:spPr>
        <a:xfrm>
          <a:off x="9314745" y="2144480"/>
          <a:ext cx="2641422" cy="158485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/>
            <a:t>Если это невозможно, проблема либо делегируется, либо откладывается в пользу более разрешимых вопросов.</a:t>
          </a:r>
          <a:endParaRPr lang="en-US" sz="1500" kern="1200"/>
        </a:p>
      </dsp:txBody>
      <dsp:txXfrm>
        <a:off x="9314745" y="2144480"/>
        <a:ext cx="2641422" cy="15848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6/7/layout/BasicLinearProcessNumbered">
  <dgm:title val="Basic Linear Process Numbered"/>
  <dgm:desc val="Used to show a progression; a timeline; sequential steps in a task, process, or workflow; or to emphasize movement or direction. Automatic numbers have been introduced to show the steps of the process which appears in a circle. Level 1 and Level 2 text appear in a rectangle."/>
  <dgm:catLst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101" type="sibTrans" cxnId="4">
          <dgm:prSet phldrT="1"/>
          <dgm:t>
            <a:bodyPr/>
            <a:lstStyle/>
            <a:p>
              <a:r>
                <a:t>1</a:t>
              </a:r>
            </a:p>
          </dgm:t>
        </dgm:pt>
        <dgm:pt modelId="201" type="sibTrans" cxnId="5">
          <dgm:prSet phldrT="2"/>
          <dgm:t>
            <a:bodyPr/>
            <a:lstStyle/>
            <a:p>
              <a:r>
                <a:t>2</a:t>
              </a:r>
            </a:p>
          </dgm:t>
        </dgm:pt>
        <dgm:pt modelId="301" type="sibTrans" cxnId="6">
          <dgm:prSet phldrT="3"/>
          <dgm:t>
            <a:bodyPr/>
            <a:lstStyle/>
            <a:p>
              <a:r>
                <a:t>3</a:t>
              </a:r>
            </a:p>
          </dgm:t>
        </dgm:pt>
      </dgm:ptLst>
      <dgm:cxnLst>
        <dgm:cxn modelId="4" srcId="0" destId="1" srcOrd="0" destOrd="0" sibTransId="101"/>
        <dgm:cxn modelId="5" srcId="0" destId="2" srcOrd="1" destOrd="0" sibTransId="201"/>
        <dgm:cxn modelId="6" srcId="0" destId="3" srcOrd="2" destOrd="0" sibTransId="301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animLvl val="lvl"/>
      <dgm:resizeHandles val="exact"/>
    </dgm:varLst>
    <dgm:alg type="lin">
      <dgm:param type="linDir" val="fromL"/>
      <dgm:param type="nodeVertAlign" val="t"/>
    </dgm:alg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0.1"/>
      <dgm:constr type="primFontSz" for="des" forName="sibTransNodeCircle" op="equ"/>
      <dgm:constr type="primFontSz" for="des" forName="nodeText" op="equ"/>
      <dgm:constr type="h" for="des" forName="sibTransNodeCircle" op="equ"/>
      <dgm:constr type="w" for="des" forName="sibTransNodeCircle" op="equ"/>
    </dgm:constrLst>
    <dgm:ruleLst>
      <dgm:rule type="h" val="NaN" fact="1.2" max="NaN"/>
    </dgm:ruleLst>
    <dgm:forEach name="Name4" axis="ch" ptType="node">
      <dgm:layoutNode name="compositeNode">
        <dgm:varLst>
          <dgm:bulletEnabled val="1"/>
        </dgm:varLst>
        <dgm:alg type="composite"/>
        <dgm:constrLst>
          <dgm:constr type="h" refType="w" op="lte" fact="1.4"/>
          <dgm:constr type="w" for="ch" forName="bgRect" refType="w"/>
          <dgm:constr type="h" for="ch" forName="bgRect" refType="h"/>
          <dgm:constr type="t" for="ch" forName="bgRect"/>
          <dgm:constr type="l" for="ch" forName="bgRect"/>
          <dgm:constr type="h" for="ch" forName="sibTransNodeCircle" refType="h" refFor="ch" refForName="bgRect" fact="0.3"/>
          <dgm:constr type="w" for="ch" forName="sibTransNodeCircle" refType="h" refFor="ch" refForName="sibTransNodeCircle"/>
          <dgm:constr type="ctrX" for="ch" forName="sibTransNodeCircle" refType="w" fact="0.5"/>
          <dgm:constr type="ctrY" for="ch" forName="sibTransNodeCircle" refType="h" fact="0.25"/>
          <dgm:constr type="r" for="ch" forName="nodeText" refType="r" refFor="ch" refForName="bgRect"/>
          <dgm:constr type="h" for="ch" forName="nodeText" refType="h" refFor="ch" refForName="bgRect" fact="0.6"/>
          <dgm:constr type="t" for="ch" forName="nodeText" refType="h" refFor="ch" refForName="bgRect" fact="0.38"/>
          <dgm:constr type="b" for="ch" forName="bottomLine" refType="b" refFor="ch" refForName="bgRect"/>
          <dgm:constr type="w" for="ch" forName="bottomLine" refType="w" refFor="ch" refForName="bgRect"/>
          <dgm:constr type="h" for="ch" forName="bottomLine" val="0.002"/>
        </dgm:constrLst>
        <dgm:ruleLst/>
        <dgm:layoutNode name="bgRect" styleLbl="bgAccFollowNode1">
          <dgm:alg type="sp"/>
          <dgm:shape xmlns:r="http://schemas.openxmlformats.org/officeDocument/2006/relationships" type="rect" r:blip="">
            <dgm:adjLst/>
          </dgm:shape>
          <dgm:presOf axis="self"/>
          <dgm:constrLst/>
          <dgm:ruleLst/>
        </dgm:layoutNode>
        <dgm:forEach name="Name19" axis="followSib" ptType="sibTrans" hideLastTrans="0" cnt="1">
          <dgm:layoutNode name="sibTransNodeCircle" styleLbl="alignNode1">
            <dgm:varLst>
              <dgm:chMax val="0"/>
              <dgm:bulletEnabled/>
            </dgm:varLst>
            <dgm:presOf axis="self" ptType="sibTrans"/>
            <dgm:alg type="tx">
              <dgm:param type="txAnchorVert" val="mid"/>
              <dgm:param type="txAnchorHorzCh" val="ctr"/>
            </dgm:alg>
            <dgm:shape xmlns:r="http://schemas.openxmlformats.org/officeDocument/2006/relationships" type="ellipse" r:blip="">
              <dgm:adjLst/>
            </dgm:shape>
            <dgm:constrLst>
              <dgm:constr type="w" refType="h" op="lte"/>
              <dgm:constr type="primFontSz" val="48"/>
              <dgm:constr type="tMarg" val="1"/>
              <dgm:constr type="lMarg" refType="w" fact="0.221"/>
              <dgm:constr type="rMarg" refType="w" fact="0.221"/>
              <dgm:constr type="bMarg" val="1"/>
            </dgm:constrLst>
            <dgm:ruleLst>
              <dgm:rule type="primFontSz" val="14" fact="NaN" max="NaN"/>
            </dgm:ruleLst>
          </dgm:layoutNode>
        </dgm:forEach>
        <dgm:layoutNode name="bottomLine" styleLbl="alignNode1">
          <dgm:varLst/>
          <dgm:presOf/>
          <dgm:alg type="sp"/>
          <dgm:shape xmlns:r="http://schemas.openxmlformats.org/officeDocument/2006/relationships" type="rect" r:blip="">
            <dgm:adjLst/>
          </dgm:shape>
          <dgm:constrLst/>
          <dgm:ruleLst/>
        </dgm:layoutNode>
        <dgm:layoutNode name="nodeText" styleLbl="bgAccFollowNode1" moveWith="bgRect">
          <dgm:varLst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-1" hideGeom="1">
            <dgm:adjLst/>
          </dgm:shape>
          <dgm:presOf axis="desOrSelf" ptType="node"/>
          <dgm:constrLst>
            <dgm:constr type="primFontSz" val="26"/>
            <dgm:constr type="tMarg" val="26"/>
            <dgm:constr type="lMarg" refType="w" fact="0.221"/>
            <dgm:constr type="rMarg" refType="w" fact="0.221"/>
            <dgm:constr type="bMarg" val="26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  <dgm:extLst>
    <a:ext uri="{4F341089-5ED1-44EC-B178-C955D00A3D55}">
      <dgm1611:autoBuNodeInfoLst xmlns:dgm1611="http://schemas.microsoft.com/office/drawing/2016/11/diagram">
        <dgm1611:autoBuNodeInfo lvl="1" ptType="sibTrans">
          <dgm1611:buPr prefix="" leadZeros="0">
            <a:buAutoNum type="arabicParenBoth"/>
          </dgm1611:buPr>
        </dgm1611:autoBuNodeInfo>
      </dgm1611:autoBuNodeInfoLst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6/7/layout/BasicLinearProcessNumbered">
  <dgm:title val="Basic Linear Process Numbered"/>
  <dgm:desc val="Used to show a progression; a timeline; sequential steps in a task, process, or workflow; or to emphasize movement or direction. Automatic numbers have been introduced to show the steps of the process which appears in a circle. Level 1 and Level 2 text appear in a rectangle."/>
  <dgm:catLst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101" type="sibTrans" cxnId="4">
          <dgm:prSet phldrT="1"/>
          <dgm:t>
            <a:bodyPr/>
            <a:lstStyle/>
            <a:p>
              <a:r>
                <a:t>1</a:t>
              </a:r>
            </a:p>
          </dgm:t>
        </dgm:pt>
        <dgm:pt modelId="201" type="sibTrans" cxnId="5">
          <dgm:prSet phldrT="2"/>
          <dgm:t>
            <a:bodyPr/>
            <a:lstStyle/>
            <a:p>
              <a:r>
                <a:t>2</a:t>
              </a:r>
            </a:p>
          </dgm:t>
        </dgm:pt>
        <dgm:pt modelId="301" type="sibTrans" cxnId="6">
          <dgm:prSet phldrT="3"/>
          <dgm:t>
            <a:bodyPr/>
            <a:lstStyle/>
            <a:p>
              <a:r>
                <a:t>3</a:t>
              </a:r>
            </a:p>
          </dgm:t>
        </dgm:pt>
      </dgm:ptLst>
      <dgm:cxnLst>
        <dgm:cxn modelId="4" srcId="0" destId="1" srcOrd="0" destOrd="0" sibTransId="101"/>
        <dgm:cxn modelId="5" srcId="0" destId="2" srcOrd="1" destOrd="0" sibTransId="201"/>
        <dgm:cxn modelId="6" srcId="0" destId="3" srcOrd="2" destOrd="0" sibTransId="301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animLvl val="lvl"/>
      <dgm:resizeHandles val="exact"/>
    </dgm:varLst>
    <dgm:alg type="lin">
      <dgm:param type="linDir" val="fromL"/>
      <dgm:param type="nodeVertAlign" val="t"/>
    </dgm:alg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0.1"/>
      <dgm:constr type="primFontSz" for="des" forName="sibTransNodeCircle" op="equ"/>
      <dgm:constr type="primFontSz" for="des" forName="nodeText" op="equ"/>
      <dgm:constr type="h" for="des" forName="sibTransNodeCircle" op="equ"/>
      <dgm:constr type="w" for="des" forName="sibTransNodeCircle" op="equ"/>
    </dgm:constrLst>
    <dgm:ruleLst>
      <dgm:rule type="h" val="NaN" fact="1.2" max="NaN"/>
    </dgm:ruleLst>
    <dgm:forEach name="Name4" axis="ch" ptType="node">
      <dgm:layoutNode name="compositeNode">
        <dgm:varLst>
          <dgm:bulletEnabled val="1"/>
        </dgm:varLst>
        <dgm:alg type="composite"/>
        <dgm:constrLst>
          <dgm:constr type="h" refType="w" op="lte" fact="1.4"/>
          <dgm:constr type="w" for="ch" forName="bgRect" refType="w"/>
          <dgm:constr type="h" for="ch" forName="bgRect" refType="h"/>
          <dgm:constr type="t" for="ch" forName="bgRect"/>
          <dgm:constr type="l" for="ch" forName="bgRect"/>
          <dgm:constr type="h" for="ch" forName="sibTransNodeCircle" refType="h" refFor="ch" refForName="bgRect" fact="0.3"/>
          <dgm:constr type="w" for="ch" forName="sibTransNodeCircle" refType="h" refFor="ch" refForName="sibTransNodeCircle"/>
          <dgm:constr type="ctrX" for="ch" forName="sibTransNodeCircle" refType="w" fact="0.5"/>
          <dgm:constr type="ctrY" for="ch" forName="sibTransNodeCircle" refType="h" fact="0.25"/>
          <dgm:constr type="r" for="ch" forName="nodeText" refType="r" refFor="ch" refForName="bgRect"/>
          <dgm:constr type="h" for="ch" forName="nodeText" refType="h" refFor="ch" refForName="bgRect" fact="0.6"/>
          <dgm:constr type="t" for="ch" forName="nodeText" refType="h" refFor="ch" refForName="bgRect" fact="0.38"/>
          <dgm:constr type="b" for="ch" forName="bottomLine" refType="b" refFor="ch" refForName="bgRect"/>
          <dgm:constr type="w" for="ch" forName="bottomLine" refType="w" refFor="ch" refForName="bgRect"/>
          <dgm:constr type="h" for="ch" forName="bottomLine" val="0.002"/>
        </dgm:constrLst>
        <dgm:ruleLst/>
        <dgm:layoutNode name="bgRect" styleLbl="bgAccFollowNode1">
          <dgm:alg type="sp"/>
          <dgm:shape xmlns:r="http://schemas.openxmlformats.org/officeDocument/2006/relationships" type="rect" r:blip="">
            <dgm:adjLst/>
          </dgm:shape>
          <dgm:presOf axis="self"/>
          <dgm:constrLst/>
          <dgm:ruleLst/>
        </dgm:layoutNode>
        <dgm:forEach name="Name19" axis="followSib" ptType="sibTrans" hideLastTrans="0" cnt="1">
          <dgm:layoutNode name="sibTransNodeCircle" styleLbl="alignNode1">
            <dgm:varLst>
              <dgm:chMax val="0"/>
              <dgm:bulletEnabled/>
            </dgm:varLst>
            <dgm:presOf axis="self" ptType="sibTrans"/>
            <dgm:alg type="tx">
              <dgm:param type="txAnchorVert" val="mid"/>
              <dgm:param type="txAnchorHorzCh" val="ctr"/>
            </dgm:alg>
            <dgm:shape xmlns:r="http://schemas.openxmlformats.org/officeDocument/2006/relationships" type="ellipse" r:blip="">
              <dgm:adjLst/>
            </dgm:shape>
            <dgm:constrLst>
              <dgm:constr type="w" refType="h" op="lte"/>
              <dgm:constr type="primFontSz" val="48"/>
              <dgm:constr type="tMarg" val="1"/>
              <dgm:constr type="lMarg" refType="w" fact="0.221"/>
              <dgm:constr type="rMarg" refType="w" fact="0.221"/>
              <dgm:constr type="bMarg" val="1"/>
            </dgm:constrLst>
            <dgm:ruleLst>
              <dgm:rule type="primFontSz" val="14" fact="NaN" max="NaN"/>
            </dgm:ruleLst>
          </dgm:layoutNode>
        </dgm:forEach>
        <dgm:layoutNode name="bottomLine" styleLbl="alignNode1">
          <dgm:varLst/>
          <dgm:presOf/>
          <dgm:alg type="sp"/>
          <dgm:shape xmlns:r="http://schemas.openxmlformats.org/officeDocument/2006/relationships" type="rect" r:blip="">
            <dgm:adjLst/>
          </dgm:shape>
          <dgm:constrLst/>
          <dgm:ruleLst/>
        </dgm:layoutNode>
        <dgm:layoutNode name="nodeText" styleLbl="bgAccFollowNode1" moveWith="bgRect">
          <dgm:varLst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-1" hideGeom="1">
            <dgm:adjLst/>
          </dgm:shape>
          <dgm:presOf axis="desOrSelf" ptType="node"/>
          <dgm:constrLst>
            <dgm:constr type="primFontSz" val="26"/>
            <dgm:constr type="tMarg" val="26"/>
            <dgm:constr type="lMarg" refType="w" fact="0.221"/>
            <dgm:constr type="rMarg" refType="w" fact="0.221"/>
            <dgm:constr type="bMarg" val="26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  <dgm:extLst>
    <a:ext uri="{4F341089-5ED1-44EC-B178-C955D00A3D55}">
      <dgm1611:autoBuNodeInfoLst xmlns:dgm1611="http://schemas.microsoft.com/office/drawing/2016/11/diagram">
        <dgm1611:autoBuNodeInfo lvl="1" ptType="sibTrans">
          <dgm1611:buPr prefix="" leadZeros="0">
            <a:buAutoNum type="arabicParenBoth"/>
          </dgm1611:buPr>
        </dgm1611:autoBuNodeInfo>
      </dgm1611:autoBuNodeInfoLst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6/7/layout/BasicProcessNew">
  <dgm:title val="Basic Process New"/>
  <dgm:desc val=""/>
  <dgm:catLst>
    <dgm:cat type="process" pri="5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fact="0.15"/>
      <dgm:constr type="h" for="ch" forName="sibTrans" op="equ"/>
    </dgm:constrLst>
    <dgm:ruleLst>
      <dgm:rule type="h" for="ch" forName="sibTrans" val="6.75" fact="NaN" max="NaN"/>
      <dgm:rule type="w" for="ch" forName="sibTrans" val="8.75" fact="NaN" max="NaN"/>
    </dgm:ruleLst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lMarg" val="12"/>
          <dgm:constr type="rMarg" val="12"/>
          <dgm:constr type="tMarg" val="12"/>
          <dgm:constr type="bMarg" val="12"/>
        </dgm:constrLst>
        <dgm:ruleLst>
          <dgm:rule type="primFontSz" val="11" fact="NaN" max="NaN"/>
          <dgm:rule type="primFontSz" val="18" fact="NaN" max="NaN"/>
          <dgm:rule type="h" val="NaN" fact="1.5" max="NaN"/>
          <dgm:rule type="primFontSz" val="11" fact="NaN" max="NaN"/>
          <dgm:rule type="h" val="INF" fact="NaN" max="NaN"/>
        </dgm:ruleLst>
      </dgm:layoutNode>
      <dgm:forEach name="sibTransForEach" axis="followSib" ptType="sibTrans" cnt="1">
        <dgm:layoutNode name="sibTransSpacerBeforeConnector" styleLbl="node1">
          <dgm:alg type="sp"/>
          <dgm:shape xmlns:r="http://schemas.openxmlformats.org/officeDocument/2006/relationships" r:blip="">
            <dgm:adjLst/>
          </dgm:shape>
          <dgm:constrLst>
            <dgm:constr type="w" val="4.5"/>
          </dgm:constrLst>
          <dgm:presOf/>
          <dgm:ruleLst>
            <dgm:rule type="w" val="4.5" fact="NaN" max="NaN"/>
          </dgm:ruleLst>
        </dgm:layoutNode>
        <dgm:layoutNode name="sibTrans" styleLbl="node1">
          <dgm:alg type="sp"/>
          <dgm:shape xmlns:r="http://schemas.openxmlformats.org/officeDocument/2006/relationships" type="rightArrow" r:blip="">
            <dgm:adjLst>
              <dgm:adj idx="1" val="0.5"/>
            </dgm:adjLst>
          </dgm:shape>
          <dgm:presOf axis="self"/>
          <dgm:constrLst>
            <dgm:constr type="h" val="6.75"/>
          </dgm:constrLst>
          <dgm:ruleLst>
            <dgm:rule type="h" val="6.75" fact="NaN" max="NaN"/>
            <dgm:rule type="w" val="8.75" fact="NaN" max="NaN"/>
          </dgm:ruleLst>
        </dgm:layoutNode>
        <dgm:layoutNode name="sibTransSpacerAfterConnector">
          <dgm:alg type="sp"/>
          <dgm:shape xmlns:r="http://schemas.openxmlformats.org/officeDocument/2006/relationships" r:blip="">
            <dgm:adjLst/>
          </dgm:shape>
          <dgm:constrLst>
            <dgm:constr type="w" val="4.5"/>
          </dgm:constrLst>
          <dgm:presOf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38B49-927C-40FC-9512-7A8F75E8C885}" type="datetimeFigureOut">
              <a:rPr lang="ru-RU" smtClean="0"/>
              <a:t>30.06.2017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EFC2D-6234-409F-A400-6C2686ADD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8115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38B49-927C-40FC-9512-7A8F75E8C885}" type="datetimeFigureOut">
              <a:rPr lang="ru-RU" smtClean="0"/>
              <a:t>30.06.2017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EFC2D-6234-409F-A400-6C2686ADD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90321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38B49-927C-40FC-9512-7A8F75E8C885}" type="datetimeFigureOut">
              <a:rPr lang="ru-RU" smtClean="0"/>
              <a:t>30.06.2017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EFC2D-6234-409F-A400-6C2686ADD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8144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38B49-927C-40FC-9512-7A8F75E8C885}" type="datetimeFigureOut">
              <a:rPr lang="ru-RU" smtClean="0"/>
              <a:t>30.06.2017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EFC2D-6234-409F-A400-6C2686ADD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2731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38B49-927C-40FC-9512-7A8F75E8C885}" type="datetimeFigureOut">
              <a:rPr lang="ru-RU" smtClean="0"/>
              <a:t>30.06.2017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EFC2D-6234-409F-A400-6C2686ADD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9881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38B49-927C-40FC-9512-7A8F75E8C885}" type="datetimeFigureOut">
              <a:rPr lang="ru-RU" smtClean="0"/>
              <a:t>30.06.2017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EFC2D-6234-409F-A400-6C2686ADD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2971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38B49-927C-40FC-9512-7A8F75E8C885}" type="datetimeFigureOut">
              <a:rPr lang="ru-RU" smtClean="0"/>
              <a:t>30.06.2017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EFC2D-6234-409F-A400-6C2686ADD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133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38B49-927C-40FC-9512-7A8F75E8C885}" type="datetimeFigureOut">
              <a:rPr lang="ru-RU" smtClean="0"/>
              <a:t>30.06.2017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EFC2D-6234-409F-A400-6C2686ADD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1482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38B49-927C-40FC-9512-7A8F75E8C885}" type="datetimeFigureOut">
              <a:rPr lang="ru-RU" smtClean="0"/>
              <a:t>30.06.2017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EFC2D-6234-409F-A400-6C2686ADD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90520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38B49-927C-40FC-9512-7A8F75E8C885}" type="datetimeFigureOut">
              <a:rPr lang="ru-RU" smtClean="0"/>
              <a:t>30.06.2017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EFC2D-6234-409F-A400-6C2686ADD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66643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38B49-927C-40FC-9512-7A8F75E8C885}" type="datetimeFigureOut">
              <a:rPr lang="ru-RU" smtClean="0"/>
              <a:t>30.06.2017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EFC2D-6234-409F-A400-6C2686ADD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5308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338B49-927C-40FC-9512-7A8F75E8C885}" type="datetimeFigureOut">
              <a:rPr lang="ru-RU" smtClean="0"/>
              <a:t>30.06.2017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4EFC2D-6234-409F-A400-6C2686ADD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112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5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11795" r="1" b="589"/>
          <a:stretch/>
        </p:blipFill>
        <p:spPr>
          <a:xfrm>
            <a:off x="5669281" y="2285999"/>
            <a:ext cx="6522720" cy="2286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3D2CFCD-26D3-44B4-8E11-5862410E89A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1131" r="-1" b="8673"/>
          <a:stretch/>
        </p:blipFill>
        <p:spPr>
          <a:xfrm>
            <a:off x="4693921" y="-478"/>
            <a:ext cx="7498080" cy="228647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AE802EF-A13C-462C-971B-7C5ADCE417A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5223" r="2" b="25884"/>
          <a:stretch/>
        </p:blipFill>
        <p:spPr>
          <a:xfrm>
            <a:off x="6838122" y="4571999"/>
            <a:ext cx="5353878" cy="2286000"/>
          </a:xfrm>
          <a:prstGeom prst="rect">
            <a:avLst/>
          </a:prstGeom>
        </p:spPr>
      </p:pic>
      <p:sp>
        <p:nvSpPr>
          <p:cNvPr id="11" name="Freeform 3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479"/>
            <a:ext cx="9468701" cy="6858478"/>
          </a:xfrm>
          <a:custGeom>
            <a:avLst/>
            <a:gdLst>
              <a:gd name="connsiteX0" fmla="*/ 0 w 8078051"/>
              <a:gd name="connsiteY0" fmla="*/ 0 h 5829300"/>
              <a:gd name="connsiteX1" fmla="*/ 4453793 w 8078051"/>
              <a:gd name="connsiteY1" fmla="*/ 0 h 5829300"/>
              <a:gd name="connsiteX2" fmla="*/ 5363426 w 8078051"/>
              <a:gd name="connsiteY2" fmla="*/ 0 h 5829300"/>
              <a:gd name="connsiteX3" fmla="*/ 5368184 w 8078051"/>
              <a:gd name="connsiteY3" fmla="*/ 0 h 5829300"/>
              <a:gd name="connsiteX4" fmla="*/ 8078051 w 8078051"/>
              <a:gd name="connsiteY4" fmla="*/ 5829300 h 5829300"/>
              <a:gd name="connsiteX5" fmla="*/ 1743926 w 8078051"/>
              <a:gd name="connsiteY5" fmla="*/ 5829300 h 5829300"/>
              <a:gd name="connsiteX6" fmla="*/ 1744148 w 8078051"/>
              <a:gd name="connsiteY6" fmla="*/ 5828822 h 5829300"/>
              <a:gd name="connsiteX7" fmla="*/ 0 w 8078051"/>
              <a:gd name="connsiteY7" fmla="*/ 5828822 h 582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8051" h="5829300">
                <a:moveTo>
                  <a:pt x="0" y="0"/>
                </a:moveTo>
                <a:lnTo>
                  <a:pt x="4453793" y="0"/>
                </a:lnTo>
                <a:lnTo>
                  <a:pt x="5363426" y="0"/>
                </a:lnTo>
                <a:lnTo>
                  <a:pt x="5368184" y="0"/>
                </a:lnTo>
                <a:lnTo>
                  <a:pt x="8078051" y="5829300"/>
                </a:lnTo>
                <a:lnTo>
                  <a:pt x="1743926" y="5829300"/>
                </a:lnTo>
                <a:lnTo>
                  <a:pt x="1744148" y="5828822"/>
                </a:lnTo>
                <a:lnTo>
                  <a:pt x="0" y="5828822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4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-479"/>
            <a:ext cx="8078052" cy="6858478"/>
          </a:xfrm>
          <a:custGeom>
            <a:avLst/>
            <a:gdLst>
              <a:gd name="connsiteX0" fmla="*/ 0 w 8078052"/>
              <a:gd name="connsiteY0" fmla="*/ 0 h 6858478"/>
              <a:gd name="connsiteX1" fmla="*/ 3829872 w 8078052"/>
              <a:gd name="connsiteY1" fmla="*/ 0 h 6858478"/>
              <a:gd name="connsiteX2" fmla="*/ 4896100 w 8078052"/>
              <a:gd name="connsiteY2" fmla="*/ 0 h 6858478"/>
              <a:gd name="connsiteX3" fmla="*/ 4901677 w 8078052"/>
              <a:gd name="connsiteY3" fmla="*/ 0 h 6858478"/>
              <a:gd name="connsiteX4" fmla="*/ 8078052 w 8078052"/>
              <a:gd name="connsiteY4" fmla="*/ 6858478 h 6858478"/>
              <a:gd name="connsiteX5" fmla="*/ 653497 w 8078052"/>
              <a:gd name="connsiteY5" fmla="*/ 6858478 h 6858478"/>
              <a:gd name="connsiteX6" fmla="*/ 653757 w 8078052"/>
              <a:gd name="connsiteY6" fmla="*/ 6857916 h 6858478"/>
              <a:gd name="connsiteX7" fmla="*/ 0 w 8078052"/>
              <a:gd name="connsiteY7" fmla="*/ 6857916 h 685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8052" h="6858478">
                <a:moveTo>
                  <a:pt x="0" y="0"/>
                </a:moveTo>
                <a:lnTo>
                  <a:pt x="3829872" y="0"/>
                </a:lnTo>
                <a:lnTo>
                  <a:pt x="4896100" y="0"/>
                </a:lnTo>
                <a:lnTo>
                  <a:pt x="4901677" y="0"/>
                </a:lnTo>
                <a:lnTo>
                  <a:pt x="8078052" y="6858478"/>
                </a:lnTo>
                <a:lnTo>
                  <a:pt x="653497" y="6858478"/>
                </a:lnTo>
                <a:lnTo>
                  <a:pt x="653757" y="6857916"/>
                </a:lnTo>
                <a:lnTo>
                  <a:pt x="0" y="68579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242" y="2285520"/>
            <a:ext cx="5527039" cy="2651200"/>
          </a:xfrm>
        </p:spPr>
        <p:txBody>
          <a:bodyPr anchor="t">
            <a:normAutofit/>
          </a:bodyPr>
          <a:lstStyle/>
          <a:p>
            <a:pPr algn="l">
              <a:lnSpc>
                <a:spcPct val="70000"/>
              </a:lnSpc>
            </a:pPr>
            <a:r>
              <a:rPr lang="ru-RU" sz="3800" b="1" dirty="0">
                <a:solidFill>
                  <a:schemeClr val="bg1"/>
                </a:solidFill>
              </a:rPr>
              <a:t>Использование сценариев в обучении менеджменту чрезвычайных ситуаций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96814" y="5319597"/>
            <a:ext cx="4167376" cy="1155525"/>
          </a:xfrm>
        </p:spPr>
        <p:txBody>
          <a:bodyPr anchor="b">
            <a:normAutofit lnSpcReduction="10000"/>
          </a:bodyPr>
          <a:lstStyle/>
          <a:p>
            <a:pPr algn="l"/>
            <a:r>
              <a:rPr lang="ru-RU" sz="2000" b="1" dirty="0">
                <a:solidFill>
                  <a:schemeClr val="bg1"/>
                </a:solidFill>
              </a:rPr>
              <a:t>Розенберг Н.И. </a:t>
            </a:r>
          </a:p>
          <a:p>
            <a:pPr algn="l"/>
            <a:r>
              <a:rPr lang="ru-RU" sz="2000" dirty="0" err="1">
                <a:solidFill>
                  <a:schemeClr val="bg1"/>
                </a:solidFill>
              </a:rPr>
              <a:t>м.н.с</a:t>
            </a:r>
            <a:r>
              <a:rPr lang="ru-RU" sz="2000" dirty="0">
                <a:solidFill>
                  <a:schemeClr val="bg1"/>
                </a:solidFill>
              </a:rPr>
              <a:t>., ЭФ МГУ им. </a:t>
            </a:r>
            <a:r>
              <a:rPr lang="ru-RU" sz="2000" dirty="0" err="1">
                <a:solidFill>
                  <a:schemeClr val="bg1"/>
                </a:solidFill>
              </a:rPr>
              <a:t>М.В.Ломоносова</a:t>
            </a:r>
            <a:endParaRPr lang="ru-RU" sz="2000" dirty="0">
              <a:solidFill>
                <a:schemeClr val="bg1"/>
              </a:solidFill>
            </a:endParaRPr>
          </a:p>
          <a:p>
            <a:pPr algn="l"/>
            <a:r>
              <a:rPr lang="en-US" sz="2000" dirty="0">
                <a:solidFill>
                  <a:schemeClr val="bg1"/>
                </a:solidFill>
              </a:rPr>
              <a:t>rozennat@gmail.com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8648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9401" y="188913"/>
            <a:ext cx="8856663" cy="6477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br>
              <a:rPr lang="ru-RU" altLang="ru-RU" sz="3600" dirty="0">
                <a:solidFill>
                  <a:schemeClr val="bg2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altLang="ru-RU" sz="3600" b="1" dirty="0">
                <a:latin typeface="Verdana" pitchFamily="34" charset="0"/>
                <a:ea typeface="Calibri" pitchFamily="34" charset="0"/>
                <a:cs typeface="Times New Roman" pitchFamily="18" charset="0"/>
              </a:rPr>
              <a:t>Три основы </a:t>
            </a:r>
            <a:r>
              <a:rPr lang="ru-RU" altLang="ru-RU" sz="3600" b="1" dirty="0" err="1">
                <a:latin typeface="Verdana" pitchFamily="34" charset="0"/>
                <a:ea typeface="Calibri" pitchFamily="34" charset="0"/>
                <a:cs typeface="Times New Roman" pitchFamily="18" charset="0"/>
              </a:rPr>
              <a:t>СцМенеджмента</a:t>
            </a:r>
            <a:r>
              <a:rPr lang="ru-RU" altLang="ru-RU" sz="3600" b="1" dirty="0">
                <a:latin typeface="Verdana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dirty="0" err="1"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СцМ</a:t>
            </a:r>
            <a:endParaRPr lang="ru-RU" altLang="ru-RU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61443" name="Объект 6"/>
          <p:cNvPicPr>
            <a:picLocks noGrp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50522" y="1188465"/>
            <a:ext cx="8856662" cy="4895850"/>
          </a:xfrm>
        </p:spPr>
      </p:pic>
    </p:spTree>
    <p:extLst>
      <p:ext uri="{BB962C8B-B14F-4D97-AF65-F5344CB8AC3E}">
        <p14:creationId xmlns:p14="http://schemas.microsoft.com/office/powerpoint/2010/main" val="30390189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324"/>
            <a:ext cx="12192000" cy="6861324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3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1786754" cy="6858000"/>
          </a:xfrm>
          <a:custGeom>
            <a:avLst/>
            <a:gdLst>
              <a:gd name="connsiteX0" fmla="*/ 0 w 11786754"/>
              <a:gd name="connsiteY0" fmla="*/ 0 h 6858000"/>
              <a:gd name="connsiteX1" fmla="*/ 8610600 w 11786754"/>
              <a:gd name="connsiteY1" fmla="*/ 0 h 6858000"/>
              <a:gd name="connsiteX2" fmla="*/ 11786754 w 11786754"/>
              <a:gd name="connsiteY2" fmla="*/ 6858000 h 6858000"/>
              <a:gd name="connsiteX3" fmla="*/ 0 w 1178675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86754" h="6858000">
                <a:moveTo>
                  <a:pt x="0" y="0"/>
                </a:moveTo>
                <a:lnTo>
                  <a:pt x="8610600" y="0"/>
                </a:lnTo>
                <a:lnTo>
                  <a:pt x="1178675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1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581400" cy="6858000"/>
          </a:xfrm>
          <a:custGeom>
            <a:avLst/>
            <a:gdLst>
              <a:gd name="connsiteX0" fmla="*/ 0 w 3581400"/>
              <a:gd name="connsiteY0" fmla="*/ 0 h 6858000"/>
              <a:gd name="connsiteX1" fmla="*/ 405246 w 3581400"/>
              <a:gd name="connsiteY1" fmla="*/ 0 h 6858000"/>
              <a:gd name="connsiteX2" fmla="*/ 3581400 w 3581400"/>
              <a:gd name="connsiteY2" fmla="*/ 6858000 h 6858000"/>
              <a:gd name="connsiteX3" fmla="*/ 0 w 35814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81400" h="6858000">
                <a:moveTo>
                  <a:pt x="0" y="0"/>
                </a:moveTo>
                <a:lnTo>
                  <a:pt x="405246" y="0"/>
                </a:lnTo>
                <a:lnTo>
                  <a:pt x="35814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aphicFrame>
        <p:nvGraphicFramePr>
          <p:cNvPr id="5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9246889"/>
              </p:ext>
            </p:extLst>
          </p:nvPr>
        </p:nvGraphicFramePr>
        <p:xfrm>
          <a:off x="838200" y="1575435"/>
          <a:ext cx="10515600" cy="4154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999381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alpha val="8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2057400"/>
            <a:ext cx="0" cy="27432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Объект 2">
            <a:extLst>
              <a:ext uri="{FF2B5EF4-FFF2-40B4-BE49-F238E27FC236}">
                <a16:creationId xmlns:a16="http://schemas.microsoft.com/office/drawing/2014/main" id="{BD2009E1-47E8-4B63-82ED-6A14C54C90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86191" y="222197"/>
            <a:ext cx="6377769" cy="4930246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ru-RU" sz="2400" i="1" dirty="0"/>
          </a:p>
          <a:p>
            <a:pPr marL="0" indent="0">
              <a:buNone/>
            </a:pPr>
            <a:endParaRPr lang="ru-RU" sz="2400" i="1" dirty="0"/>
          </a:p>
          <a:p>
            <a:pPr marL="0" indent="0">
              <a:buNone/>
            </a:pPr>
            <a:endParaRPr lang="ru-RU" sz="2400" i="1" dirty="0"/>
          </a:p>
          <a:p>
            <a:pPr marL="0" indent="0">
              <a:buNone/>
            </a:pPr>
            <a:r>
              <a:rPr lang="ru-RU" sz="2400" i="1" dirty="0"/>
              <a:t>Идея о том, что кризисные ситуации уникальны и непредсказуемы – это истина, вводящая в заблуждение</a:t>
            </a:r>
          </a:p>
          <a:p>
            <a:pPr marL="0" indent="0">
              <a:buNone/>
            </a:pPr>
            <a:endParaRPr lang="ru-RU" sz="2400" i="1" dirty="0"/>
          </a:p>
          <a:p>
            <a:pPr marL="0" indent="0">
              <a:buNone/>
            </a:pPr>
            <a:r>
              <a:rPr lang="en-US" sz="2400" dirty="0"/>
              <a:t>David E. Alexander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6947717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ADC3EDF2-7CB6-42C0-A891-8AFBBA3AC3C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4767382"/>
              </p:ext>
            </p:extLst>
          </p:nvPr>
        </p:nvGraphicFramePr>
        <p:xfrm>
          <a:off x="838200" y="1212883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209825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3" y="321176"/>
            <a:ext cx="7174247" cy="5896743"/>
          </a:xfrm>
          <a:prstGeom prst="rect">
            <a:avLst/>
          </a:prstGeom>
          <a:solidFill>
            <a:schemeClr val="tx1">
              <a:alpha val="15000"/>
            </a:schemeClr>
          </a:solidFill>
          <a:ln w="127000" cap="sq" cmpd="thinThick">
            <a:solidFill>
              <a:schemeClr val="tx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Объект 3"/>
          <p:cNvPicPr>
            <a:picLocks noChangeAspect="1"/>
          </p:cNvPicPr>
          <p:nvPr/>
        </p:nvPicPr>
        <p:blipFill rotWithShape="1">
          <a:blip r:embed="rId2"/>
          <a:srcRect l="7934" r="2900" b="-4"/>
          <a:stretch/>
        </p:blipFill>
        <p:spPr>
          <a:xfrm>
            <a:off x="7829551" y="2828925"/>
            <a:ext cx="4042410" cy="338899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20D0615-010E-4C2C-83C8-A3DB45113D4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31"/>
          <a:stretch/>
        </p:blipFill>
        <p:spPr>
          <a:xfrm>
            <a:off x="7829551" y="306909"/>
            <a:ext cx="4042409" cy="2286000"/>
          </a:xfrm>
          <a:prstGeom prst="rect">
            <a:avLst/>
          </a:prstGeom>
        </p:spPr>
      </p:pic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821515" y="873760"/>
            <a:ext cx="6204984" cy="487491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dirty="0"/>
          </a:p>
        </p:txBody>
      </p:sp>
      <p:graphicFrame>
        <p:nvGraphicFramePr>
          <p:cNvPr id="6" name="Схема 5">
            <a:extLst>
              <a:ext uri="{FF2B5EF4-FFF2-40B4-BE49-F238E27FC236}">
                <a16:creationId xmlns:a16="http://schemas.microsoft.com/office/drawing/2014/main" id="{07070A7F-A564-488D-82D2-09DDB3837D3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20933230"/>
              </p:ext>
            </p:extLst>
          </p:nvPr>
        </p:nvGraphicFramePr>
        <p:xfrm>
          <a:off x="-139994" y="672532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2949592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Rectangle 13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4636008" cy="685799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1029" name="Picture 2" descr="Картинки по запросу крушение самолета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09" r="1" b="1"/>
          <a:stretch/>
        </p:blipFill>
        <p:spPr>
          <a:xfrm>
            <a:off x="5276088" y="640082"/>
            <a:ext cx="6276250" cy="5577838"/>
          </a:xfrm>
          <a:prstGeom prst="rect">
            <a:avLst/>
          </a:prstGeom>
          <a:effectLst/>
        </p:spPr>
      </p:pic>
      <p:sp>
        <p:nvSpPr>
          <p:cNvPr id="1031" name="Content Placeholder 1030"/>
          <p:cNvSpPr>
            <a:spLocks noGrp="1"/>
          </p:cNvSpPr>
          <p:nvPr>
            <p:ph idx="1"/>
          </p:nvPr>
        </p:nvSpPr>
        <p:spPr>
          <a:xfrm>
            <a:off x="375920" y="640082"/>
            <a:ext cx="4074160" cy="6319520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Проверка возможностей действовать в случае наступления непредвиденной ситуации</a:t>
            </a:r>
          </a:p>
          <a:p>
            <a:r>
              <a:rPr lang="ru-RU" sz="2000" dirty="0">
                <a:solidFill>
                  <a:schemeClr val="bg1"/>
                </a:solidFill>
              </a:rPr>
              <a:t>Проверка чрезвычайных ресурсов</a:t>
            </a:r>
          </a:p>
          <a:p>
            <a:r>
              <a:rPr lang="ru-RU" sz="2000" dirty="0">
                <a:solidFill>
                  <a:schemeClr val="bg1"/>
                </a:solidFill>
              </a:rPr>
              <a:t> Своевременное определение потенциальных проблемных мест и слабых стороны подготовки</a:t>
            </a:r>
          </a:p>
          <a:p>
            <a:r>
              <a:rPr lang="ru-RU" sz="2000" dirty="0">
                <a:solidFill>
                  <a:schemeClr val="bg1"/>
                </a:solidFill>
              </a:rPr>
              <a:t> Принятие решений в условиях недостатка информации и стресса</a:t>
            </a:r>
          </a:p>
          <a:p>
            <a:r>
              <a:rPr lang="ru-RU" sz="2000" dirty="0">
                <a:solidFill>
                  <a:schemeClr val="bg1"/>
                </a:solidFill>
              </a:rPr>
              <a:t>Отработка взаимодействия команд, которые будут вовлечены в процесс управления в случае возникновения чрезвычайной ситуации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2337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324"/>
            <a:ext cx="12192000" cy="6861324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3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1786754" cy="6858000"/>
          </a:xfrm>
          <a:custGeom>
            <a:avLst/>
            <a:gdLst>
              <a:gd name="connsiteX0" fmla="*/ 0 w 11786754"/>
              <a:gd name="connsiteY0" fmla="*/ 0 h 6858000"/>
              <a:gd name="connsiteX1" fmla="*/ 8610600 w 11786754"/>
              <a:gd name="connsiteY1" fmla="*/ 0 h 6858000"/>
              <a:gd name="connsiteX2" fmla="*/ 11786754 w 11786754"/>
              <a:gd name="connsiteY2" fmla="*/ 6858000 h 6858000"/>
              <a:gd name="connsiteX3" fmla="*/ 0 w 1178675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86754" h="6858000">
                <a:moveTo>
                  <a:pt x="0" y="0"/>
                </a:moveTo>
                <a:lnTo>
                  <a:pt x="8610600" y="0"/>
                </a:lnTo>
                <a:lnTo>
                  <a:pt x="1178675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1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581400" cy="6858000"/>
          </a:xfrm>
          <a:custGeom>
            <a:avLst/>
            <a:gdLst>
              <a:gd name="connsiteX0" fmla="*/ 0 w 3581400"/>
              <a:gd name="connsiteY0" fmla="*/ 0 h 6858000"/>
              <a:gd name="connsiteX1" fmla="*/ 405246 w 3581400"/>
              <a:gd name="connsiteY1" fmla="*/ 0 h 6858000"/>
              <a:gd name="connsiteX2" fmla="*/ 3581400 w 3581400"/>
              <a:gd name="connsiteY2" fmla="*/ 6858000 h 6858000"/>
              <a:gd name="connsiteX3" fmla="*/ 0 w 35814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81400" h="6858000">
                <a:moveTo>
                  <a:pt x="0" y="0"/>
                </a:moveTo>
                <a:lnTo>
                  <a:pt x="405246" y="0"/>
                </a:lnTo>
                <a:lnTo>
                  <a:pt x="35814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A6B685-242A-448D-B248-B51C770289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3002" y="365125"/>
            <a:ext cx="10520702" cy="1325563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Основные задачи преподавателя:</a:t>
            </a:r>
          </a:p>
        </p:txBody>
      </p:sp>
      <p:graphicFrame>
        <p:nvGraphicFramePr>
          <p:cNvPr id="19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79773147"/>
              </p:ext>
            </p:extLst>
          </p:nvPr>
        </p:nvGraphicFramePr>
        <p:xfrm>
          <a:off x="838200" y="2022475"/>
          <a:ext cx="10515600" cy="4154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794785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324"/>
            <a:ext cx="12192000" cy="6861324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3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1786754" cy="6858000"/>
          </a:xfrm>
          <a:custGeom>
            <a:avLst/>
            <a:gdLst>
              <a:gd name="connsiteX0" fmla="*/ 0 w 11786754"/>
              <a:gd name="connsiteY0" fmla="*/ 0 h 6858000"/>
              <a:gd name="connsiteX1" fmla="*/ 8610600 w 11786754"/>
              <a:gd name="connsiteY1" fmla="*/ 0 h 6858000"/>
              <a:gd name="connsiteX2" fmla="*/ 11786754 w 11786754"/>
              <a:gd name="connsiteY2" fmla="*/ 6858000 h 6858000"/>
              <a:gd name="connsiteX3" fmla="*/ 0 w 1178675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86754" h="6858000">
                <a:moveTo>
                  <a:pt x="0" y="0"/>
                </a:moveTo>
                <a:lnTo>
                  <a:pt x="8610600" y="0"/>
                </a:lnTo>
                <a:lnTo>
                  <a:pt x="1178675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1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581400" cy="6858000"/>
          </a:xfrm>
          <a:custGeom>
            <a:avLst/>
            <a:gdLst>
              <a:gd name="connsiteX0" fmla="*/ 0 w 3581400"/>
              <a:gd name="connsiteY0" fmla="*/ 0 h 6858000"/>
              <a:gd name="connsiteX1" fmla="*/ 405246 w 3581400"/>
              <a:gd name="connsiteY1" fmla="*/ 0 h 6858000"/>
              <a:gd name="connsiteX2" fmla="*/ 3581400 w 3581400"/>
              <a:gd name="connsiteY2" fmla="*/ 6858000 h 6858000"/>
              <a:gd name="connsiteX3" fmla="*/ 0 w 35814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81400" h="6858000">
                <a:moveTo>
                  <a:pt x="0" y="0"/>
                </a:moveTo>
                <a:lnTo>
                  <a:pt x="405246" y="0"/>
                </a:lnTo>
                <a:lnTo>
                  <a:pt x="35814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05F15C-1FB0-4B5C-980C-BFAE3EA79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3533" y="360026"/>
            <a:ext cx="10520702" cy="1325563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Правила работы учебной группы</a:t>
            </a:r>
          </a:p>
        </p:txBody>
      </p:sp>
      <p:graphicFrame>
        <p:nvGraphicFramePr>
          <p:cNvPr id="5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34947916"/>
              </p:ext>
            </p:extLst>
          </p:nvPr>
        </p:nvGraphicFramePr>
        <p:xfrm>
          <a:off x="141403" y="1140642"/>
          <a:ext cx="11981468" cy="57173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631490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0073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/>
              <a:t>Музей железной дороги Балтимор - Огайо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14764"/>
            <a:ext cx="10515600" cy="4458999"/>
          </a:xfrm>
        </p:spPr>
        <p:txBody>
          <a:bodyPr/>
          <a:lstStyle/>
          <a:p>
            <a:r>
              <a:rPr lang="en-US" sz="1600" dirty="0"/>
              <a:t>Organization Science</a:t>
            </a:r>
            <a:r>
              <a:rPr lang="ru-RU" sz="1600" dirty="0"/>
              <a:t>: </a:t>
            </a:r>
            <a:r>
              <a:rPr lang="en-US" sz="1600" dirty="0"/>
              <a:t>Learning Through Rare Events: Significant Interruptions at the Baltimore &amp; Ohio Railroad Museum</a:t>
            </a:r>
            <a:r>
              <a:rPr lang="ru-RU" sz="1600" dirty="0"/>
              <a:t> (2008)</a:t>
            </a:r>
          </a:p>
          <a:p>
            <a:r>
              <a:rPr lang="en-US" sz="1600" dirty="0"/>
              <a:t>HBR </a:t>
            </a:r>
            <a:r>
              <a:rPr lang="ru-RU" sz="1600" dirty="0"/>
              <a:t>Россия «Обрушение крыши и другие полезные катастрофы» (</a:t>
            </a:r>
            <a:r>
              <a:rPr lang="en-US" sz="1600" dirty="0"/>
              <a:t>2010</a:t>
            </a:r>
            <a:r>
              <a:rPr lang="ru-RU" sz="1600" dirty="0"/>
              <a:t>)</a:t>
            </a:r>
            <a:endParaRPr lang="en-US" sz="1600" dirty="0"/>
          </a:p>
          <a:p>
            <a:pPr marL="0" indent="0">
              <a:buNone/>
            </a:pPr>
            <a:endParaRPr lang="en-US" dirty="0"/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659" y="2900219"/>
            <a:ext cx="4907745" cy="36760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987" y="2900219"/>
            <a:ext cx="4238914" cy="3676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24752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258</Words>
  <Application>Microsoft Office PowerPoint</Application>
  <PresentationFormat>Широкоэкранный</PresentationFormat>
  <Paragraphs>44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Verdana</vt:lpstr>
      <vt:lpstr>Тема Office</vt:lpstr>
      <vt:lpstr>Использование сценариев в обучении менеджменту чрезвычайных ситуаций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Основные задачи преподавателя:</vt:lpstr>
      <vt:lpstr>Правила работы учебной группы</vt:lpstr>
      <vt:lpstr>Музей железной дороги Балтимор - Огайо</vt:lpstr>
      <vt:lpstr> Три основы СцМенеджмента СцМ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Rosenberg Nataliya</cp:lastModifiedBy>
  <cp:revision>21</cp:revision>
  <dcterms:created xsi:type="dcterms:W3CDTF">2017-06-29T19:04:08Z</dcterms:created>
  <dcterms:modified xsi:type="dcterms:W3CDTF">2017-06-30T10:40:48Z</dcterms:modified>
</cp:coreProperties>
</file>