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353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13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921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68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93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77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98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2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63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197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3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EDD7-4404-4A79-9C80-44F46391F14D}" type="datetimeFigureOut">
              <a:rPr lang="ru-RU" smtClean="0"/>
              <a:t>19.06.2021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3E1D8D7-49E7-4F25-B9F9-C1A2DD42F9D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30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802298"/>
            <a:ext cx="12192000" cy="26297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Современный подход к организации студенческих экскурсионных туров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202238"/>
            <a:ext cx="9144000" cy="1655762"/>
          </a:xfrm>
        </p:spPr>
        <p:txBody>
          <a:bodyPr/>
          <a:lstStyle/>
          <a:p>
            <a:pPr algn="r"/>
            <a:r>
              <a:rPr lang="ru-RU" dirty="0" smtClean="0"/>
              <a:t>Выполнил: студент Южного Федерального Университета, 2 курса направления 43.03.02 «Туризм» Криченко Владимир Сергеевич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007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С чего всё началось?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СНО «Навигатор было основано в 2020 году с несколькими задачами: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Повышение интереса студентов к профессии экскурсовода</a:t>
            </a:r>
          </a:p>
          <a:p>
            <a:pPr marL="514350" indent="-514350">
              <a:buAutoNum type="arabicPeriod"/>
            </a:pPr>
            <a:r>
              <a:rPr lang="ru-RU" dirty="0" smtClean="0"/>
              <a:t>Увеличение привлекательности студенческих туров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Усовершенствование практических навыков туристского показа у студентов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Улучшение качества экскурсий, проходящих по центру г. </a:t>
            </a:r>
            <a:r>
              <a:rPr lang="ru-RU" dirty="0" smtClean="0"/>
              <a:t>Ростова-на-Дону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Вовлечение иностранных студентов в культуру России, увеличение их участия в общественной жизни 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9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331" t="5145" r="1" b="818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euc-powerpoint.officeapps.live.com/pods/GetClipboardImage.ashx?Id=3973ba49-7f26-42e2-bb40-9b7f4643b68e&amp;DC=GEU2&amp;pkey=f6b0a961-2bb0-4d7b-8da9-bb48b4862cec&amp;wdwaccluster=GE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1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euc-powerpoint.officeapps.live.com/pods/GetClipboardImage.ashx?Id=0e381921-e886-4b6c-8189-2c1feaf28d3e&amp;DC=GEU2&amp;pkey=aebc11c9-8bc3-4e78-b767-6d7c8929afff&amp;wdwaccluster=GE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83532" cy="68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 чему </a:t>
            </a:r>
            <a:r>
              <a:rPr lang="ru-RU" dirty="0"/>
              <a:t>э</a:t>
            </a:r>
            <a:r>
              <a:rPr lang="ru-RU" dirty="0" smtClean="0"/>
              <a:t>то привело?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10 </a:t>
            </a:r>
            <a:r>
              <a:rPr lang="ru-RU" dirty="0" smtClean="0"/>
              <a:t>студентов (в том числе 2 иностранных) </a:t>
            </a:r>
            <a:r>
              <a:rPr lang="ru-RU" dirty="0" smtClean="0"/>
              <a:t>были вовлечены в процесс создания экскурсионной программы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Проведено 6 экскурсий по Б. Садовой улице для различных делегаций и туристов среди которых преподаватели ЮФУ и других университетов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Было создано несколько новых опорных точек экскурсии, что привело к увеличению интереса к объектам туристского показа на улице Большой Садовой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493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СМОТРИМ В БУДУЩЕЕ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СНО «Навигатор планирует:</a:t>
            </a:r>
          </a:p>
          <a:p>
            <a:pPr marL="457200" indent="-457200">
              <a:buAutoNum type="arabicPeriod"/>
            </a:pPr>
            <a:r>
              <a:rPr lang="ru-RU" dirty="0"/>
              <a:t>С</a:t>
            </a:r>
            <a:r>
              <a:rPr lang="ru-RU" dirty="0" smtClean="0"/>
              <a:t>оздать еще 1 маршрут по улице Пушкинской</a:t>
            </a:r>
          </a:p>
          <a:p>
            <a:pPr marL="457200" indent="-457200">
              <a:buAutoNum type="arabicPeriod"/>
            </a:pPr>
            <a:r>
              <a:rPr lang="ru-RU" dirty="0" smtClean="0"/>
              <a:t>Увеличить штат СНО на 5 человек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Продолжать популяризировать студенческие туры среди целевых аудиторий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Развивать знания иностранных студентов о Ростовской области и </a:t>
            </a:r>
            <a:r>
              <a:rPr lang="ru-RU" smtClean="0"/>
              <a:t>ремесл</a:t>
            </a:r>
            <a:r>
              <a:rPr lang="ru-RU" smtClean="0"/>
              <a:t>е экскурсовода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8878991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62</TotalTime>
  <Words>183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Gallery</vt:lpstr>
      <vt:lpstr>Современный подход к организации студенческих экскурсионных туров</vt:lpstr>
      <vt:lpstr>С чего всё началось?</vt:lpstr>
      <vt:lpstr>Презентация PowerPoint</vt:lpstr>
      <vt:lpstr>Презентация PowerPoint</vt:lpstr>
      <vt:lpstr>Презентация PowerPoint</vt:lpstr>
      <vt:lpstr>К чему это привело?</vt:lpstr>
      <vt:lpstr>СМОТРИМ В БУДУЩЕЕ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подход к организации студенческих экскурсионных туров</dc:title>
  <dc:creator>Master Chess</dc:creator>
  <cp:lastModifiedBy>Master Chess</cp:lastModifiedBy>
  <cp:revision>7</cp:revision>
  <dcterms:created xsi:type="dcterms:W3CDTF">2021-06-19T12:31:40Z</dcterms:created>
  <dcterms:modified xsi:type="dcterms:W3CDTF">2021-06-19T14:25:39Z</dcterms:modified>
</cp:coreProperties>
</file>