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ec642992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ec642992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ec642992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ec642992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ec64299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ec64299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ec642992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ec642992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ec642992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ec642992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13" y="0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13" y="26838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13" y="26838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13" y="26838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6825"/>
            <a:ext cx="9143997" cy="51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163" y="0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13" y="0"/>
            <a:ext cx="7325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Porokhovsky Anatoly Alexandrovich</dc:creator>
  <cp:lastModifiedBy>Porokhovsky Anatoly Alexandrovich</cp:lastModifiedBy>
  <cp:revision>1</cp:revision>
  <dcterms:modified xsi:type="dcterms:W3CDTF">2024-12-14T12:37:23Z</dcterms:modified>
</cp:coreProperties>
</file>