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78" r:id="rId5"/>
    <p:sldId id="279" r:id="rId6"/>
    <p:sldId id="289" r:id="rId7"/>
    <p:sldId id="265" r:id="rId8"/>
    <p:sldId id="291" r:id="rId9"/>
    <p:sldId id="292" r:id="rId10"/>
    <p:sldId id="295" r:id="rId11"/>
    <p:sldId id="294" r:id="rId12"/>
    <p:sldId id="282" r:id="rId13"/>
    <p:sldId id="296" r:id="rId14"/>
    <p:sldId id="28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a Chirkova" initials="TC" lastIdx="1" clrIdx="0">
    <p:extLst>
      <p:ext uri="{19B8F6BF-5375-455C-9EA6-DF929625EA0E}">
        <p15:presenceInfo xmlns:p15="http://schemas.microsoft.com/office/powerpoint/2012/main" userId="c985a7d0974b37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D9"/>
    <a:srgbClr val="8DD3D7"/>
    <a:srgbClr val="49B9BF"/>
    <a:srgbClr val="256569"/>
    <a:srgbClr val="173F41"/>
    <a:srgbClr val="3BA2A7"/>
    <a:srgbClr val="338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84384-0338-49E6-BEAB-042E6D1827D2}" v="63" dt="2022-04-12T15:13:0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a Chirkova" userId="c985a7d0974b37a3" providerId="LiveId" clId="{54E84384-0338-49E6-BEAB-042E6D1827D2}"/>
    <pc:docChg chg="undo custSel modSld">
      <pc:chgData name="Taya Chirkova" userId="c985a7d0974b37a3" providerId="LiveId" clId="{54E84384-0338-49E6-BEAB-042E6D1827D2}" dt="2022-04-12T15:15:41.160" v="2338" actId="14100"/>
      <pc:docMkLst>
        <pc:docMk/>
      </pc:docMkLst>
      <pc:sldChg chg="addSp modSp mod">
        <pc:chgData name="Taya Chirkova" userId="c985a7d0974b37a3" providerId="LiveId" clId="{54E84384-0338-49E6-BEAB-042E6D1827D2}" dt="2022-04-12T14:05:54.385" v="1405" actId="1076"/>
        <pc:sldMkLst>
          <pc:docMk/>
          <pc:sldMk cId="3563249434" sldId="265"/>
        </pc:sldMkLst>
        <pc:spChg chg="mod">
          <ac:chgData name="Taya Chirkova" userId="c985a7d0974b37a3" providerId="LiveId" clId="{54E84384-0338-49E6-BEAB-042E6D1827D2}" dt="2022-04-12T14:05:54.385" v="1405" actId="1076"/>
          <ac:spMkLst>
            <pc:docMk/>
            <pc:sldMk cId="3563249434" sldId="265"/>
            <ac:spMk id="2" creationId="{00000000-0000-0000-0000-000000000000}"/>
          </ac:spMkLst>
        </pc:spChg>
        <pc:spChg chg="add mod">
          <ac:chgData name="Taya Chirkova" userId="c985a7d0974b37a3" providerId="LiveId" clId="{54E84384-0338-49E6-BEAB-042E6D1827D2}" dt="2022-04-12T14:01:58.649" v="1276" actId="1076"/>
          <ac:spMkLst>
            <pc:docMk/>
            <pc:sldMk cId="3563249434" sldId="265"/>
            <ac:spMk id="3" creationId="{32DFA8DC-5A9C-460C-8240-DFE9D1443182}"/>
          </ac:spMkLst>
        </pc:spChg>
        <pc:spChg chg="mod">
          <ac:chgData name="Taya Chirkova" userId="c985a7d0974b37a3" providerId="LiveId" clId="{54E84384-0338-49E6-BEAB-042E6D1827D2}" dt="2022-04-12T13:46:24.768" v="838" actId="2711"/>
          <ac:spMkLst>
            <pc:docMk/>
            <pc:sldMk cId="3563249434" sldId="265"/>
            <ac:spMk id="4" creationId="{00000000-0000-0000-0000-000000000000}"/>
          </ac:spMkLst>
        </pc:spChg>
        <pc:spChg chg="add mod">
          <ac:chgData name="Taya Chirkova" userId="c985a7d0974b37a3" providerId="LiveId" clId="{54E84384-0338-49E6-BEAB-042E6D1827D2}" dt="2022-04-12T14:02:05.618" v="1277" actId="1076"/>
          <ac:spMkLst>
            <pc:docMk/>
            <pc:sldMk cId="3563249434" sldId="265"/>
            <ac:spMk id="7" creationId="{730B445D-F8A5-43F6-B6E8-F934F76DC0CD}"/>
          </ac:spMkLst>
        </pc:spChg>
        <pc:spChg chg="add mod">
          <ac:chgData name="Taya Chirkova" userId="c985a7d0974b37a3" providerId="LiveId" clId="{54E84384-0338-49E6-BEAB-042E6D1827D2}" dt="2022-04-12T14:01:41.072" v="1273" actId="1076"/>
          <ac:spMkLst>
            <pc:docMk/>
            <pc:sldMk cId="3563249434" sldId="265"/>
            <ac:spMk id="9" creationId="{84B6891E-8026-462D-A9B3-E97EE0350A4F}"/>
          </ac:spMkLst>
        </pc:spChg>
        <pc:spChg chg="add mod">
          <ac:chgData name="Taya Chirkova" userId="c985a7d0974b37a3" providerId="LiveId" clId="{54E84384-0338-49E6-BEAB-042E6D1827D2}" dt="2022-04-12T14:01:41.072" v="1273" actId="1076"/>
          <ac:spMkLst>
            <pc:docMk/>
            <pc:sldMk cId="3563249434" sldId="265"/>
            <ac:spMk id="11" creationId="{E55D37D9-4813-4AF5-8326-4FFD69B0C36D}"/>
          </ac:spMkLst>
        </pc:spChg>
        <pc:graphicFrameChg chg="mod">
          <ac:chgData name="Taya Chirkova" userId="c985a7d0974b37a3" providerId="LiveId" clId="{54E84384-0338-49E6-BEAB-042E6D1827D2}" dt="2022-04-12T14:01:41.072" v="1273" actId="1076"/>
          <ac:graphicFrameMkLst>
            <pc:docMk/>
            <pc:sldMk cId="3563249434" sldId="265"/>
            <ac:graphicFrameMk id="6" creationId="{00000000-0000-0000-0000-000000000000}"/>
          </ac:graphicFrameMkLst>
        </pc:graphicFrameChg>
        <pc:graphicFrameChg chg="mod">
          <ac:chgData name="Taya Chirkova" userId="c985a7d0974b37a3" providerId="LiveId" clId="{54E84384-0338-49E6-BEAB-042E6D1827D2}" dt="2022-04-12T14:01:41.072" v="1273" actId="1076"/>
          <ac:graphicFrameMkLst>
            <pc:docMk/>
            <pc:sldMk cId="3563249434" sldId="265"/>
            <ac:graphicFrameMk id="8" creationId="{00000000-0000-0000-0000-000000000000}"/>
          </ac:graphicFrameMkLst>
        </pc:graphicFrameChg>
      </pc:sldChg>
      <pc:sldChg chg="addSp delSp modSp mod">
        <pc:chgData name="Taya Chirkova" userId="c985a7d0974b37a3" providerId="LiveId" clId="{54E84384-0338-49E6-BEAB-042E6D1827D2}" dt="2022-04-12T15:15:41.160" v="2338" actId="14100"/>
        <pc:sldMkLst>
          <pc:docMk/>
          <pc:sldMk cId="3247463105" sldId="266"/>
        </pc:sldMkLst>
        <pc:spChg chg="mod">
          <ac:chgData name="Taya Chirkova" userId="c985a7d0974b37a3" providerId="LiveId" clId="{54E84384-0338-49E6-BEAB-042E6D1827D2}" dt="2022-04-12T12:52:13.698" v="621" actId="2711"/>
          <ac:spMkLst>
            <pc:docMk/>
            <pc:sldMk cId="3247463105" sldId="266"/>
            <ac:spMk id="4" creationId="{00000000-0000-0000-0000-000000000000}"/>
          </ac:spMkLst>
        </pc:spChg>
        <pc:spChg chg="add mod">
          <ac:chgData name="Taya Chirkova" userId="c985a7d0974b37a3" providerId="LiveId" clId="{54E84384-0338-49E6-BEAB-042E6D1827D2}" dt="2022-04-12T15:04:47.232" v="2111" actId="14100"/>
          <ac:spMkLst>
            <pc:docMk/>
            <pc:sldMk cId="3247463105" sldId="266"/>
            <ac:spMk id="7" creationId="{C1C445EC-49F0-431B-9CC3-7AABA5D826A9}"/>
          </ac:spMkLst>
        </pc:spChg>
        <pc:spChg chg="add mod">
          <ac:chgData name="Taya Chirkova" userId="c985a7d0974b37a3" providerId="LiveId" clId="{54E84384-0338-49E6-BEAB-042E6D1827D2}" dt="2022-04-12T15:04:54.348" v="2112" actId="14100"/>
          <ac:spMkLst>
            <pc:docMk/>
            <pc:sldMk cId="3247463105" sldId="266"/>
            <ac:spMk id="9" creationId="{D025DF38-394C-4881-8E90-7B2BB24FFE7B}"/>
          </ac:spMkLst>
        </pc:spChg>
        <pc:spChg chg="mod">
          <ac:chgData name="Taya Chirkova" userId="c985a7d0974b37a3" providerId="LiveId" clId="{54E84384-0338-49E6-BEAB-042E6D1827D2}" dt="2022-04-12T15:12:34.794" v="2257" actId="1076"/>
          <ac:spMkLst>
            <pc:docMk/>
            <pc:sldMk cId="3247463105" sldId="266"/>
            <ac:spMk id="11" creationId="{00000000-0000-0000-0000-000000000000}"/>
          </ac:spMkLst>
        </pc:spChg>
        <pc:spChg chg="add mod">
          <ac:chgData name="Taya Chirkova" userId="c985a7d0974b37a3" providerId="LiveId" clId="{54E84384-0338-49E6-BEAB-042E6D1827D2}" dt="2022-04-12T15:12:24.983" v="2256" actId="20577"/>
          <ac:spMkLst>
            <pc:docMk/>
            <pc:sldMk cId="3247463105" sldId="266"/>
            <ac:spMk id="12" creationId="{3DFF1F59-9271-4236-97BA-F2451B477A1F}"/>
          </ac:spMkLst>
        </pc:spChg>
        <pc:spChg chg="add del mod">
          <ac:chgData name="Taya Chirkova" userId="c985a7d0974b37a3" providerId="LiveId" clId="{54E84384-0338-49E6-BEAB-042E6D1827D2}" dt="2022-04-12T15:11:43.091" v="2228"/>
          <ac:spMkLst>
            <pc:docMk/>
            <pc:sldMk cId="3247463105" sldId="266"/>
            <ac:spMk id="16" creationId="{E4A66E0B-3643-4B87-AF98-4ED9F7B05A6C}"/>
          </ac:spMkLst>
        </pc:spChg>
        <pc:spChg chg="add mod">
          <ac:chgData name="Taya Chirkova" userId="c985a7d0974b37a3" providerId="LiveId" clId="{54E84384-0338-49E6-BEAB-042E6D1827D2}" dt="2022-04-12T15:15:41.160" v="2338" actId="14100"/>
          <ac:spMkLst>
            <pc:docMk/>
            <pc:sldMk cId="3247463105" sldId="266"/>
            <ac:spMk id="19" creationId="{FB9E2634-BB2B-4256-823A-F14A1C65BFBD}"/>
          </ac:spMkLst>
        </pc:spChg>
        <pc:graphicFrameChg chg="mod">
          <ac:chgData name="Taya Chirkova" userId="c985a7d0974b37a3" providerId="LiveId" clId="{54E84384-0338-49E6-BEAB-042E6D1827D2}" dt="2022-04-12T15:04:41.454" v="2110" actId="14100"/>
          <ac:graphicFrameMkLst>
            <pc:docMk/>
            <pc:sldMk cId="3247463105" sldId="266"/>
            <ac:graphicFrameMk id="13" creationId="{00000000-0000-0000-0000-000000000000}"/>
          </ac:graphicFrameMkLst>
        </pc:graphicFrameChg>
        <pc:cxnChg chg="add del mod">
          <ac:chgData name="Taya Chirkova" userId="c985a7d0974b37a3" providerId="LiveId" clId="{54E84384-0338-49E6-BEAB-042E6D1827D2}" dt="2022-04-12T15:11:34.081" v="2224" actId="478"/>
          <ac:cxnSpMkLst>
            <pc:docMk/>
            <pc:sldMk cId="3247463105" sldId="266"/>
            <ac:cxnSpMk id="14" creationId="{5A836840-768C-4B92-91B6-D392B280723B}"/>
          </ac:cxnSpMkLst>
        </pc:cxnChg>
        <pc:cxnChg chg="add del mod">
          <ac:chgData name="Taya Chirkova" userId="c985a7d0974b37a3" providerId="LiveId" clId="{54E84384-0338-49E6-BEAB-042E6D1827D2}" dt="2022-04-12T15:11:36.804" v="2225" actId="478"/>
          <ac:cxnSpMkLst>
            <pc:docMk/>
            <pc:sldMk cId="3247463105" sldId="266"/>
            <ac:cxnSpMk id="15" creationId="{67245A08-3E70-4CB6-B388-1697AA23C5EF}"/>
          </ac:cxnSpMkLst>
        </pc:cxnChg>
        <pc:cxnChg chg="add mod">
          <ac:chgData name="Taya Chirkova" userId="c985a7d0974b37a3" providerId="LiveId" clId="{54E84384-0338-49E6-BEAB-042E6D1827D2}" dt="2022-04-12T15:12:54.872" v="2260" actId="14100"/>
          <ac:cxnSpMkLst>
            <pc:docMk/>
            <pc:sldMk cId="3247463105" sldId="266"/>
            <ac:cxnSpMk id="17" creationId="{05DF9071-504E-4009-84DE-AC2168A260FC}"/>
          </ac:cxnSpMkLst>
        </pc:cxnChg>
      </pc:sldChg>
      <pc:sldChg chg="modSp mod">
        <pc:chgData name="Taya Chirkova" userId="c985a7d0974b37a3" providerId="LiveId" clId="{54E84384-0338-49E6-BEAB-042E6D1827D2}" dt="2022-04-12T12:51:56.565" v="619" actId="2711"/>
        <pc:sldMkLst>
          <pc:docMk/>
          <pc:sldMk cId="98117064" sldId="268"/>
        </pc:sldMkLst>
        <pc:spChg chg="mod">
          <ac:chgData name="Taya Chirkova" userId="c985a7d0974b37a3" providerId="LiveId" clId="{54E84384-0338-49E6-BEAB-042E6D1827D2}" dt="2022-04-12T12:51:56.565" v="619" actId="2711"/>
          <ac:spMkLst>
            <pc:docMk/>
            <pc:sldMk cId="98117064" sldId="268"/>
            <ac:spMk id="4" creationId="{00000000-0000-0000-0000-000000000000}"/>
          </ac:spMkLst>
        </pc:spChg>
      </pc:sldChg>
      <pc:sldChg chg="modSp mod">
        <pc:chgData name="Taya Chirkova" userId="c985a7d0974b37a3" providerId="LiveId" clId="{54E84384-0338-49E6-BEAB-042E6D1827D2}" dt="2022-04-12T12:37:48.745" v="269" actId="20577"/>
        <pc:sldMkLst>
          <pc:docMk/>
          <pc:sldMk cId="584651854" sldId="276"/>
        </pc:sldMkLst>
        <pc:spChg chg="mod">
          <ac:chgData name="Taya Chirkova" userId="c985a7d0974b37a3" providerId="LiveId" clId="{54E84384-0338-49E6-BEAB-042E6D1827D2}" dt="2022-04-12T12:35:30.362" v="66" actId="20577"/>
          <ac:spMkLst>
            <pc:docMk/>
            <pc:sldMk cId="584651854" sldId="276"/>
            <ac:spMk id="3" creationId="{E1764DE6-05C9-42D3-AC75-A1C1E770D9DE}"/>
          </ac:spMkLst>
        </pc:spChg>
        <pc:spChg chg="mod">
          <ac:chgData name="Taya Chirkova" userId="c985a7d0974b37a3" providerId="LiveId" clId="{54E84384-0338-49E6-BEAB-042E6D1827D2}" dt="2022-04-12T12:37:48.745" v="269" actId="20577"/>
          <ac:spMkLst>
            <pc:docMk/>
            <pc:sldMk cId="584651854" sldId="276"/>
            <ac:spMk id="6" creationId="{BE75D019-128F-4187-BD60-385422BE6E05}"/>
          </ac:spMkLst>
        </pc:spChg>
        <pc:spChg chg="mod">
          <ac:chgData name="Taya Chirkova" userId="c985a7d0974b37a3" providerId="LiveId" clId="{54E84384-0338-49E6-BEAB-042E6D1827D2}" dt="2022-04-12T12:37:26.734" v="213" actId="20577"/>
          <ac:spMkLst>
            <pc:docMk/>
            <pc:sldMk cId="584651854" sldId="276"/>
            <ac:spMk id="14" creationId="{C8694014-FB12-4885-AE5F-529C901B3084}"/>
          </ac:spMkLst>
        </pc:spChg>
      </pc:sldChg>
      <pc:sldChg chg="addSp modSp mod">
        <pc:chgData name="Taya Chirkova" userId="c985a7d0974b37a3" providerId="LiveId" clId="{54E84384-0338-49E6-BEAB-042E6D1827D2}" dt="2022-04-12T12:49:05.215" v="616" actId="14100"/>
        <pc:sldMkLst>
          <pc:docMk/>
          <pc:sldMk cId="2661523984" sldId="279"/>
        </pc:sldMkLst>
        <pc:spChg chg="mod">
          <ac:chgData name="Taya Chirkova" userId="c985a7d0974b37a3" providerId="LiveId" clId="{54E84384-0338-49E6-BEAB-042E6D1827D2}" dt="2022-04-12T12:48:07.769" v="608" actId="20577"/>
          <ac:spMkLst>
            <pc:docMk/>
            <pc:sldMk cId="2661523984" sldId="279"/>
            <ac:spMk id="3" creationId="{F1DDDF80-8565-4B84-B1D6-210DD5F6EB72}"/>
          </ac:spMkLst>
        </pc:spChg>
        <pc:spChg chg="add mod">
          <ac:chgData name="Taya Chirkova" userId="c985a7d0974b37a3" providerId="LiveId" clId="{54E84384-0338-49E6-BEAB-042E6D1827D2}" dt="2022-04-12T12:49:05.215" v="616" actId="14100"/>
          <ac:spMkLst>
            <pc:docMk/>
            <pc:sldMk cId="2661523984" sldId="279"/>
            <ac:spMk id="8" creationId="{1275E2BC-9B8B-4883-BC8F-97D1A1AFD6F3}"/>
          </ac:spMkLst>
        </pc:spChg>
        <pc:picChg chg="mod">
          <ac:chgData name="Taya Chirkova" userId="c985a7d0974b37a3" providerId="LiveId" clId="{54E84384-0338-49E6-BEAB-042E6D1827D2}" dt="2022-04-12T12:43:34.120" v="349" actId="1076"/>
          <ac:picMkLst>
            <pc:docMk/>
            <pc:sldMk cId="2661523984" sldId="279"/>
            <ac:picMk id="5" creationId="{00000000-0000-0000-0000-000000000000}"/>
          </ac:picMkLst>
        </pc:picChg>
      </pc:sldChg>
      <pc:sldChg chg="addSp delSp modSp mod">
        <pc:chgData name="Taya Chirkova" userId="c985a7d0974b37a3" providerId="LiveId" clId="{54E84384-0338-49E6-BEAB-042E6D1827D2}" dt="2022-04-12T14:37:32.148" v="1952" actId="1076"/>
        <pc:sldMkLst>
          <pc:docMk/>
          <pc:sldMk cId="3270713505" sldId="281"/>
        </pc:sldMkLst>
        <pc:spChg chg="mod">
          <ac:chgData name="Taya Chirkova" userId="c985a7d0974b37a3" providerId="LiveId" clId="{54E84384-0338-49E6-BEAB-042E6D1827D2}" dt="2022-04-12T14:37:32.148" v="1952" actId="1076"/>
          <ac:spMkLst>
            <pc:docMk/>
            <pc:sldMk cId="3270713505" sldId="281"/>
            <ac:spMk id="3" creationId="{00000000-0000-0000-0000-000000000000}"/>
          </ac:spMkLst>
        </pc:spChg>
        <pc:spChg chg="add mod">
          <ac:chgData name="Taya Chirkova" userId="c985a7d0974b37a3" providerId="LiveId" clId="{54E84384-0338-49E6-BEAB-042E6D1827D2}" dt="2022-04-12T14:16:36.154" v="1499" actId="1076"/>
          <ac:spMkLst>
            <pc:docMk/>
            <pc:sldMk cId="3270713505" sldId="281"/>
            <ac:spMk id="13" creationId="{3EB3A114-E6AC-4183-A519-21261F634475}"/>
          </ac:spMkLst>
        </pc:spChg>
        <pc:spChg chg="add mod">
          <ac:chgData name="Taya Chirkova" userId="c985a7d0974b37a3" providerId="LiveId" clId="{54E84384-0338-49E6-BEAB-042E6D1827D2}" dt="2022-04-12T14:19:54.438" v="1540" actId="1076"/>
          <ac:spMkLst>
            <pc:docMk/>
            <pc:sldMk cId="3270713505" sldId="281"/>
            <ac:spMk id="14" creationId="{A86BF446-9CC7-4931-91C6-E44533786227}"/>
          </ac:spMkLst>
        </pc:spChg>
        <pc:spChg chg="add mod">
          <ac:chgData name="Taya Chirkova" userId="c985a7d0974b37a3" providerId="LiveId" clId="{54E84384-0338-49E6-BEAB-042E6D1827D2}" dt="2022-04-12T14:34:23.547" v="1935" actId="1076"/>
          <ac:spMkLst>
            <pc:docMk/>
            <pc:sldMk cId="3270713505" sldId="281"/>
            <ac:spMk id="15" creationId="{7A346E70-7D96-4B24-915F-FB7337BB8945}"/>
          </ac:spMkLst>
        </pc:spChg>
        <pc:spChg chg="add mod">
          <ac:chgData name="Taya Chirkova" userId="c985a7d0974b37a3" providerId="LiveId" clId="{54E84384-0338-49E6-BEAB-042E6D1827D2}" dt="2022-04-12T14:36:54.870" v="1950" actId="1076"/>
          <ac:spMkLst>
            <pc:docMk/>
            <pc:sldMk cId="3270713505" sldId="281"/>
            <ac:spMk id="16" creationId="{82D127C8-2726-4D88-9D1D-E663F1F308E1}"/>
          </ac:spMkLst>
        </pc:spChg>
        <pc:spChg chg="add del mod">
          <ac:chgData name="Taya Chirkova" userId="c985a7d0974b37a3" providerId="LiveId" clId="{54E84384-0338-49E6-BEAB-042E6D1827D2}" dt="2022-04-12T14:33:50.507" v="1921"/>
          <ac:spMkLst>
            <pc:docMk/>
            <pc:sldMk cId="3270713505" sldId="281"/>
            <ac:spMk id="18" creationId="{0BDD3110-5AE7-43DF-BE8F-43309F1DC86D}"/>
          </ac:spMkLst>
        </pc:spChg>
        <pc:spChg chg="add del mod">
          <ac:chgData name="Taya Chirkova" userId="c985a7d0974b37a3" providerId="LiveId" clId="{54E84384-0338-49E6-BEAB-042E6D1827D2}" dt="2022-04-12T14:33:50.507" v="1919"/>
          <ac:spMkLst>
            <pc:docMk/>
            <pc:sldMk cId="3270713505" sldId="281"/>
            <ac:spMk id="20" creationId="{2876AA65-3968-409E-BE9E-247EA3CDB86F}"/>
          </ac:spMkLst>
        </pc:spChg>
        <pc:graphicFrameChg chg="mod">
          <ac:chgData name="Taya Chirkova" userId="c985a7d0974b37a3" providerId="LiveId" clId="{54E84384-0338-49E6-BEAB-042E6D1827D2}" dt="2022-04-12T14:19:49.238" v="1539" actId="14100"/>
          <ac:graphicFrameMkLst>
            <pc:docMk/>
            <pc:sldMk cId="3270713505" sldId="281"/>
            <ac:graphicFrameMk id="7" creationId="{00000000-0000-0000-0000-000000000000}"/>
          </ac:graphicFrameMkLst>
        </pc:graphicFrameChg>
        <pc:graphicFrameChg chg="mod">
          <ac:chgData name="Taya Chirkova" userId="c985a7d0974b37a3" providerId="LiveId" clId="{54E84384-0338-49E6-BEAB-042E6D1827D2}" dt="2022-04-12T14:34:37.071" v="1937" actId="14100"/>
          <ac:graphicFrameMkLst>
            <pc:docMk/>
            <pc:sldMk cId="3270713505" sldId="281"/>
            <ac:graphicFrameMk id="10" creationId="{00000000-0000-0000-0000-000000000000}"/>
          </ac:graphicFrameMkLst>
        </pc:graphicFrameChg>
        <pc:graphicFrameChg chg="mod">
          <ac:chgData name="Taya Chirkova" userId="c985a7d0974b37a3" providerId="LiveId" clId="{54E84384-0338-49E6-BEAB-042E6D1827D2}" dt="2022-04-12T14:36:32.501" v="1949" actId="14100"/>
          <ac:graphicFrameMkLst>
            <pc:docMk/>
            <pc:sldMk cId="3270713505" sldId="281"/>
            <ac:graphicFrameMk id="11" creationId="{00000000-0000-0000-0000-000000000000}"/>
          </ac:graphicFrameMkLst>
        </pc:graphicFrameChg>
        <pc:cxnChg chg="mod">
          <ac:chgData name="Taya Chirkova" userId="c985a7d0974b37a3" providerId="LiveId" clId="{54E84384-0338-49E6-BEAB-042E6D1827D2}" dt="2022-04-12T14:37:19.920" v="1951" actId="1076"/>
          <ac:cxnSpMkLst>
            <pc:docMk/>
            <pc:sldMk cId="3270713505" sldId="281"/>
            <ac:cxnSpMk id="12" creationId="{00000000-0000-0000-0000-000000000000}"/>
          </ac:cxnSpMkLst>
        </pc:cxnChg>
      </pc:sldChg>
      <pc:sldChg chg="modSp mod">
        <pc:chgData name="Taya Chirkova" userId="c985a7d0974b37a3" providerId="LiveId" clId="{54E84384-0338-49E6-BEAB-042E6D1827D2}" dt="2022-04-12T12:51:47.851" v="618" actId="2711"/>
        <pc:sldMkLst>
          <pc:docMk/>
          <pc:sldMk cId="358440487" sldId="282"/>
        </pc:sldMkLst>
        <pc:spChg chg="mod">
          <ac:chgData name="Taya Chirkova" userId="c985a7d0974b37a3" providerId="LiveId" clId="{54E84384-0338-49E6-BEAB-042E6D1827D2}" dt="2022-04-12T12:51:40.694" v="617" actId="2711"/>
          <ac:spMkLst>
            <pc:docMk/>
            <pc:sldMk cId="358440487" sldId="282"/>
            <ac:spMk id="2" creationId="{00000000-0000-0000-0000-000000000000}"/>
          </ac:spMkLst>
        </pc:spChg>
        <pc:spChg chg="mod">
          <ac:chgData name="Taya Chirkova" userId="c985a7d0974b37a3" providerId="LiveId" clId="{54E84384-0338-49E6-BEAB-042E6D1827D2}" dt="2022-04-12T12:51:47.851" v="618" actId="2711"/>
          <ac:spMkLst>
            <pc:docMk/>
            <pc:sldMk cId="358440487" sldId="282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56569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C7-4E40-BC02-ADC5E244E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Сельское хозяйство</c:v>
                </c:pt>
                <c:pt idx="1">
                  <c:v>Обрабатывающая промышленность</c:v>
                </c:pt>
                <c:pt idx="2">
                  <c:v>Строительство</c:v>
                </c:pt>
                <c:pt idx="3">
                  <c:v>Добывающая промышленность</c:v>
                </c:pt>
                <c:pt idx="4">
                  <c:v>Торговля, транспорт, гостиничный бизнес </c:v>
                </c:pt>
                <c:pt idx="5">
                  <c:v>Социальные усслуги</c:v>
                </c:pt>
                <c:pt idx="6">
                  <c:v>Научные разработки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-1.7464655081328689E-2</c:v>
                </c:pt>
                <c:pt idx="1">
                  <c:v>-1.0329641651616983E-2</c:v>
                </c:pt>
                <c:pt idx="2">
                  <c:v>-6.4011859287922829E-3</c:v>
                </c:pt>
                <c:pt idx="3">
                  <c:v>4.2828237110649203E-3</c:v>
                </c:pt>
                <c:pt idx="4">
                  <c:v>3.4275934367098804E-2</c:v>
                </c:pt>
                <c:pt idx="5">
                  <c:v>-4.363289715681673E-3</c:v>
                </c:pt>
                <c:pt idx="6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0-4AF0-A56C-88779E5509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0097448"/>
        <c:axId val="228948328"/>
      </c:barChart>
      <c:catAx>
        <c:axId val="3600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948328"/>
        <c:crosses val="autoZero"/>
        <c:auto val="1"/>
        <c:lblAlgn val="ctr"/>
        <c:lblOffset val="10"/>
        <c:noMultiLvlLbl val="0"/>
      </c:catAx>
      <c:valAx>
        <c:axId val="22894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60097448"/>
        <c:crosses val="autoZero"/>
        <c:crossBetween val="between"/>
      </c:valAx>
      <c:spPr>
        <a:noFill/>
        <a:ln w="19050">
          <a:solidFill>
            <a:srgbClr val="25656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56569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9751972795920558E-3"/>
                  <c:y val="-5.10281395220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C7-4E40-BC02-ADC5E244E8C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F-4125-89AE-1259F5B2D3E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F-4125-89AE-1259F5B2D3E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F-4125-89AE-1259F5B2D3E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F-4125-89AE-1259F5B2D3E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F-4125-89AE-1259F5B2D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Лист1!$B$2:$B$23</c:f>
              <c:numCache>
                <c:formatCode>0.00</c:formatCode>
                <c:ptCount val="22"/>
                <c:pt idx="0">
                  <c:v>10</c:v>
                </c:pt>
                <c:pt idx="1">
                  <c:v>5.0999999999999996</c:v>
                </c:pt>
                <c:pt idx="2">
                  <c:v>4.7</c:v>
                </c:pt>
                <c:pt idx="3">
                  <c:v>7.3</c:v>
                </c:pt>
                <c:pt idx="4">
                  <c:v>7.2</c:v>
                </c:pt>
                <c:pt idx="5">
                  <c:v>6.4</c:v>
                </c:pt>
                <c:pt idx="6">
                  <c:v>8.1999999999999993</c:v>
                </c:pt>
                <c:pt idx="7">
                  <c:v>8.5</c:v>
                </c:pt>
                <c:pt idx="8">
                  <c:v>5.2</c:v>
                </c:pt>
                <c:pt idx="9">
                  <c:v>-7.8</c:v>
                </c:pt>
                <c:pt idx="10">
                  <c:v>4.5</c:v>
                </c:pt>
                <c:pt idx="11">
                  <c:v>4.3</c:v>
                </c:pt>
                <c:pt idx="12">
                  <c:v>4.0199999999999996</c:v>
                </c:pt>
                <c:pt idx="13">
                  <c:v>1.76</c:v>
                </c:pt>
                <c:pt idx="14">
                  <c:v>0.74</c:v>
                </c:pt>
                <c:pt idx="15">
                  <c:v>-1.97</c:v>
                </c:pt>
                <c:pt idx="16">
                  <c:v>0.19</c:v>
                </c:pt>
                <c:pt idx="17">
                  <c:v>1.83</c:v>
                </c:pt>
                <c:pt idx="18">
                  <c:v>2.81</c:v>
                </c:pt>
                <c:pt idx="19">
                  <c:v>2.2000000000000002</c:v>
                </c:pt>
                <c:pt idx="20">
                  <c:v>-2.68</c:v>
                </c:pt>
                <c:pt idx="21">
                  <c:v>4.82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0-4AF0-A56C-88779E5509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0097448"/>
        <c:axId val="228948328"/>
      </c:barChart>
      <c:catAx>
        <c:axId val="3600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948328"/>
        <c:crosses val="autoZero"/>
        <c:auto val="1"/>
        <c:lblAlgn val="ctr"/>
        <c:lblOffset val="10"/>
        <c:noMultiLvlLbl val="0"/>
      </c:catAx>
      <c:valAx>
        <c:axId val="22894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60097448"/>
        <c:crosses val="autoZero"/>
        <c:crossBetween val="between"/>
      </c:valAx>
      <c:spPr>
        <a:noFill/>
        <a:ln w="19050">
          <a:solidFill>
            <a:srgbClr val="25656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63585037756308E-2"/>
          <c:y val="0.10460061987077751"/>
          <c:w val="0.96727282992448738"/>
          <c:h val="0.694190067013489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5656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64-4589-8F9A-C927D6D4B7E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64-4589-8F9A-C927D6D4B7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Сельское хозяйство</c:v>
                </c:pt>
                <c:pt idx="1">
                  <c:v>Обрабатывающая промышленность</c:v>
                </c:pt>
                <c:pt idx="2">
                  <c:v>Строительство</c:v>
                </c:pt>
                <c:pt idx="3">
                  <c:v>Добывающая промышленность</c:v>
                </c:pt>
                <c:pt idx="4">
                  <c:v>Торговля, транспорт, гостиничный бизнес </c:v>
                </c:pt>
                <c:pt idx="5">
                  <c:v>Социальные усслуги</c:v>
                </c:pt>
                <c:pt idx="6">
                  <c:v>Научные разработки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7.1768061588723536E-5</c:v>
                </c:pt>
                <c:pt idx="1">
                  <c:v>-6.1722590411861095E-3</c:v>
                </c:pt>
                <c:pt idx="2">
                  <c:v>7.1639836488048975E-3</c:v>
                </c:pt>
                <c:pt idx="3">
                  <c:v>-5.150695513453131E-4</c:v>
                </c:pt>
                <c:pt idx="4">
                  <c:v>1.1297222430446396E-3</c:v>
                </c:pt>
                <c:pt idx="5">
                  <c:v>-1.6781525518423379E-3</c:v>
                </c:pt>
                <c:pt idx="6">
                  <c:v>2.2711462041922949E-3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4-4589-8F9A-C927D6D4B7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0097448"/>
        <c:axId val="228948328"/>
      </c:barChart>
      <c:catAx>
        <c:axId val="3600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948328"/>
        <c:crosses val="autoZero"/>
        <c:auto val="1"/>
        <c:lblAlgn val="ctr"/>
        <c:lblOffset val="10"/>
        <c:noMultiLvlLbl val="0"/>
      </c:catAx>
      <c:valAx>
        <c:axId val="22894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60097448"/>
        <c:crosses val="autoZero"/>
        <c:crossBetween val="between"/>
      </c:valAx>
      <c:spPr>
        <a:noFill/>
        <a:ln w="19050">
          <a:solidFill>
            <a:srgbClr val="25656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A97AA-A66E-44A1-B1AC-3AC34C5A907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D5F3-B1D4-4355-BC91-E90716BF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0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3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7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65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4eb9176bc_2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14eb9176bc_2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77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utf=1&amp;to=https%3A%2F%2Fwww.maximizemarketresearch.com%2Fmarket-report%2Fglobal-mining-automation-market%2F63058%2F" TargetMode="External"/><Relationship Id="rId3" Type="http://schemas.openxmlformats.org/officeDocument/2006/relationships/hyperlink" Target="https://vk.com/away.php?utf=1&amp;to=https%3A%2F%2Fin-schelkovo.ru%2Fmaterialy%2Fintervyu%2Fobrabatyvayushchaya-promyshlennost-problemy-i-podhody-k-ih-resheniyu" TargetMode="External"/><Relationship Id="rId7" Type="http://schemas.openxmlformats.org/officeDocument/2006/relationships/hyperlink" Target="https://vk.com/away.php?utf=1&amp;to=https%3A%2F%2Filostat.ilo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way.php?utf=1&amp;to=https%3A%2F%2Ftass.ru%2Fekonomika%2F12932025" TargetMode="External"/><Relationship Id="rId5" Type="http://schemas.openxmlformats.org/officeDocument/2006/relationships/hyperlink" Target="https://vk.com/away.php?utf=1&amp;to=https%3A%2F%2Fdprom.online%2Foilngas%2Frobotizatsiya-neftegazovoj-otrasli-v-rossii-kakovy-perspektivy%2F" TargetMode="External"/><Relationship Id="rId10" Type="http://schemas.openxmlformats.org/officeDocument/2006/relationships/hyperlink" Target="https://vk.com/away.php?utf=1&amp;to=https%3A%2F%2Fwww.verifiedmarketresearch.com%2Fproduct%2Fglobal-mining-automation-market-size-and-forecast-to-2025%2F" TargetMode="External"/><Relationship Id="rId4" Type="http://schemas.openxmlformats.org/officeDocument/2006/relationships/hyperlink" Target="https://vk.com/away.php?utf=1&amp;to=https%3A%2F%2Fnovomoscow.ru%2Finfo%2Fimportozameshchenie-v-rossii-v-2022%2F" TargetMode="External"/><Relationship Id="rId9" Type="http://schemas.openxmlformats.org/officeDocument/2006/relationships/hyperlink" Target="https://vk.com/away.php?utf=1&amp;to=https%3A%2F%2Fwww.mordorintelligence.com%2Findustry-reports%2Frobotics-mark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25656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5420" y="230914"/>
            <a:ext cx="6068581" cy="66270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219200" y="3775363"/>
            <a:ext cx="5514109" cy="457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954181" y="2136442"/>
            <a:ext cx="657062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переориентации и роботизации российского рынка труда</a:t>
            </a:r>
            <a:endParaRPr sz="3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91338" y="4434265"/>
            <a:ext cx="543410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Подготовили: </a:t>
            </a:r>
          </a:p>
          <a:p>
            <a:pPr lvl="0"/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Иванникова Анастасия Александровна</a:t>
            </a:r>
          </a:p>
          <a:p>
            <a:pPr lvl="0"/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Лаврова Анастасия Евгеньевна </a:t>
            </a:r>
          </a:p>
          <a:p>
            <a:pPr lvl="0"/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Финансовый университет, ФМЭО, МЭО21-8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178" y="6488668"/>
            <a:ext cx="1561646" cy="369332"/>
          </a:xfrm>
          <a:prstGeom prst="rect">
            <a:avLst/>
          </a:prstGeom>
          <a:noFill/>
          <a:ln>
            <a:noFill/>
          </a:ln>
          <a:effectLst>
            <a:outerShdw blurRad="1104900" dist="38100" dir="18900000" sx="117000" sy="117000" algn="bl" rotWithShape="0">
              <a:prstClr val="black">
                <a:alpha val="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glow rad="38100">
                    <a:srgbClr val="256569">
                      <a:alpha val="89000"/>
                    </a:srgbClr>
                  </a:glow>
                  <a:outerShdw blurRad="165100" dist="38100" dir="8040000" sx="102000" sy="102000" algn="ctr" rotWithShape="0">
                    <a:schemeClr val="tx1">
                      <a:alpha val="7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Москва, 2022</a:t>
            </a:r>
          </a:p>
        </p:txBody>
      </p:sp>
    </p:spTree>
    <p:extLst>
      <p:ext uri="{BB962C8B-B14F-4D97-AF65-F5344CB8AC3E}">
        <p14:creationId xmlns:p14="http://schemas.microsoft.com/office/powerpoint/2010/main" val="34903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337" y="1412041"/>
            <a:ext cx="7898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39091"/>
            <a:ext cx="88512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сменить уклон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российского рынка труда с добывающей отрасли в сторону наукоемких производств для стимулирования роста экономики в эпоху новых экономических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вызовов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проведение в России массовой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роботизация в добывающей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добывающей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возможна в долгосрочной перспективе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массового создания собственных роботов на базе американских разработок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https://fb.ru/misc/i/gallery/94106/260293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otraslgor.ru/images/sitefiles/gornodobyvayushchaya_promyshlennost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71" y="3672473"/>
            <a:ext cx="5657659" cy="31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188" y="1162228"/>
            <a:ext cx="87338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Гишкаева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Л.Л.,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Хасханов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Ю.М. Российский рынок труда в период рыночной трансформации // Экономика и бизнес: теория и практика. - 2022. - №6-1. - 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102-105.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Хазин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Леонтьевич. Роботизированная техника для добычи полезных ископаемых // Вестник МГТУ им. Г. И. Носова. - 2020. - №1. - C.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Обрабатывающая промышленность: проблемы и подходы к их решению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in-schelkovo.ru/materialy/intervyu/obrabatyvayushchaya-promyshlennost-problemy-i-podhody-k-ih-resheniyu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ВсеНовойстройкиМосквы.рф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в 2022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https://novomoscow.ru/info/importozameshchenie-v-rossii-v-2022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недропользователей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Роботизация нефтегазовой отрасли в России: каковы перспективы?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https://dprom.online/oilngas/robotizatsiya-neftegazovoj-otrasli-v-rossii-kakovy-perspektivy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Исследование: доля импорта в российской непродовольственной рознице составляет до 75%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tass.ru/ekonomika/12932025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ILOSTAT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ilostat.ilo.org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(2022-2029)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https://www.maximizemarketresearch.com/market-report/global-mining-automation-market/63058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Mordor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GLOBAL ROBOTICS MARKET - GROWTH, TRENDS, COVID-19 IMPACT, AND FORECASTS (2022 - 2027)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www.mordorintelligence.com/industry-reports/robotics-market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Verified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 // URL: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https://www.verifiedmarketresearch.com/product/global-mining-automation-market-size-and-forecast-to-2025/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25656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t="80000"/>
          <a:stretch/>
        </p:blipFill>
        <p:spPr>
          <a:xfrm>
            <a:off x="1108364" y="376454"/>
            <a:ext cx="3131126" cy="10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5420" y="230914"/>
            <a:ext cx="6068581" cy="6627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/>
          <p:nvPr/>
        </p:nvSpPr>
        <p:spPr>
          <a:xfrm>
            <a:off x="1219200" y="3775363"/>
            <a:ext cx="5514000" cy="45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94350" y="2844175"/>
            <a:ext cx="77637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4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484909"/>
            <a:ext cx="5389418" cy="554182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Проблема</a:t>
            </a:r>
            <a:endParaRPr sz="20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23839" b="55756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s://a.d-cd.net/3569e31s-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98" y="3161944"/>
            <a:ext cx="5423495" cy="35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DDDF80-8565-4B84-B1D6-210DD5F6EB72}"/>
              </a:ext>
            </a:extLst>
          </p:cNvPr>
          <p:cNvSpPr txBox="1"/>
          <p:nvPr/>
        </p:nvSpPr>
        <p:spPr>
          <a:xfrm>
            <a:off x="128862" y="1250304"/>
            <a:ext cx="8903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производственные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становятся более автоматизированными, а на смену рабочим приходят высокотехнологичные роботы. Становится очевидно, что российский рынок труда претерпевает серьезные изменения, изучение и анализ которых становится все более актуален в период нарастающих экономических вызовов. Так каковы же основные тенденции и перспективы переориентации современного отечественного рынка труда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484909"/>
            <a:ext cx="5389418" cy="554182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Цель и задачи</a:t>
            </a:r>
            <a:endParaRPr sz="20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t="23839" b="55756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DDDF80-8565-4B84-B1D6-210DD5F6EB72}"/>
              </a:ext>
            </a:extLst>
          </p:cNvPr>
          <p:cNvSpPr txBox="1"/>
          <p:nvPr/>
        </p:nvSpPr>
        <p:spPr>
          <a:xfrm>
            <a:off x="111770" y="1275941"/>
            <a:ext cx="8903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Проанализировать потребность в переориентации современного российского рынка труда и оценить перспективы его </a:t>
            </a:r>
            <a:r>
              <a:rPr lang="ru-RU" dirty="0" smtClean="0"/>
              <a:t>роботизации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ориентиры современной российской экономики и рассмотреть их влияние на структуру занятости 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экономические последствия сформировавшейся тенденции для развития экономики всей страны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возможность предотвращения негативных последствий на основе опыта США как лидера в сфере роботизации</a:t>
            </a:r>
          </a:p>
          <a:p>
            <a:pPr marL="800100" lvl="1" indent="-342900" fontAlgn="base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статистический анализ, сравнение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изменения рынка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73013148"/>
              </p:ext>
            </p:extLst>
          </p:nvPr>
        </p:nvGraphicFramePr>
        <p:xfrm>
          <a:off x="248140" y="2914180"/>
          <a:ext cx="8537249" cy="348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B6891E-8026-462D-A9B3-E97EE0350A4F}"/>
              </a:ext>
            </a:extLst>
          </p:cNvPr>
          <p:cNvSpPr txBox="1"/>
          <p:nvPr/>
        </p:nvSpPr>
        <p:spPr>
          <a:xfrm>
            <a:off x="1154183" y="6398532"/>
            <a:ext cx="82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Изменения в структуре занятости России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2020 гг.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D37D9-4813-4AF5-8326-4FFD69B0C36D}"/>
              </a:ext>
            </a:extLst>
          </p:cNvPr>
          <p:cNvSpPr txBox="1"/>
          <p:nvPr/>
        </p:nvSpPr>
        <p:spPr>
          <a:xfrm>
            <a:off x="817418" y="609075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140" y="1346868"/>
            <a:ext cx="789209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численности работников сферы торговли, транспорта и т.д. на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3,43%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занятости в добывающей промышленности на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0,43%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трудящихся в обрабатывающей промышленности на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1,03%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последствия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1322553"/>
              </p:ext>
            </p:extLst>
          </p:nvPr>
        </p:nvGraphicFramePr>
        <p:xfrm>
          <a:off x="248139" y="2679112"/>
          <a:ext cx="8537249" cy="348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B6891E-8026-462D-A9B3-E97EE0350A4F}"/>
              </a:ext>
            </a:extLst>
          </p:cNvPr>
          <p:cNvSpPr txBox="1"/>
          <p:nvPr/>
        </p:nvSpPr>
        <p:spPr>
          <a:xfrm>
            <a:off x="1154183" y="6398532"/>
            <a:ext cx="82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прироста ВВП в России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2020 гг.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D37D9-4813-4AF5-8326-4FFD69B0C36D}"/>
              </a:ext>
            </a:extLst>
          </p:cNvPr>
          <p:cNvSpPr txBox="1"/>
          <p:nvPr/>
        </p:nvSpPr>
        <p:spPr>
          <a:xfrm>
            <a:off x="347399" y="605598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банк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78" y="1346868"/>
            <a:ext cx="2333004" cy="11177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экономики на добычу и экспорт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6">
            <a:extLst>
              <a:ext uri="{FF2B5EF4-FFF2-40B4-BE49-F238E27FC236}">
                <a16:creationId xmlns:a16="http://schemas.microsoft.com/office/drawing/2014/main" id="{CEC3F51A-EEE7-4D7F-BB82-D1328BE94ED5}"/>
              </a:ext>
            </a:extLst>
          </p:cNvPr>
          <p:cNvSpPr/>
          <p:nvPr/>
        </p:nvSpPr>
        <p:spPr>
          <a:xfrm>
            <a:off x="2548542" y="1566242"/>
            <a:ext cx="645660" cy="720000"/>
          </a:xfrm>
          <a:prstGeom prst="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0262" y="1367392"/>
            <a:ext cx="2333004" cy="11177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активности собственного производства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9381" y="1367392"/>
            <a:ext cx="2333004" cy="11177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импорта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6">
            <a:extLst>
              <a:ext uri="{FF2B5EF4-FFF2-40B4-BE49-F238E27FC236}">
                <a16:creationId xmlns:a16="http://schemas.microsoft.com/office/drawing/2014/main" id="{CEC3F51A-EEE7-4D7F-BB82-D1328BE94ED5}"/>
              </a:ext>
            </a:extLst>
          </p:cNvPr>
          <p:cNvSpPr/>
          <p:nvPr/>
        </p:nvSpPr>
        <p:spPr>
          <a:xfrm>
            <a:off x="5818493" y="1545718"/>
            <a:ext cx="645660" cy="720000"/>
          </a:xfrm>
          <a:prstGeom prst="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изменения рынка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США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B6891E-8026-462D-A9B3-E97EE0350A4F}"/>
              </a:ext>
            </a:extLst>
          </p:cNvPr>
          <p:cNvSpPr txBox="1"/>
          <p:nvPr/>
        </p:nvSpPr>
        <p:spPr>
          <a:xfrm>
            <a:off x="1154183" y="6398532"/>
            <a:ext cx="82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структуре занятости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2020 гг.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D37D9-4813-4AF5-8326-4FFD69B0C36D}"/>
              </a:ext>
            </a:extLst>
          </p:cNvPr>
          <p:cNvSpPr txBox="1"/>
          <p:nvPr/>
        </p:nvSpPr>
        <p:spPr>
          <a:xfrm>
            <a:off x="817418" y="609075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58242305"/>
              </p:ext>
            </p:extLst>
          </p:nvPr>
        </p:nvGraphicFramePr>
        <p:xfrm>
          <a:off x="246715" y="2281727"/>
          <a:ext cx="8537249" cy="41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6715" y="1193044"/>
            <a:ext cx="836491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занятости в добывающей промышленности остался почти неизменным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трудящихся в обрабатывающей промышленности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0,62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численности работников в области научных разработок на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0,23%</a:t>
            </a:r>
          </a:p>
        </p:txBody>
      </p:sp>
    </p:spTree>
    <p:extLst>
      <p:ext uri="{BB962C8B-B14F-4D97-AF65-F5344CB8AC3E}">
        <p14:creationId xmlns:p14="http://schemas.microsoft.com/office/powerpoint/2010/main" val="16059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и мире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pic>
        <p:nvPicPr>
          <p:cNvPr id="1026" name="Picture 2" descr="https://lh5.googleusercontent.com/X1RlpYC9N0rR8-6xe9u-bKFogBAfSLYuZmwqobSMxvqKSYOuMMsGTon1wcRSZ2MfMPHs0BLgPDDEOsAsBNlD1HDFK6lIZWIJ8aBGHSv7ml9wazCXKx4MBqBKaAsvph4bGtxxvBWdim5ofH43pvfJ3NXIGHYgdgZQWJYxLJu9phKff7Bg_pOk2Sw_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7" y="1156128"/>
            <a:ext cx="7213839" cy="56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США и мире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graphicFrame>
        <p:nvGraphicFramePr>
          <p:cNvPr id="8" name="Google Shape;147;p20"/>
          <p:cNvGraphicFramePr/>
          <p:nvPr>
            <p:extLst>
              <p:ext uri="{D42A27DB-BD31-4B8C-83A1-F6EECF244321}">
                <p14:modId xmlns:p14="http://schemas.microsoft.com/office/powerpoint/2010/main" val="806032959"/>
              </p:ext>
            </p:extLst>
          </p:nvPr>
        </p:nvGraphicFramePr>
        <p:xfrm>
          <a:off x="142206" y="1635528"/>
          <a:ext cx="8879079" cy="49863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1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9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ru-RU" sz="1600" u="none" strike="noStrike" cap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2021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2022 - 2029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0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Историческая справка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относительно 2021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рынка в 2021: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 $ 3.06 Bn.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0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2029 г.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6,85%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рынка в 2029: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 $ 5.19 Bn.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7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Взаимодействие человека и робота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Функции человека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за высокоинтеллектуальными машинами и управление ими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техническое обслуживание шахт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частичное участие в процессе добычи полезных ископаемых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43958"/>
                  </a:ext>
                </a:extLst>
              </a:tr>
              <a:tr h="746041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Функции робота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раскопки на поверхности и подземные раскопки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разгрузочно-погрузочные задачи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логистические задачи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функционирования электрических систем и систем связи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измельчение сырья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Google Shape;148;p20"/>
          <p:cNvSpPr txBox="1"/>
          <p:nvPr/>
        </p:nvSpPr>
        <p:spPr>
          <a:xfrm>
            <a:off x="1619861" y="1296974"/>
            <a:ext cx="61145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Мировой рынок техники для добычи полезных ископаемых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Google Shape;149;p20"/>
          <p:cNvSpPr txBox="1"/>
          <p:nvPr/>
        </p:nvSpPr>
        <p:spPr>
          <a:xfrm>
            <a:off x="7491425" y="1157101"/>
            <a:ext cx="11003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Таблица 1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Google Shape;150;p20"/>
          <p:cNvSpPr txBox="1"/>
          <p:nvPr/>
        </p:nvSpPr>
        <p:spPr>
          <a:xfrm>
            <a:off x="237588" y="6594070"/>
            <a:ext cx="374356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VMR</a:t>
            </a:r>
            <a:endParaRPr sz="1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3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для России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135" y="1431116"/>
            <a:ext cx="47345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высшего образования в области робототехники и упрощенное трудоустройство выпускников этих образовательных программ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сотрудничества с Китаем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наукоёмких сферах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капитала из государственного бюджета для создания отечественных роботов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8C33E1-ED46-4258-8324-D83542EFD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r="20699"/>
          <a:stretch/>
        </p:blipFill>
        <p:spPr bwMode="auto">
          <a:xfrm>
            <a:off x="5232920" y="1471861"/>
            <a:ext cx="3554950" cy="45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2782</TotalTime>
  <Words>504</Words>
  <Application>Microsoft Office PowerPoint</Application>
  <PresentationFormat>Экран (4:3)</PresentationFormat>
  <Paragraphs>89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Иванникова Анастасия Александровна</cp:lastModifiedBy>
  <cp:revision>160</cp:revision>
  <dcterms:created xsi:type="dcterms:W3CDTF">2016-09-22T16:49:19Z</dcterms:created>
  <dcterms:modified xsi:type="dcterms:W3CDTF">2022-10-06T12:55:51Z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