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8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728285-ADBC-4202-9FBF-67FDBD02E195}" type="doc">
      <dgm:prSet loTypeId="urn:microsoft.com/office/officeart/2009/layout/ReverseList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F9204549-A893-4727-AC02-653F69C0761D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ru-RU" sz="17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aseline="0" dirty="0" smtClean="0">
              <a:solidFill>
                <a:schemeClr val="tx1"/>
              </a:solidFill>
            </a:rPr>
            <a:t>Стагнация,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aseline="0" dirty="0" smtClean="0">
              <a:solidFill>
                <a:schemeClr val="tx1"/>
              </a:solidFill>
            </a:rPr>
            <a:t>Депрессивное состояние</a:t>
          </a:r>
          <a:endParaRPr lang="ru-RU" sz="1600" baseline="0" dirty="0">
            <a:solidFill>
              <a:schemeClr val="tx1"/>
            </a:solidFill>
          </a:endParaRPr>
        </a:p>
      </dgm:t>
    </dgm:pt>
    <dgm:pt modelId="{640CEBE8-7810-4C20-9E6A-3FFB87BED5C6}" type="parTrans" cxnId="{DDE5580E-55E6-4815-A6DE-CD65A4E56498}">
      <dgm:prSet/>
      <dgm:spPr/>
      <dgm:t>
        <a:bodyPr/>
        <a:lstStyle/>
        <a:p>
          <a:endParaRPr lang="ru-RU"/>
        </a:p>
      </dgm:t>
    </dgm:pt>
    <dgm:pt modelId="{9216586A-504E-484A-BB05-28B96CA8CD1B}" type="sibTrans" cxnId="{DDE5580E-55E6-4815-A6DE-CD65A4E56498}">
      <dgm:prSet/>
      <dgm:spPr/>
      <dgm:t>
        <a:bodyPr/>
        <a:lstStyle/>
        <a:p>
          <a:endParaRPr lang="ru-RU"/>
        </a:p>
      </dgm:t>
    </dgm:pt>
    <dgm:pt modelId="{7B1807F7-D03B-439D-AA07-B7167F71D2EC}">
      <dgm:prSet phldrT="[Текст]" custT="1"/>
      <dgm:spPr/>
      <dgm:t>
        <a:bodyPr/>
        <a:lstStyle/>
        <a:p>
          <a:endParaRPr lang="ru-RU" sz="1600" dirty="0" smtClean="0"/>
        </a:p>
        <a:p>
          <a:r>
            <a:rPr lang="ru-RU" sz="1600" baseline="0" dirty="0" smtClean="0">
              <a:solidFill>
                <a:schemeClr val="tx1"/>
              </a:solidFill>
            </a:rPr>
            <a:t>Преодоление </a:t>
          </a:r>
          <a:r>
            <a:rPr lang="ru-RU" sz="1600" baseline="0" dirty="0" err="1" smtClean="0">
              <a:solidFill>
                <a:schemeClr val="tx1"/>
              </a:solidFill>
            </a:rPr>
            <a:t>деиндустриализации</a:t>
          </a:r>
          <a:r>
            <a:rPr lang="ru-RU" sz="1600" baseline="0" dirty="0" smtClean="0">
              <a:solidFill>
                <a:schemeClr val="tx1"/>
              </a:solidFill>
            </a:rPr>
            <a:t>,</a:t>
          </a:r>
        </a:p>
        <a:p>
          <a:r>
            <a:rPr lang="ru-RU" sz="1600" baseline="0" dirty="0" smtClean="0">
              <a:solidFill>
                <a:schemeClr val="tx1"/>
              </a:solidFill>
            </a:rPr>
            <a:t>Реальные инновационные действия</a:t>
          </a:r>
          <a:endParaRPr lang="ru-RU" sz="1600" baseline="0" dirty="0">
            <a:solidFill>
              <a:schemeClr val="tx1"/>
            </a:solidFill>
          </a:endParaRPr>
        </a:p>
      </dgm:t>
    </dgm:pt>
    <dgm:pt modelId="{B09C2B00-87B3-41D8-A2F3-8A41F642DF6D}" type="parTrans" cxnId="{470F3F16-5760-44BB-B50F-2C0E6414E460}">
      <dgm:prSet/>
      <dgm:spPr/>
      <dgm:t>
        <a:bodyPr/>
        <a:lstStyle/>
        <a:p>
          <a:endParaRPr lang="ru-RU"/>
        </a:p>
      </dgm:t>
    </dgm:pt>
    <dgm:pt modelId="{CACB71C7-7ECF-4CEB-BB59-A183785BFB39}" type="sibTrans" cxnId="{470F3F16-5760-44BB-B50F-2C0E6414E460}">
      <dgm:prSet/>
      <dgm:spPr/>
      <dgm:t>
        <a:bodyPr/>
        <a:lstStyle/>
        <a:p>
          <a:endParaRPr lang="ru-RU"/>
        </a:p>
      </dgm:t>
    </dgm:pt>
    <dgm:pt modelId="{C38D56D6-C5EE-451F-950B-3B30F100A109}" type="pres">
      <dgm:prSet presAssocID="{D7728285-ADBC-4202-9FBF-67FDBD02E195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3FBFF2-B14F-47AC-B57E-D7D51B6DCCE8}" type="pres">
      <dgm:prSet presAssocID="{D7728285-ADBC-4202-9FBF-67FDBD02E195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98EA3-D8F2-4EE8-A23A-C4357A243B4B}" type="pres">
      <dgm:prSet presAssocID="{D7728285-ADBC-4202-9FBF-67FDBD02E195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1F7F058A-0706-46B6-B06E-2167C22CF8A9}" type="pres">
      <dgm:prSet presAssocID="{D7728285-ADBC-4202-9FBF-67FDBD02E195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8C11A-C59E-427E-AFB9-4EE8534F4F53}" type="pres">
      <dgm:prSet presAssocID="{D7728285-ADBC-4202-9FBF-67FDBD02E195}" presName="RightNode" presStyleLbl="bgImgPlace1" presStyleIdx="1" presStyleCnt="2" custScaleX="11193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A848FD0B-BD29-45CE-AA81-2E3F0084BC7D}" type="pres">
      <dgm:prSet presAssocID="{D7728285-ADBC-4202-9FBF-67FDBD02E195}" presName="TopArrow" presStyleLbl="node1" presStyleIdx="0" presStyleCnt="2"/>
      <dgm:spPr/>
    </dgm:pt>
    <dgm:pt modelId="{12EF6DE2-7756-4FC2-ACCE-89D8A6B1ECE0}" type="pres">
      <dgm:prSet presAssocID="{D7728285-ADBC-4202-9FBF-67FDBD02E195}" presName="BottomArrow" presStyleLbl="node1" presStyleIdx="1" presStyleCnt="2"/>
      <dgm:spPr/>
    </dgm:pt>
  </dgm:ptLst>
  <dgm:cxnLst>
    <dgm:cxn modelId="{DDE5580E-55E6-4815-A6DE-CD65A4E56498}" srcId="{D7728285-ADBC-4202-9FBF-67FDBD02E195}" destId="{F9204549-A893-4727-AC02-653F69C0761D}" srcOrd="0" destOrd="0" parTransId="{640CEBE8-7810-4C20-9E6A-3FFB87BED5C6}" sibTransId="{9216586A-504E-484A-BB05-28B96CA8CD1B}"/>
    <dgm:cxn modelId="{1B4A15D5-DDE0-49F3-A816-47B3EF33EF8E}" type="presOf" srcId="{F9204549-A893-4727-AC02-653F69C0761D}" destId="{BC3FBFF2-B14F-47AC-B57E-D7D51B6DCCE8}" srcOrd="0" destOrd="0" presId="urn:microsoft.com/office/officeart/2009/layout/ReverseList"/>
    <dgm:cxn modelId="{362C1B4F-CDE1-4BE7-AA57-9F773AA10681}" type="presOf" srcId="{7B1807F7-D03B-439D-AA07-B7167F71D2EC}" destId="{2E38C11A-C59E-427E-AFB9-4EE8534F4F53}" srcOrd="1" destOrd="0" presId="urn:microsoft.com/office/officeart/2009/layout/ReverseList"/>
    <dgm:cxn modelId="{7840AAE1-331A-4008-B441-3F5CB6E3B517}" type="presOf" srcId="{D7728285-ADBC-4202-9FBF-67FDBD02E195}" destId="{C38D56D6-C5EE-451F-950B-3B30F100A109}" srcOrd="0" destOrd="0" presId="urn:microsoft.com/office/officeart/2009/layout/ReverseList"/>
    <dgm:cxn modelId="{439F4F71-528E-42D6-9F14-1F067B15F1C8}" type="presOf" srcId="{7B1807F7-D03B-439D-AA07-B7167F71D2EC}" destId="{1F7F058A-0706-46B6-B06E-2167C22CF8A9}" srcOrd="0" destOrd="0" presId="urn:microsoft.com/office/officeart/2009/layout/ReverseList"/>
    <dgm:cxn modelId="{38A973ED-32D5-484E-AEAF-89BC291C69EF}" type="presOf" srcId="{F9204549-A893-4727-AC02-653F69C0761D}" destId="{B7298EA3-D8F2-4EE8-A23A-C4357A243B4B}" srcOrd="1" destOrd="0" presId="urn:microsoft.com/office/officeart/2009/layout/ReverseList"/>
    <dgm:cxn modelId="{470F3F16-5760-44BB-B50F-2C0E6414E460}" srcId="{D7728285-ADBC-4202-9FBF-67FDBD02E195}" destId="{7B1807F7-D03B-439D-AA07-B7167F71D2EC}" srcOrd="1" destOrd="0" parTransId="{B09C2B00-87B3-41D8-A2F3-8A41F642DF6D}" sibTransId="{CACB71C7-7ECF-4CEB-BB59-A183785BFB39}"/>
    <dgm:cxn modelId="{33451991-1419-488B-A0D6-FD73CFD5E1BA}" type="presParOf" srcId="{C38D56D6-C5EE-451F-950B-3B30F100A109}" destId="{BC3FBFF2-B14F-47AC-B57E-D7D51B6DCCE8}" srcOrd="0" destOrd="0" presId="urn:microsoft.com/office/officeart/2009/layout/ReverseList"/>
    <dgm:cxn modelId="{B8B53F54-C73D-4C01-B87E-2B26EA034BD0}" type="presParOf" srcId="{C38D56D6-C5EE-451F-950B-3B30F100A109}" destId="{B7298EA3-D8F2-4EE8-A23A-C4357A243B4B}" srcOrd="1" destOrd="0" presId="urn:microsoft.com/office/officeart/2009/layout/ReverseList"/>
    <dgm:cxn modelId="{6A7CD7E1-69C8-4FF3-8221-B6C266D2E713}" type="presParOf" srcId="{C38D56D6-C5EE-451F-950B-3B30F100A109}" destId="{1F7F058A-0706-46B6-B06E-2167C22CF8A9}" srcOrd="2" destOrd="0" presId="urn:microsoft.com/office/officeart/2009/layout/ReverseList"/>
    <dgm:cxn modelId="{C2C09532-CCC8-4049-8874-6DCAA88197DA}" type="presParOf" srcId="{C38D56D6-C5EE-451F-950B-3B30F100A109}" destId="{2E38C11A-C59E-427E-AFB9-4EE8534F4F53}" srcOrd="3" destOrd="0" presId="urn:microsoft.com/office/officeart/2009/layout/ReverseList"/>
    <dgm:cxn modelId="{C485FE9F-D32F-442A-9F89-A7ED3739A510}" type="presParOf" srcId="{C38D56D6-C5EE-451F-950B-3B30F100A109}" destId="{A848FD0B-BD29-45CE-AA81-2E3F0084BC7D}" srcOrd="4" destOrd="0" presId="urn:microsoft.com/office/officeart/2009/layout/ReverseList"/>
    <dgm:cxn modelId="{D6BB51BF-067A-4DD0-8E1A-0629E7DD73A3}" type="presParOf" srcId="{C38D56D6-C5EE-451F-950B-3B30F100A109}" destId="{12EF6DE2-7756-4FC2-ACCE-89D8A6B1ECE0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CA6CDF-4DF6-4131-83E3-B57F3CEBD88A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372267EC-5EEC-4F64-996D-1C576F63A77F}">
      <dgm:prSet phldrT="[Текст]" custT="1"/>
      <dgm:spPr/>
      <dgm:t>
        <a:bodyPr/>
        <a:lstStyle/>
        <a:p>
          <a:r>
            <a:rPr lang="ru-RU" sz="2000" dirty="0" smtClean="0"/>
            <a:t>Национальная </a:t>
          </a:r>
          <a:r>
            <a:rPr lang="ru-RU" sz="2000" dirty="0" err="1" smtClean="0"/>
            <a:t>стратегеия</a:t>
          </a:r>
          <a:r>
            <a:rPr lang="ru-RU" sz="2000" dirty="0" smtClean="0"/>
            <a:t> </a:t>
          </a:r>
          <a:r>
            <a:rPr lang="ru-RU" sz="2000" dirty="0" err="1" smtClean="0"/>
            <a:t>реиндустриализации</a:t>
          </a:r>
          <a:endParaRPr lang="ru-RU" sz="2000" dirty="0"/>
        </a:p>
      </dgm:t>
    </dgm:pt>
    <dgm:pt modelId="{1F81403F-12FE-40E8-9656-3D09884879FA}" type="parTrans" cxnId="{915A9588-FE19-4EF8-8199-680AAB0AE76C}">
      <dgm:prSet/>
      <dgm:spPr/>
      <dgm:t>
        <a:bodyPr/>
        <a:lstStyle/>
        <a:p>
          <a:endParaRPr lang="ru-RU"/>
        </a:p>
      </dgm:t>
    </dgm:pt>
    <dgm:pt modelId="{328C5751-893C-46F3-AA6F-08C83487723D}" type="sibTrans" cxnId="{915A9588-FE19-4EF8-8199-680AAB0AE76C}">
      <dgm:prSet/>
      <dgm:spPr/>
      <dgm:t>
        <a:bodyPr/>
        <a:lstStyle/>
        <a:p>
          <a:endParaRPr lang="ru-RU"/>
        </a:p>
      </dgm:t>
    </dgm:pt>
    <dgm:pt modelId="{41E429D2-CE3C-49C9-B596-83C0E0B742F3}" type="asst">
      <dgm:prSet phldrT="[Текст]" custT="1"/>
      <dgm:spPr/>
      <dgm:t>
        <a:bodyPr/>
        <a:lstStyle/>
        <a:p>
          <a:r>
            <a:rPr lang="ru-RU" sz="2000" dirty="0" smtClean="0"/>
            <a:t>Основные меры</a:t>
          </a:r>
          <a:endParaRPr lang="ru-RU" sz="2000" dirty="0"/>
        </a:p>
      </dgm:t>
    </dgm:pt>
    <dgm:pt modelId="{F9C159B3-40A4-4A36-9719-D557A86318C3}" type="parTrans" cxnId="{DEA334B2-BE64-4C1F-B6E8-2410EEA8323A}">
      <dgm:prSet/>
      <dgm:spPr/>
      <dgm:t>
        <a:bodyPr/>
        <a:lstStyle/>
        <a:p>
          <a:endParaRPr lang="ru-RU"/>
        </a:p>
      </dgm:t>
    </dgm:pt>
    <dgm:pt modelId="{39C7B311-56EF-4121-BEA2-5B4A7E7D0BFC}" type="sibTrans" cxnId="{DEA334B2-BE64-4C1F-B6E8-2410EEA8323A}">
      <dgm:prSet/>
      <dgm:spPr/>
      <dgm:t>
        <a:bodyPr/>
        <a:lstStyle/>
        <a:p>
          <a:endParaRPr lang="ru-RU"/>
        </a:p>
      </dgm:t>
    </dgm:pt>
    <dgm:pt modelId="{5D7A5910-6C10-4BE4-8489-7A7DF72C865F}">
      <dgm:prSet phldrT="[Текст]"/>
      <dgm:spPr/>
      <dgm:t>
        <a:bodyPr/>
        <a:lstStyle/>
        <a:p>
          <a:r>
            <a:rPr lang="ru-RU" dirty="0" smtClean="0"/>
            <a:t>Приоритетные сектора отечественной промышленности, машиностроение и металлообработки</a:t>
          </a:r>
          <a:endParaRPr lang="ru-RU" dirty="0"/>
        </a:p>
      </dgm:t>
    </dgm:pt>
    <dgm:pt modelId="{10437FED-4710-4124-9DCC-E88C1BF7E900}" type="parTrans" cxnId="{44FD43F6-CB80-4F3F-8C7F-946A3B45253A}">
      <dgm:prSet/>
      <dgm:spPr/>
      <dgm:t>
        <a:bodyPr/>
        <a:lstStyle/>
        <a:p>
          <a:endParaRPr lang="ru-RU"/>
        </a:p>
      </dgm:t>
    </dgm:pt>
    <dgm:pt modelId="{F0103E93-5F7C-49B4-B279-325FC390FE53}" type="sibTrans" cxnId="{44FD43F6-CB80-4F3F-8C7F-946A3B45253A}">
      <dgm:prSet/>
      <dgm:spPr/>
      <dgm:t>
        <a:bodyPr/>
        <a:lstStyle/>
        <a:p>
          <a:endParaRPr lang="ru-RU"/>
        </a:p>
      </dgm:t>
    </dgm:pt>
    <dgm:pt modelId="{3AFF0D72-229E-4038-B5AC-438778B23A47}">
      <dgm:prSet phldrT="[Текст]"/>
      <dgm:spPr/>
      <dgm:t>
        <a:bodyPr/>
        <a:lstStyle/>
        <a:p>
          <a:r>
            <a:rPr lang="ru-RU" dirty="0" smtClean="0"/>
            <a:t>Основные институты и инструменты реализации стратегии промышленного развития; здесь важно выявить то, каким образом будут реализовываться приоритеты. </a:t>
          </a:r>
          <a:endParaRPr lang="ru-RU" dirty="0"/>
        </a:p>
      </dgm:t>
    </dgm:pt>
    <dgm:pt modelId="{CB23D215-2ABA-4789-A9C3-E6FFD03E11D3}" type="parTrans" cxnId="{957D78E2-96AB-463D-B058-ED73B4C894E5}">
      <dgm:prSet/>
      <dgm:spPr/>
      <dgm:t>
        <a:bodyPr/>
        <a:lstStyle/>
        <a:p>
          <a:endParaRPr lang="ru-RU"/>
        </a:p>
      </dgm:t>
    </dgm:pt>
    <dgm:pt modelId="{6E8350A3-9BC1-4E88-8F94-1A59BA8224C3}" type="sibTrans" cxnId="{957D78E2-96AB-463D-B058-ED73B4C894E5}">
      <dgm:prSet/>
      <dgm:spPr/>
      <dgm:t>
        <a:bodyPr/>
        <a:lstStyle/>
        <a:p>
          <a:endParaRPr lang="ru-RU"/>
        </a:p>
      </dgm:t>
    </dgm:pt>
    <dgm:pt modelId="{5C62EF34-11D3-4C80-B9A7-DA68CB4FE0FD}">
      <dgm:prSet phldrT="[Текст]"/>
      <dgm:spPr/>
      <dgm:t>
        <a:bodyPr/>
        <a:lstStyle/>
        <a:p>
          <a:r>
            <a:rPr lang="ru-RU" dirty="0" smtClean="0"/>
            <a:t>Принципы территориальной политики в </a:t>
          </a:r>
          <a:r>
            <a:rPr lang="ru-RU" dirty="0" err="1" smtClean="0"/>
            <a:t>реиндустриализации</a:t>
          </a:r>
          <a:r>
            <a:rPr lang="ru-RU" dirty="0" smtClean="0"/>
            <a:t>. Вполне понятно, что любая промышленная политика (тем более направленная на </a:t>
          </a:r>
          <a:r>
            <a:rPr lang="ru-RU" dirty="0" err="1" smtClean="0"/>
            <a:t>реиндустриализацию</a:t>
          </a:r>
          <a:r>
            <a:rPr lang="ru-RU" dirty="0" smtClean="0"/>
            <a:t>  и инновационное развитие) совершается с привязкой к конкретной территории. </a:t>
          </a:r>
          <a:endParaRPr lang="ru-RU" dirty="0"/>
        </a:p>
      </dgm:t>
    </dgm:pt>
    <dgm:pt modelId="{7A35730E-F171-4A11-AC3E-91889D69344B}" type="parTrans" cxnId="{9BD86B07-DA91-4C41-8454-31F31D15173A}">
      <dgm:prSet/>
      <dgm:spPr/>
      <dgm:t>
        <a:bodyPr/>
        <a:lstStyle/>
        <a:p>
          <a:endParaRPr lang="ru-RU"/>
        </a:p>
      </dgm:t>
    </dgm:pt>
    <dgm:pt modelId="{B6613CAE-6AF6-4AB4-BF28-46DB7A09634E}" type="sibTrans" cxnId="{9BD86B07-DA91-4C41-8454-31F31D15173A}">
      <dgm:prSet/>
      <dgm:spPr/>
      <dgm:t>
        <a:bodyPr/>
        <a:lstStyle/>
        <a:p>
          <a:endParaRPr lang="ru-RU"/>
        </a:p>
      </dgm:t>
    </dgm:pt>
    <dgm:pt modelId="{24B03C0A-9B5E-4A15-AC00-DA3B1E9AE0AC}" type="pres">
      <dgm:prSet presAssocID="{4ECA6CDF-4DF6-4131-83E3-B57F3CEBD88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4D3074B-666A-4C1E-BEE7-81111FA7BDA6}" type="pres">
      <dgm:prSet presAssocID="{372267EC-5EEC-4F64-996D-1C576F63A77F}" presName="hierRoot1" presStyleCnt="0">
        <dgm:presLayoutVars>
          <dgm:hierBranch val="init"/>
        </dgm:presLayoutVars>
      </dgm:prSet>
      <dgm:spPr/>
    </dgm:pt>
    <dgm:pt modelId="{6A0699CD-F7DB-4581-A704-FB34D1EE0969}" type="pres">
      <dgm:prSet presAssocID="{372267EC-5EEC-4F64-996D-1C576F63A77F}" presName="rootComposite1" presStyleCnt="0"/>
      <dgm:spPr/>
    </dgm:pt>
    <dgm:pt modelId="{F08418E3-F5AA-4334-A7BE-5C7BB24D5520}" type="pres">
      <dgm:prSet presAssocID="{372267EC-5EEC-4F64-996D-1C576F63A77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5FB3EF-558A-477B-AB45-C7276DB0DA8C}" type="pres">
      <dgm:prSet presAssocID="{372267EC-5EEC-4F64-996D-1C576F63A77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7C927E1-E563-40B2-958B-89B15D62D593}" type="pres">
      <dgm:prSet presAssocID="{372267EC-5EEC-4F64-996D-1C576F63A77F}" presName="hierChild2" presStyleCnt="0"/>
      <dgm:spPr/>
    </dgm:pt>
    <dgm:pt modelId="{8A963919-4E60-42CA-9685-33C0927F712B}" type="pres">
      <dgm:prSet presAssocID="{10437FED-4710-4124-9DCC-E88C1BF7E900}" presName="Name37" presStyleLbl="parChTrans1D2" presStyleIdx="0" presStyleCnt="4"/>
      <dgm:spPr/>
      <dgm:t>
        <a:bodyPr/>
        <a:lstStyle/>
        <a:p>
          <a:endParaRPr lang="ru-RU"/>
        </a:p>
      </dgm:t>
    </dgm:pt>
    <dgm:pt modelId="{7E8F4DC0-7F2F-4A0E-BF19-F751875075FD}" type="pres">
      <dgm:prSet presAssocID="{5D7A5910-6C10-4BE4-8489-7A7DF72C865F}" presName="hierRoot2" presStyleCnt="0">
        <dgm:presLayoutVars>
          <dgm:hierBranch val="init"/>
        </dgm:presLayoutVars>
      </dgm:prSet>
      <dgm:spPr/>
    </dgm:pt>
    <dgm:pt modelId="{17D3556F-914C-491B-ADD4-D47D3B39D450}" type="pres">
      <dgm:prSet presAssocID="{5D7A5910-6C10-4BE4-8489-7A7DF72C865F}" presName="rootComposite" presStyleCnt="0"/>
      <dgm:spPr/>
    </dgm:pt>
    <dgm:pt modelId="{6C4DCE51-3B1C-4E85-A8AF-8E146D50EF73}" type="pres">
      <dgm:prSet presAssocID="{5D7A5910-6C10-4BE4-8489-7A7DF72C865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50D95A-8DCF-47CC-9E8D-EEF9072F8C94}" type="pres">
      <dgm:prSet presAssocID="{5D7A5910-6C10-4BE4-8489-7A7DF72C865F}" presName="rootConnector" presStyleLbl="node2" presStyleIdx="0" presStyleCnt="3"/>
      <dgm:spPr/>
      <dgm:t>
        <a:bodyPr/>
        <a:lstStyle/>
        <a:p>
          <a:endParaRPr lang="ru-RU"/>
        </a:p>
      </dgm:t>
    </dgm:pt>
    <dgm:pt modelId="{083589EE-361D-488B-8BC1-6759D672FFD6}" type="pres">
      <dgm:prSet presAssocID="{5D7A5910-6C10-4BE4-8489-7A7DF72C865F}" presName="hierChild4" presStyleCnt="0"/>
      <dgm:spPr/>
    </dgm:pt>
    <dgm:pt modelId="{4769F9B3-2E81-4AF6-B7F8-16B124D69C4A}" type="pres">
      <dgm:prSet presAssocID="{5D7A5910-6C10-4BE4-8489-7A7DF72C865F}" presName="hierChild5" presStyleCnt="0"/>
      <dgm:spPr/>
    </dgm:pt>
    <dgm:pt modelId="{898C4E06-17C1-4DF8-AD74-05C99D0B8B9E}" type="pres">
      <dgm:prSet presAssocID="{CB23D215-2ABA-4789-A9C3-E6FFD03E11D3}" presName="Name37" presStyleLbl="parChTrans1D2" presStyleIdx="1" presStyleCnt="4"/>
      <dgm:spPr/>
      <dgm:t>
        <a:bodyPr/>
        <a:lstStyle/>
        <a:p>
          <a:endParaRPr lang="ru-RU"/>
        </a:p>
      </dgm:t>
    </dgm:pt>
    <dgm:pt modelId="{0B232C4A-AB65-4FC7-99D3-68A44E9457D8}" type="pres">
      <dgm:prSet presAssocID="{3AFF0D72-229E-4038-B5AC-438778B23A47}" presName="hierRoot2" presStyleCnt="0">
        <dgm:presLayoutVars>
          <dgm:hierBranch val="init"/>
        </dgm:presLayoutVars>
      </dgm:prSet>
      <dgm:spPr/>
    </dgm:pt>
    <dgm:pt modelId="{4FD7A6BE-3709-4A96-B204-10F67A1F4F06}" type="pres">
      <dgm:prSet presAssocID="{3AFF0D72-229E-4038-B5AC-438778B23A47}" presName="rootComposite" presStyleCnt="0"/>
      <dgm:spPr/>
    </dgm:pt>
    <dgm:pt modelId="{07AFB7BA-450A-4C63-B48E-F2C31AF4D755}" type="pres">
      <dgm:prSet presAssocID="{3AFF0D72-229E-4038-B5AC-438778B23A4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265336-B1E5-4CEC-AF9E-D9472854D4D8}" type="pres">
      <dgm:prSet presAssocID="{3AFF0D72-229E-4038-B5AC-438778B23A47}" presName="rootConnector" presStyleLbl="node2" presStyleIdx="1" presStyleCnt="3"/>
      <dgm:spPr/>
      <dgm:t>
        <a:bodyPr/>
        <a:lstStyle/>
        <a:p>
          <a:endParaRPr lang="ru-RU"/>
        </a:p>
      </dgm:t>
    </dgm:pt>
    <dgm:pt modelId="{16A25FEB-3676-4675-A860-2E72C5599979}" type="pres">
      <dgm:prSet presAssocID="{3AFF0D72-229E-4038-B5AC-438778B23A47}" presName="hierChild4" presStyleCnt="0"/>
      <dgm:spPr/>
    </dgm:pt>
    <dgm:pt modelId="{96FEE6B1-8F4E-4469-BB05-AE13AB0E8939}" type="pres">
      <dgm:prSet presAssocID="{3AFF0D72-229E-4038-B5AC-438778B23A47}" presName="hierChild5" presStyleCnt="0"/>
      <dgm:spPr/>
    </dgm:pt>
    <dgm:pt modelId="{197132D8-C090-48A3-8AB7-B63FE7EC2924}" type="pres">
      <dgm:prSet presAssocID="{7A35730E-F171-4A11-AC3E-91889D69344B}" presName="Name37" presStyleLbl="parChTrans1D2" presStyleIdx="2" presStyleCnt="4"/>
      <dgm:spPr/>
      <dgm:t>
        <a:bodyPr/>
        <a:lstStyle/>
        <a:p>
          <a:endParaRPr lang="ru-RU"/>
        </a:p>
      </dgm:t>
    </dgm:pt>
    <dgm:pt modelId="{991147A8-EB50-464A-A3B1-3B84B31EC0C5}" type="pres">
      <dgm:prSet presAssocID="{5C62EF34-11D3-4C80-B9A7-DA68CB4FE0FD}" presName="hierRoot2" presStyleCnt="0">
        <dgm:presLayoutVars>
          <dgm:hierBranch val="init"/>
        </dgm:presLayoutVars>
      </dgm:prSet>
      <dgm:spPr/>
    </dgm:pt>
    <dgm:pt modelId="{4E7E045E-D207-413F-B148-61CED4064DB4}" type="pres">
      <dgm:prSet presAssocID="{5C62EF34-11D3-4C80-B9A7-DA68CB4FE0FD}" presName="rootComposite" presStyleCnt="0"/>
      <dgm:spPr/>
    </dgm:pt>
    <dgm:pt modelId="{E15229B4-6699-4F9B-9181-5923721463A4}" type="pres">
      <dgm:prSet presAssocID="{5C62EF34-11D3-4C80-B9A7-DA68CB4FE0F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613759-0233-41C4-A346-4E2DCADF33FD}" type="pres">
      <dgm:prSet presAssocID="{5C62EF34-11D3-4C80-B9A7-DA68CB4FE0FD}" presName="rootConnector" presStyleLbl="node2" presStyleIdx="2" presStyleCnt="3"/>
      <dgm:spPr/>
      <dgm:t>
        <a:bodyPr/>
        <a:lstStyle/>
        <a:p>
          <a:endParaRPr lang="ru-RU"/>
        </a:p>
      </dgm:t>
    </dgm:pt>
    <dgm:pt modelId="{25C5B16F-AFC3-4ABC-B7B9-58860D622420}" type="pres">
      <dgm:prSet presAssocID="{5C62EF34-11D3-4C80-B9A7-DA68CB4FE0FD}" presName="hierChild4" presStyleCnt="0"/>
      <dgm:spPr/>
    </dgm:pt>
    <dgm:pt modelId="{351EA3C1-51E9-4732-82FD-6E0C522F16ED}" type="pres">
      <dgm:prSet presAssocID="{5C62EF34-11D3-4C80-B9A7-DA68CB4FE0FD}" presName="hierChild5" presStyleCnt="0"/>
      <dgm:spPr/>
    </dgm:pt>
    <dgm:pt modelId="{A30C7350-4B1B-449E-A0F2-6FDB512F4151}" type="pres">
      <dgm:prSet presAssocID="{372267EC-5EEC-4F64-996D-1C576F63A77F}" presName="hierChild3" presStyleCnt="0"/>
      <dgm:spPr/>
    </dgm:pt>
    <dgm:pt modelId="{A1CD761C-2C2F-4E2D-8E37-3A6ED08149F3}" type="pres">
      <dgm:prSet presAssocID="{F9C159B3-40A4-4A36-9719-D557A86318C3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E81D2B36-1B21-4586-A22D-62D2E16FF215}" type="pres">
      <dgm:prSet presAssocID="{41E429D2-CE3C-49C9-B596-83C0E0B742F3}" presName="hierRoot3" presStyleCnt="0">
        <dgm:presLayoutVars>
          <dgm:hierBranch val="init"/>
        </dgm:presLayoutVars>
      </dgm:prSet>
      <dgm:spPr/>
    </dgm:pt>
    <dgm:pt modelId="{745C04EB-1308-4AC8-8434-4E49248989BF}" type="pres">
      <dgm:prSet presAssocID="{41E429D2-CE3C-49C9-B596-83C0E0B742F3}" presName="rootComposite3" presStyleCnt="0"/>
      <dgm:spPr/>
    </dgm:pt>
    <dgm:pt modelId="{2FA93073-8B90-4ED2-938D-31B1B04A3D32}" type="pres">
      <dgm:prSet presAssocID="{41E429D2-CE3C-49C9-B596-83C0E0B742F3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BC7620-DC6D-4E17-AD00-E447103EC76B}" type="pres">
      <dgm:prSet presAssocID="{41E429D2-CE3C-49C9-B596-83C0E0B742F3}" presName="rootConnector3" presStyleLbl="asst1" presStyleIdx="0" presStyleCnt="1"/>
      <dgm:spPr/>
      <dgm:t>
        <a:bodyPr/>
        <a:lstStyle/>
        <a:p>
          <a:endParaRPr lang="ru-RU"/>
        </a:p>
      </dgm:t>
    </dgm:pt>
    <dgm:pt modelId="{04517E18-BB37-4CBE-8245-11067E7421D2}" type="pres">
      <dgm:prSet presAssocID="{41E429D2-CE3C-49C9-B596-83C0E0B742F3}" presName="hierChild6" presStyleCnt="0"/>
      <dgm:spPr/>
    </dgm:pt>
    <dgm:pt modelId="{829AD264-EAB3-4764-AEFF-3718F8D343DF}" type="pres">
      <dgm:prSet presAssocID="{41E429D2-CE3C-49C9-B596-83C0E0B742F3}" presName="hierChild7" presStyleCnt="0"/>
      <dgm:spPr/>
    </dgm:pt>
  </dgm:ptLst>
  <dgm:cxnLst>
    <dgm:cxn modelId="{A440EBA7-A6ED-4350-BABC-A1D33CFB7F5D}" type="presOf" srcId="{4ECA6CDF-4DF6-4131-83E3-B57F3CEBD88A}" destId="{24B03C0A-9B5E-4A15-AC00-DA3B1E9AE0AC}" srcOrd="0" destOrd="0" presId="urn:microsoft.com/office/officeart/2005/8/layout/orgChart1"/>
    <dgm:cxn modelId="{AD3E0739-0CD7-4CF5-978A-88A41A2C9B7F}" type="presOf" srcId="{10437FED-4710-4124-9DCC-E88C1BF7E900}" destId="{8A963919-4E60-42CA-9685-33C0927F712B}" srcOrd="0" destOrd="0" presId="urn:microsoft.com/office/officeart/2005/8/layout/orgChart1"/>
    <dgm:cxn modelId="{89D13353-19E2-4057-B2E8-6646629D10F3}" type="presOf" srcId="{3AFF0D72-229E-4038-B5AC-438778B23A47}" destId="{FE265336-B1E5-4CEC-AF9E-D9472854D4D8}" srcOrd="1" destOrd="0" presId="urn:microsoft.com/office/officeart/2005/8/layout/orgChart1"/>
    <dgm:cxn modelId="{915A9588-FE19-4EF8-8199-680AAB0AE76C}" srcId="{4ECA6CDF-4DF6-4131-83E3-B57F3CEBD88A}" destId="{372267EC-5EEC-4F64-996D-1C576F63A77F}" srcOrd="0" destOrd="0" parTransId="{1F81403F-12FE-40E8-9656-3D09884879FA}" sibTransId="{328C5751-893C-46F3-AA6F-08C83487723D}"/>
    <dgm:cxn modelId="{0000676D-5378-40E9-B651-4DA77A4C870A}" type="presOf" srcId="{7A35730E-F171-4A11-AC3E-91889D69344B}" destId="{197132D8-C090-48A3-8AB7-B63FE7EC2924}" srcOrd="0" destOrd="0" presId="urn:microsoft.com/office/officeart/2005/8/layout/orgChart1"/>
    <dgm:cxn modelId="{B6985D26-EB1A-465E-8F28-F1F3C85B6B9A}" type="presOf" srcId="{CB23D215-2ABA-4789-A9C3-E6FFD03E11D3}" destId="{898C4E06-17C1-4DF8-AD74-05C99D0B8B9E}" srcOrd="0" destOrd="0" presId="urn:microsoft.com/office/officeart/2005/8/layout/orgChart1"/>
    <dgm:cxn modelId="{09919658-2C3D-4CA6-AB8B-1112FBDBF589}" type="presOf" srcId="{372267EC-5EEC-4F64-996D-1C576F63A77F}" destId="{F08418E3-F5AA-4334-A7BE-5C7BB24D5520}" srcOrd="0" destOrd="0" presId="urn:microsoft.com/office/officeart/2005/8/layout/orgChart1"/>
    <dgm:cxn modelId="{DEA334B2-BE64-4C1F-B6E8-2410EEA8323A}" srcId="{372267EC-5EEC-4F64-996D-1C576F63A77F}" destId="{41E429D2-CE3C-49C9-B596-83C0E0B742F3}" srcOrd="0" destOrd="0" parTransId="{F9C159B3-40A4-4A36-9719-D557A86318C3}" sibTransId="{39C7B311-56EF-4121-BEA2-5B4A7E7D0BFC}"/>
    <dgm:cxn modelId="{D0289A18-EDD3-412A-A27C-C2ACB9F721D1}" type="presOf" srcId="{5C62EF34-11D3-4C80-B9A7-DA68CB4FE0FD}" destId="{E15229B4-6699-4F9B-9181-5923721463A4}" srcOrd="0" destOrd="0" presId="urn:microsoft.com/office/officeart/2005/8/layout/orgChart1"/>
    <dgm:cxn modelId="{44FD43F6-CB80-4F3F-8C7F-946A3B45253A}" srcId="{372267EC-5EEC-4F64-996D-1C576F63A77F}" destId="{5D7A5910-6C10-4BE4-8489-7A7DF72C865F}" srcOrd="1" destOrd="0" parTransId="{10437FED-4710-4124-9DCC-E88C1BF7E900}" sibTransId="{F0103E93-5F7C-49B4-B279-325FC390FE53}"/>
    <dgm:cxn modelId="{EC2A8C2C-1967-4CA0-83B9-F3E4AFB3BAAC}" type="presOf" srcId="{41E429D2-CE3C-49C9-B596-83C0E0B742F3}" destId="{2FA93073-8B90-4ED2-938D-31B1B04A3D32}" srcOrd="0" destOrd="0" presId="urn:microsoft.com/office/officeart/2005/8/layout/orgChart1"/>
    <dgm:cxn modelId="{EBFC601E-A385-4504-AC42-10E4B5D5ABFD}" type="presOf" srcId="{41E429D2-CE3C-49C9-B596-83C0E0B742F3}" destId="{03BC7620-DC6D-4E17-AD00-E447103EC76B}" srcOrd="1" destOrd="0" presId="urn:microsoft.com/office/officeart/2005/8/layout/orgChart1"/>
    <dgm:cxn modelId="{9BD86B07-DA91-4C41-8454-31F31D15173A}" srcId="{372267EC-5EEC-4F64-996D-1C576F63A77F}" destId="{5C62EF34-11D3-4C80-B9A7-DA68CB4FE0FD}" srcOrd="3" destOrd="0" parTransId="{7A35730E-F171-4A11-AC3E-91889D69344B}" sibTransId="{B6613CAE-6AF6-4AB4-BF28-46DB7A09634E}"/>
    <dgm:cxn modelId="{68BD4D84-E594-4A29-9B7D-E222416B9D6C}" type="presOf" srcId="{5D7A5910-6C10-4BE4-8489-7A7DF72C865F}" destId="{6C4DCE51-3B1C-4E85-A8AF-8E146D50EF73}" srcOrd="0" destOrd="0" presId="urn:microsoft.com/office/officeart/2005/8/layout/orgChart1"/>
    <dgm:cxn modelId="{E4EA358F-693E-4348-AA9F-CC16A6B7702A}" type="presOf" srcId="{3AFF0D72-229E-4038-B5AC-438778B23A47}" destId="{07AFB7BA-450A-4C63-B48E-F2C31AF4D755}" srcOrd="0" destOrd="0" presId="urn:microsoft.com/office/officeart/2005/8/layout/orgChart1"/>
    <dgm:cxn modelId="{7F2F8B40-1DC0-4246-9FCE-18396A30D0DD}" type="presOf" srcId="{F9C159B3-40A4-4A36-9719-D557A86318C3}" destId="{A1CD761C-2C2F-4E2D-8E37-3A6ED08149F3}" srcOrd="0" destOrd="0" presId="urn:microsoft.com/office/officeart/2005/8/layout/orgChart1"/>
    <dgm:cxn modelId="{957D78E2-96AB-463D-B058-ED73B4C894E5}" srcId="{372267EC-5EEC-4F64-996D-1C576F63A77F}" destId="{3AFF0D72-229E-4038-B5AC-438778B23A47}" srcOrd="2" destOrd="0" parTransId="{CB23D215-2ABA-4789-A9C3-E6FFD03E11D3}" sibTransId="{6E8350A3-9BC1-4E88-8F94-1A59BA8224C3}"/>
    <dgm:cxn modelId="{8DF58CBF-FB75-4E94-A929-76FE1BE187F8}" type="presOf" srcId="{372267EC-5EEC-4F64-996D-1C576F63A77F}" destId="{895FB3EF-558A-477B-AB45-C7276DB0DA8C}" srcOrd="1" destOrd="0" presId="urn:microsoft.com/office/officeart/2005/8/layout/orgChart1"/>
    <dgm:cxn modelId="{6F2426D5-8E7D-4F22-90A9-2D8CF8699264}" type="presOf" srcId="{5D7A5910-6C10-4BE4-8489-7A7DF72C865F}" destId="{5850D95A-8DCF-47CC-9E8D-EEF9072F8C94}" srcOrd="1" destOrd="0" presId="urn:microsoft.com/office/officeart/2005/8/layout/orgChart1"/>
    <dgm:cxn modelId="{2B80C074-EA08-4A9C-8FD6-A22A098E1F21}" type="presOf" srcId="{5C62EF34-11D3-4C80-B9A7-DA68CB4FE0FD}" destId="{70613759-0233-41C4-A346-4E2DCADF33FD}" srcOrd="1" destOrd="0" presId="urn:microsoft.com/office/officeart/2005/8/layout/orgChart1"/>
    <dgm:cxn modelId="{1BDADC02-9A4D-4730-943C-A8F868261F0D}" type="presParOf" srcId="{24B03C0A-9B5E-4A15-AC00-DA3B1E9AE0AC}" destId="{84D3074B-666A-4C1E-BEE7-81111FA7BDA6}" srcOrd="0" destOrd="0" presId="urn:microsoft.com/office/officeart/2005/8/layout/orgChart1"/>
    <dgm:cxn modelId="{E23F154A-935B-479B-A1BA-9306303D4B9F}" type="presParOf" srcId="{84D3074B-666A-4C1E-BEE7-81111FA7BDA6}" destId="{6A0699CD-F7DB-4581-A704-FB34D1EE0969}" srcOrd="0" destOrd="0" presId="urn:microsoft.com/office/officeart/2005/8/layout/orgChart1"/>
    <dgm:cxn modelId="{5CD94088-0685-423F-9E28-DE8B7E8BF2F6}" type="presParOf" srcId="{6A0699CD-F7DB-4581-A704-FB34D1EE0969}" destId="{F08418E3-F5AA-4334-A7BE-5C7BB24D5520}" srcOrd="0" destOrd="0" presId="urn:microsoft.com/office/officeart/2005/8/layout/orgChart1"/>
    <dgm:cxn modelId="{CA366303-8A95-4350-A7DA-DB7363FF142E}" type="presParOf" srcId="{6A0699CD-F7DB-4581-A704-FB34D1EE0969}" destId="{895FB3EF-558A-477B-AB45-C7276DB0DA8C}" srcOrd="1" destOrd="0" presId="urn:microsoft.com/office/officeart/2005/8/layout/orgChart1"/>
    <dgm:cxn modelId="{854BC55F-A894-4853-8DB8-843083752236}" type="presParOf" srcId="{84D3074B-666A-4C1E-BEE7-81111FA7BDA6}" destId="{C7C927E1-E563-40B2-958B-89B15D62D593}" srcOrd="1" destOrd="0" presId="urn:microsoft.com/office/officeart/2005/8/layout/orgChart1"/>
    <dgm:cxn modelId="{2ED90533-1244-4EFA-B2BA-DBF17264C2EA}" type="presParOf" srcId="{C7C927E1-E563-40B2-958B-89B15D62D593}" destId="{8A963919-4E60-42CA-9685-33C0927F712B}" srcOrd="0" destOrd="0" presId="urn:microsoft.com/office/officeart/2005/8/layout/orgChart1"/>
    <dgm:cxn modelId="{7BF8F0FE-01A7-4C3E-8612-9432871A6FC4}" type="presParOf" srcId="{C7C927E1-E563-40B2-958B-89B15D62D593}" destId="{7E8F4DC0-7F2F-4A0E-BF19-F751875075FD}" srcOrd="1" destOrd="0" presId="urn:microsoft.com/office/officeart/2005/8/layout/orgChart1"/>
    <dgm:cxn modelId="{71422EBF-7258-43E3-8E02-AC980ABC513A}" type="presParOf" srcId="{7E8F4DC0-7F2F-4A0E-BF19-F751875075FD}" destId="{17D3556F-914C-491B-ADD4-D47D3B39D450}" srcOrd="0" destOrd="0" presId="urn:microsoft.com/office/officeart/2005/8/layout/orgChart1"/>
    <dgm:cxn modelId="{5FC423AE-E02C-4CFC-890D-469CCD8EBA28}" type="presParOf" srcId="{17D3556F-914C-491B-ADD4-D47D3B39D450}" destId="{6C4DCE51-3B1C-4E85-A8AF-8E146D50EF73}" srcOrd="0" destOrd="0" presId="urn:microsoft.com/office/officeart/2005/8/layout/orgChart1"/>
    <dgm:cxn modelId="{44C74F3C-AAB3-4867-8873-45AD3FD3C97C}" type="presParOf" srcId="{17D3556F-914C-491B-ADD4-D47D3B39D450}" destId="{5850D95A-8DCF-47CC-9E8D-EEF9072F8C94}" srcOrd="1" destOrd="0" presId="urn:microsoft.com/office/officeart/2005/8/layout/orgChart1"/>
    <dgm:cxn modelId="{2F7DA24E-6C5C-418B-BE12-253F43C4892D}" type="presParOf" srcId="{7E8F4DC0-7F2F-4A0E-BF19-F751875075FD}" destId="{083589EE-361D-488B-8BC1-6759D672FFD6}" srcOrd="1" destOrd="0" presId="urn:microsoft.com/office/officeart/2005/8/layout/orgChart1"/>
    <dgm:cxn modelId="{7E77AAE3-8C7B-4F2E-B345-7551B5A1B51A}" type="presParOf" srcId="{7E8F4DC0-7F2F-4A0E-BF19-F751875075FD}" destId="{4769F9B3-2E81-4AF6-B7F8-16B124D69C4A}" srcOrd="2" destOrd="0" presId="urn:microsoft.com/office/officeart/2005/8/layout/orgChart1"/>
    <dgm:cxn modelId="{81F3C53A-13A9-4D32-A617-9836B1C1AC3C}" type="presParOf" srcId="{C7C927E1-E563-40B2-958B-89B15D62D593}" destId="{898C4E06-17C1-4DF8-AD74-05C99D0B8B9E}" srcOrd="2" destOrd="0" presId="urn:microsoft.com/office/officeart/2005/8/layout/orgChart1"/>
    <dgm:cxn modelId="{0764A854-DE4C-4263-A1BC-1D68B5099105}" type="presParOf" srcId="{C7C927E1-E563-40B2-958B-89B15D62D593}" destId="{0B232C4A-AB65-4FC7-99D3-68A44E9457D8}" srcOrd="3" destOrd="0" presId="urn:microsoft.com/office/officeart/2005/8/layout/orgChart1"/>
    <dgm:cxn modelId="{8C4A6B39-3FFF-44B7-83A9-08B8D78741A0}" type="presParOf" srcId="{0B232C4A-AB65-4FC7-99D3-68A44E9457D8}" destId="{4FD7A6BE-3709-4A96-B204-10F67A1F4F06}" srcOrd="0" destOrd="0" presId="urn:microsoft.com/office/officeart/2005/8/layout/orgChart1"/>
    <dgm:cxn modelId="{22BDA047-D289-4DAC-A221-11D5125706B5}" type="presParOf" srcId="{4FD7A6BE-3709-4A96-B204-10F67A1F4F06}" destId="{07AFB7BA-450A-4C63-B48E-F2C31AF4D755}" srcOrd="0" destOrd="0" presId="urn:microsoft.com/office/officeart/2005/8/layout/orgChart1"/>
    <dgm:cxn modelId="{6AD40E33-AB8B-472D-8336-EE9B74723950}" type="presParOf" srcId="{4FD7A6BE-3709-4A96-B204-10F67A1F4F06}" destId="{FE265336-B1E5-4CEC-AF9E-D9472854D4D8}" srcOrd="1" destOrd="0" presId="urn:microsoft.com/office/officeart/2005/8/layout/orgChart1"/>
    <dgm:cxn modelId="{B24E32F0-3B7A-4120-B0AD-70A55312153D}" type="presParOf" srcId="{0B232C4A-AB65-4FC7-99D3-68A44E9457D8}" destId="{16A25FEB-3676-4675-A860-2E72C5599979}" srcOrd="1" destOrd="0" presId="urn:microsoft.com/office/officeart/2005/8/layout/orgChart1"/>
    <dgm:cxn modelId="{6D595573-0EC3-4657-95E8-080C97260E6B}" type="presParOf" srcId="{0B232C4A-AB65-4FC7-99D3-68A44E9457D8}" destId="{96FEE6B1-8F4E-4469-BB05-AE13AB0E8939}" srcOrd="2" destOrd="0" presId="urn:microsoft.com/office/officeart/2005/8/layout/orgChart1"/>
    <dgm:cxn modelId="{BF550CD5-7D87-4009-A154-A62C64D988CF}" type="presParOf" srcId="{C7C927E1-E563-40B2-958B-89B15D62D593}" destId="{197132D8-C090-48A3-8AB7-B63FE7EC2924}" srcOrd="4" destOrd="0" presId="urn:microsoft.com/office/officeart/2005/8/layout/orgChart1"/>
    <dgm:cxn modelId="{0FB48D85-9887-4F95-B9E6-85FEE4102639}" type="presParOf" srcId="{C7C927E1-E563-40B2-958B-89B15D62D593}" destId="{991147A8-EB50-464A-A3B1-3B84B31EC0C5}" srcOrd="5" destOrd="0" presId="urn:microsoft.com/office/officeart/2005/8/layout/orgChart1"/>
    <dgm:cxn modelId="{95570D46-608B-4B94-9C57-4E39AA79FF1F}" type="presParOf" srcId="{991147A8-EB50-464A-A3B1-3B84B31EC0C5}" destId="{4E7E045E-D207-413F-B148-61CED4064DB4}" srcOrd="0" destOrd="0" presId="urn:microsoft.com/office/officeart/2005/8/layout/orgChart1"/>
    <dgm:cxn modelId="{A9BBA4D9-1091-4FEB-886D-6B2F1F6DA4C7}" type="presParOf" srcId="{4E7E045E-D207-413F-B148-61CED4064DB4}" destId="{E15229B4-6699-4F9B-9181-5923721463A4}" srcOrd="0" destOrd="0" presId="urn:microsoft.com/office/officeart/2005/8/layout/orgChart1"/>
    <dgm:cxn modelId="{3F96DA63-0C68-4905-813E-E7F0EC887B2F}" type="presParOf" srcId="{4E7E045E-D207-413F-B148-61CED4064DB4}" destId="{70613759-0233-41C4-A346-4E2DCADF33FD}" srcOrd="1" destOrd="0" presId="urn:microsoft.com/office/officeart/2005/8/layout/orgChart1"/>
    <dgm:cxn modelId="{4B764619-5159-4C87-B0A2-5214E6BF4112}" type="presParOf" srcId="{991147A8-EB50-464A-A3B1-3B84B31EC0C5}" destId="{25C5B16F-AFC3-4ABC-B7B9-58860D622420}" srcOrd="1" destOrd="0" presId="urn:microsoft.com/office/officeart/2005/8/layout/orgChart1"/>
    <dgm:cxn modelId="{3071537E-D046-4B83-B9D5-8DF3286DC622}" type="presParOf" srcId="{991147A8-EB50-464A-A3B1-3B84B31EC0C5}" destId="{351EA3C1-51E9-4732-82FD-6E0C522F16ED}" srcOrd="2" destOrd="0" presId="urn:microsoft.com/office/officeart/2005/8/layout/orgChart1"/>
    <dgm:cxn modelId="{75574C79-FC39-45A3-AA5A-F07BB9F75955}" type="presParOf" srcId="{84D3074B-666A-4C1E-BEE7-81111FA7BDA6}" destId="{A30C7350-4B1B-449E-A0F2-6FDB512F4151}" srcOrd="2" destOrd="0" presId="urn:microsoft.com/office/officeart/2005/8/layout/orgChart1"/>
    <dgm:cxn modelId="{FC06A3BD-599B-49AE-9AA3-62A354B9C637}" type="presParOf" srcId="{A30C7350-4B1B-449E-A0F2-6FDB512F4151}" destId="{A1CD761C-2C2F-4E2D-8E37-3A6ED08149F3}" srcOrd="0" destOrd="0" presId="urn:microsoft.com/office/officeart/2005/8/layout/orgChart1"/>
    <dgm:cxn modelId="{632DCD12-7C95-446D-AD1F-D449BD5372B8}" type="presParOf" srcId="{A30C7350-4B1B-449E-A0F2-6FDB512F4151}" destId="{E81D2B36-1B21-4586-A22D-62D2E16FF215}" srcOrd="1" destOrd="0" presId="urn:microsoft.com/office/officeart/2005/8/layout/orgChart1"/>
    <dgm:cxn modelId="{E0F8F4D6-A005-444E-850B-0617D681D346}" type="presParOf" srcId="{E81D2B36-1B21-4586-A22D-62D2E16FF215}" destId="{745C04EB-1308-4AC8-8434-4E49248989BF}" srcOrd="0" destOrd="0" presId="urn:microsoft.com/office/officeart/2005/8/layout/orgChart1"/>
    <dgm:cxn modelId="{CD819FFA-4F1A-45FD-B21F-5C8CDB3CB85D}" type="presParOf" srcId="{745C04EB-1308-4AC8-8434-4E49248989BF}" destId="{2FA93073-8B90-4ED2-938D-31B1B04A3D32}" srcOrd="0" destOrd="0" presId="urn:microsoft.com/office/officeart/2005/8/layout/orgChart1"/>
    <dgm:cxn modelId="{75C114EC-5C2C-44EC-87AA-F879D351D92B}" type="presParOf" srcId="{745C04EB-1308-4AC8-8434-4E49248989BF}" destId="{03BC7620-DC6D-4E17-AD00-E447103EC76B}" srcOrd="1" destOrd="0" presId="urn:microsoft.com/office/officeart/2005/8/layout/orgChart1"/>
    <dgm:cxn modelId="{A69A9E71-ACA4-44C2-B5B0-80A7BAC9BF84}" type="presParOf" srcId="{E81D2B36-1B21-4586-A22D-62D2E16FF215}" destId="{04517E18-BB37-4CBE-8245-11067E7421D2}" srcOrd="1" destOrd="0" presId="urn:microsoft.com/office/officeart/2005/8/layout/orgChart1"/>
    <dgm:cxn modelId="{5409E2A8-3C7E-4061-8846-4FD5D5706DDA}" type="presParOf" srcId="{E81D2B36-1B21-4586-A22D-62D2E16FF215}" destId="{829AD264-EAB3-4764-AEFF-3718F8D343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3F6CEC-93B5-4B35-A2A1-C737B25ED51D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A301DBF-5C40-4602-9657-A28EF6084C4A}">
      <dgm:prSet phldrT="[Текст]"/>
      <dgm:spPr/>
      <dgm:t>
        <a:bodyPr/>
        <a:lstStyle/>
        <a:p>
          <a:r>
            <a:rPr lang="ru-RU" dirty="0" smtClean="0"/>
            <a:t>Регулятор государственной политики</a:t>
          </a:r>
          <a:endParaRPr lang="ru-RU" dirty="0"/>
        </a:p>
      </dgm:t>
    </dgm:pt>
    <dgm:pt modelId="{50552C41-CA51-40D3-80FB-62A45E332292}" type="parTrans" cxnId="{8325FF0D-248D-4516-B6B1-9ED7D867BE6C}">
      <dgm:prSet/>
      <dgm:spPr/>
      <dgm:t>
        <a:bodyPr/>
        <a:lstStyle/>
        <a:p>
          <a:endParaRPr lang="ru-RU"/>
        </a:p>
      </dgm:t>
    </dgm:pt>
    <dgm:pt modelId="{1F22C0DF-5411-4CAC-A9CD-48881504696D}" type="sibTrans" cxnId="{8325FF0D-248D-4516-B6B1-9ED7D867BE6C}">
      <dgm:prSet/>
      <dgm:spPr/>
      <dgm:t>
        <a:bodyPr/>
        <a:lstStyle/>
        <a:p>
          <a:endParaRPr lang="ru-RU"/>
        </a:p>
      </dgm:t>
    </dgm:pt>
    <dgm:pt modelId="{0A965D47-ECE4-44D8-8F9C-08A490F12CD4}">
      <dgm:prSet phldrT="[Текст]"/>
      <dgm:spPr/>
      <dgm:t>
        <a:bodyPr/>
        <a:lstStyle/>
        <a:p>
          <a:r>
            <a:rPr lang="ru-RU" dirty="0" smtClean="0"/>
            <a:t>Дополнение к институциональной политике</a:t>
          </a:r>
          <a:endParaRPr lang="ru-RU" dirty="0"/>
        </a:p>
      </dgm:t>
    </dgm:pt>
    <dgm:pt modelId="{E3101650-16A0-4E2F-86D9-68937959FB62}" type="parTrans" cxnId="{023F7AC4-5667-490B-9978-BDB321FB685E}">
      <dgm:prSet/>
      <dgm:spPr/>
      <dgm:t>
        <a:bodyPr/>
        <a:lstStyle/>
        <a:p>
          <a:endParaRPr lang="ru-RU"/>
        </a:p>
      </dgm:t>
    </dgm:pt>
    <dgm:pt modelId="{004D8F53-DB7F-4542-BF68-B2A4F81429BE}" type="sibTrans" cxnId="{023F7AC4-5667-490B-9978-BDB321FB685E}">
      <dgm:prSet/>
      <dgm:spPr/>
      <dgm:t>
        <a:bodyPr/>
        <a:lstStyle/>
        <a:p>
          <a:endParaRPr lang="ru-RU"/>
        </a:p>
      </dgm:t>
    </dgm:pt>
    <dgm:pt modelId="{6161DBDE-F90E-451F-A31C-E59941B725BF}">
      <dgm:prSet phldrT="[Текст]"/>
      <dgm:spPr/>
      <dgm:t>
        <a:bodyPr/>
        <a:lstStyle/>
        <a:p>
          <a:r>
            <a:rPr lang="ru-RU" dirty="0" smtClean="0"/>
            <a:t>Привязка к промышленной политике в новом виде</a:t>
          </a:r>
          <a:endParaRPr lang="ru-RU" dirty="0"/>
        </a:p>
      </dgm:t>
    </dgm:pt>
    <dgm:pt modelId="{12DE55A6-1E4E-41F1-9917-760D2AD31EEF}" type="parTrans" cxnId="{AC249921-1E0E-436B-9E76-2EB8CF5945F5}">
      <dgm:prSet/>
      <dgm:spPr/>
      <dgm:t>
        <a:bodyPr/>
        <a:lstStyle/>
        <a:p>
          <a:endParaRPr lang="ru-RU"/>
        </a:p>
      </dgm:t>
    </dgm:pt>
    <dgm:pt modelId="{984877A2-6F06-4B27-B1B5-B211EF526A9F}" type="sibTrans" cxnId="{AC249921-1E0E-436B-9E76-2EB8CF5945F5}">
      <dgm:prSet/>
      <dgm:spPr/>
      <dgm:t>
        <a:bodyPr/>
        <a:lstStyle/>
        <a:p>
          <a:endParaRPr lang="ru-RU"/>
        </a:p>
      </dgm:t>
    </dgm:pt>
    <dgm:pt modelId="{E97D2D44-F82B-44D1-A923-1704EA1C24A2}" type="pres">
      <dgm:prSet presAssocID="{A13F6CEC-93B5-4B35-A2A1-C737B25ED5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BFDD1E-27D5-4BAA-8229-1DAEDBF512DA}" type="pres">
      <dgm:prSet presAssocID="{3A301DBF-5C40-4602-9657-A28EF6084C4A}" presName="parentLin" presStyleCnt="0"/>
      <dgm:spPr/>
    </dgm:pt>
    <dgm:pt modelId="{6FC3443F-C4A2-4108-9552-5AF258372B0F}" type="pres">
      <dgm:prSet presAssocID="{3A301DBF-5C40-4602-9657-A28EF6084C4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C454FCA-831A-452F-B0F3-AB1138C2065B}" type="pres">
      <dgm:prSet presAssocID="{3A301DBF-5C40-4602-9657-A28EF6084C4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6FB41-7F7A-4453-8C5C-918739C210CA}" type="pres">
      <dgm:prSet presAssocID="{3A301DBF-5C40-4602-9657-A28EF6084C4A}" presName="negativeSpace" presStyleCnt="0"/>
      <dgm:spPr/>
    </dgm:pt>
    <dgm:pt modelId="{D7587919-B440-489E-9535-B52F85DE2490}" type="pres">
      <dgm:prSet presAssocID="{3A301DBF-5C40-4602-9657-A28EF6084C4A}" presName="childText" presStyleLbl="conFgAcc1" presStyleIdx="0" presStyleCnt="3">
        <dgm:presLayoutVars>
          <dgm:bulletEnabled val="1"/>
        </dgm:presLayoutVars>
      </dgm:prSet>
      <dgm:spPr/>
    </dgm:pt>
    <dgm:pt modelId="{32E2EE8F-D3C8-4E73-9FF8-032FF25177F3}" type="pres">
      <dgm:prSet presAssocID="{1F22C0DF-5411-4CAC-A9CD-48881504696D}" presName="spaceBetweenRectangles" presStyleCnt="0"/>
      <dgm:spPr/>
    </dgm:pt>
    <dgm:pt modelId="{B8F9F012-34FD-4429-8B07-2BB47133ED17}" type="pres">
      <dgm:prSet presAssocID="{0A965D47-ECE4-44D8-8F9C-08A490F12CD4}" presName="parentLin" presStyleCnt="0"/>
      <dgm:spPr/>
    </dgm:pt>
    <dgm:pt modelId="{4E76ABE5-C04B-4D52-9A58-C36DB4802FBD}" type="pres">
      <dgm:prSet presAssocID="{0A965D47-ECE4-44D8-8F9C-08A490F12CD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493C633-061B-4933-A556-CE9C3C85A1AF}" type="pres">
      <dgm:prSet presAssocID="{0A965D47-ECE4-44D8-8F9C-08A490F12CD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C2D1D0-3A4C-4758-9565-B0C1B9432A9B}" type="pres">
      <dgm:prSet presAssocID="{0A965D47-ECE4-44D8-8F9C-08A490F12CD4}" presName="negativeSpace" presStyleCnt="0"/>
      <dgm:spPr/>
    </dgm:pt>
    <dgm:pt modelId="{DA264139-027E-4E6B-9105-C362346A7D5B}" type="pres">
      <dgm:prSet presAssocID="{0A965D47-ECE4-44D8-8F9C-08A490F12CD4}" presName="childText" presStyleLbl="conFgAcc1" presStyleIdx="1" presStyleCnt="3">
        <dgm:presLayoutVars>
          <dgm:bulletEnabled val="1"/>
        </dgm:presLayoutVars>
      </dgm:prSet>
      <dgm:spPr/>
    </dgm:pt>
    <dgm:pt modelId="{070114A5-82A0-41FF-856B-18DFE6A89E25}" type="pres">
      <dgm:prSet presAssocID="{004D8F53-DB7F-4542-BF68-B2A4F81429BE}" presName="spaceBetweenRectangles" presStyleCnt="0"/>
      <dgm:spPr/>
    </dgm:pt>
    <dgm:pt modelId="{AC9C6E9E-7707-42A2-886B-18F6FF0B1EE8}" type="pres">
      <dgm:prSet presAssocID="{6161DBDE-F90E-451F-A31C-E59941B725BF}" presName="parentLin" presStyleCnt="0"/>
      <dgm:spPr/>
    </dgm:pt>
    <dgm:pt modelId="{10E2235E-3DAA-4730-8335-C74AB52DB6FA}" type="pres">
      <dgm:prSet presAssocID="{6161DBDE-F90E-451F-A31C-E59941B725B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5B786AA-98D8-4F65-BF3A-F1A3CB1C9D90}" type="pres">
      <dgm:prSet presAssocID="{6161DBDE-F90E-451F-A31C-E59941B725B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D26AA1-7A54-49AD-8988-3E122317D4E4}" type="pres">
      <dgm:prSet presAssocID="{6161DBDE-F90E-451F-A31C-E59941B725BF}" presName="negativeSpace" presStyleCnt="0"/>
      <dgm:spPr/>
    </dgm:pt>
    <dgm:pt modelId="{8529FCFD-036B-4492-A0D6-1DE115481B44}" type="pres">
      <dgm:prSet presAssocID="{6161DBDE-F90E-451F-A31C-E59941B725B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C249921-1E0E-436B-9E76-2EB8CF5945F5}" srcId="{A13F6CEC-93B5-4B35-A2A1-C737B25ED51D}" destId="{6161DBDE-F90E-451F-A31C-E59941B725BF}" srcOrd="2" destOrd="0" parTransId="{12DE55A6-1E4E-41F1-9917-760D2AD31EEF}" sibTransId="{984877A2-6F06-4B27-B1B5-B211EF526A9F}"/>
    <dgm:cxn modelId="{2AFED008-84EE-42AC-A8E2-773D526DD197}" type="presOf" srcId="{3A301DBF-5C40-4602-9657-A28EF6084C4A}" destId="{5C454FCA-831A-452F-B0F3-AB1138C2065B}" srcOrd="1" destOrd="0" presId="urn:microsoft.com/office/officeart/2005/8/layout/list1"/>
    <dgm:cxn modelId="{973C8C11-7A98-4327-AF0E-B6593EE35387}" type="presOf" srcId="{0A965D47-ECE4-44D8-8F9C-08A490F12CD4}" destId="{4E76ABE5-C04B-4D52-9A58-C36DB4802FBD}" srcOrd="0" destOrd="0" presId="urn:microsoft.com/office/officeart/2005/8/layout/list1"/>
    <dgm:cxn modelId="{023F7AC4-5667-490B-9978-BDB321FB685E}" srcId="{A13F6CEC-93B5-4B35-A2A1-C737B25ED51D}" destId="{0A965D47-ECE4-44D8-8F9C-08A490F12CD4}" srcOrd="1" destOrd="0" parTransId="{E3101650-16A0-4E2F-86D9-68937959FB62}" sibTransId="{004D8F53-DB7F-4542-BF68-B2A4F81429BE}"/>
    <dgm:cxn modelId="{3CB5A38E-65BA-4216-9283-9B6BEF49A9FC}" type="presOf" srcId="{3A301DBF-5C40-4602-9657-A28EF6084C4A}" destId="{6FC3443F-C4A2-4108-9552-5AF258372B0F}" srcOrd="0" destOrd="0" presId="urn:microsoft.com/office/officeart/2005/8/layout/list1"/>
    <dgm:cxn modelId="{8325FF0D-248D-4516-B6B1-9ED7D867BE6C}" srcId="{A13F6CEC-93B5-4B35-A2A1-C737B25ED51D}" destId="{3A301DBF-5C40-4602-9657-A28EF6084C4A}" srcOrd="0" destOrd="0" parTransId="{50552C41-CA51-40D3-80FB-62A45E332292}" sibTransId="{1F22C0DF-5411-4CAC-A9CD-48881504696D}"/>
    <dgm:cxn modelId="{FE42DAD2-CC92-4810-9A48-AEB216A871B0}" type="presOf" srcId="{6161DBDE-F90E-451F-A31C-E59941B725BF}" destId="{10E2235E-3DAA-4730-8335-C74AB52DB6FA}" srcOrd="0" destOrd="0" presId="urn:microsoft.com/office/officeart/2005/8/layout/list1"/>
    <dgm:cxn modelId="{15D8DC80-440E-43D1-865A-4E1731389130}" type="presOf" srcId="{A13F6CEC-93B5-4B35-A2A1-C737B25ED51D}" destId="{E97D2D44-F82B-44D1-A923-1704EA1C24A2}" srcOrd="0" destOrd="0" presId="urn:microsoft.com/office/officeart/2005/8/layout/list1"/>
    <dgm:cxn modelId="{F82D7565-572D-4EC3-AF77-4F06C4B7FFA8}" type="presOf" srcId="{6161DBDE-F90E-451F-A31C-E59941B725BF}" destId="{A5B786AA-98D8-4F65-BF3A-F1A3CB1C9D90}" srcOrd="1" destOrd="0" presId="urn:microsoft.com/office/officeart/2005/8/layout/list1"/>
    <dgm:cxn modelId="{9F5A4B72-1B78-496C-84F2-D6D2BB151D13}" type="presOf" srcId="{0A965D47-ECE4-44D8-8F9C-08A490F12CD4}" destId="{2493C633-061B-4933-A556-CE9C3C85A1AF}" srcOrd="1" destOrd="0" presId="urn:microsoft.com/office/officeart/2005/8/layout/list1"/>
    <dgm:cxn modelId="{92C9E7B3-3ADC-4C4A-9A03-ADE32F928685}" type="presParOf" srcId="{E97D2D44-F82B-44D1-A923-1704EA1C24A2}" destId="{B0BFDD1E-27D5-4BAA-8229-1DAEDBF512DA}" srcOrd="0" destOrd="0" presId="urn:microsoft.com/office/officeart/2005/8/layout/list1"/>
    <dgm:cxn modelId="{18277AA5-6174-4D20-AD0F-EE03A9265B37}" type="presParOf" srcId="{B0BFDD1E-27D5-4BAA-8229-1DAEDBF512DA}" destId="{6FC3443F-C4A2-4108-9552-5AF258372B0F}" srcOrd="0" destOrd="0" presId="urn:microsoft.com/office/officeart/2005/8/layout/list1"/>
    <dgm:cxn modelId="{2D448B16-8F74-433F-9693-99CCF9ED753E}" type="presParOf" srcId="{B0BFDD1E-27D5-4BAA-8229-1DAEDBF512DA}" destId="{5C454FCA-831A-452F-B0F3-AB1138C2065B}" srcOrd="1" destOrd="0" presId="urn:microsoft.com/office/officeart/2005/8/layout/list1"/>
    <dgm:cxn modelId="{A79CC6B2-9CE6-4103-AABB-68B433A9EA1E}" type="presParOf" srcId="{E97D2D44-F82B-44D1-A923-1704EA1C24A2}" destId="{7A46FB41-7F7A-4453-8C5C-918739C210CA}" srcOrd="1" destOrd="0" presId="urn:microsoft.com/office/officeart/2005/8/layout/list1"/>
    <dgm:cxn modelId="{637FB773-CDED-4AFF-8ACF-8C201A312E5B}" type="presParOf" srcId="{E97D2D44-F82B-44D1-A923-1704EA1C24A2}" destId="{D7587919-B440-489E-9535-B52F85DE2490}" srcOrd="2" destOrd="0" presId="urn:microsoft.com/office/officeart/2005/8/layout/list1"/>
    <dgm:cxn modelId="{FB699610-9DC1-4252-889C-C655AE67C9D3}" type="presParOf" srcId="{E97D2D44-F82B-44D1-A923-1704EA1C24A2}" destId="{32E2EE8F-D3C8-4E73-9FF8-032FF25177F3}" srcOrd="3" destOrd="0" presId="urn:microsoft.com/office/officeart/2005/8/layout/list1"/>
    <dgm:cxn modelId="{B57AAAC9-24A1-4D13-B152-9603129F342A}" type="presParOf" srcId="{E97D2D44-F82B-44D1-A923-1704EA1C24A2}" destId="{B8F9F012-34FD-4429-8B07-2BB47133ED17}" srcOrd="4" destOrd="0" presId="urn:microsoft.com/office/officeart/2005/8/layout/list1"/>
    <dgm:cxn modelId="{483BD339-3458-4A17-BE06-0D4CA09D82AA}" type="presParOf" srcId="{B8F9F012-34FD-4429-8B07-2BB47133ED17}" destId="{4E76ABE5-C04B-4D52-9A58-C36DB4802FBD}" srcOrd="0" destOrd="0" presId="urn:microsoft.com/office/officeart/2005/8/layout/list1"/>
    <dgm:cxn modelId="{80985546-D0D5-4E05-871E-E263F730FA73}" type="presParOf" srcId="{B8F9F012-34FD-4429-8B07-2BB47133ED17}" destId="{2493C633-061B-4933-A556-CE9C3C85A1AF}" srcOrd="1" destOrd="0" presId="urn:microsoft.com/office/officeart/2005/8/layout/list1"/>
    <dgm:cxn modelId="{78A1B572-C4FF-4A25-B421-CC11F3626823}" type="presParOf" srcId="{E97D2D44-F82B-44D1-A923-1704EA1C24A2}" destId="{E4C2D1D0-3A4C-4758-9565-B0C1B9432A9B}" srcOrd="5" destOrd="0" presId="urn:microsoft.com/office/officeart/2005/8/layout/list1"/>
    <dgm:cxn modelId="{7F3CFC88-70AF-43E3-95D8-65FE097A67BB}" type="presParOf" srcId="{E97D2D44-F82B-44D1-A923-1704EA1C24A2}" destId="{DA264139-027E-4E6B-9105-C362346A7D5B}" srcOrd="6" destOrd="0" presId="urn:microsoft.com/office/officeart/2005/8/layout/list1"/>
    <dgm:cxn modelId="{738CCF7F-4FC8-4B53-BF1A-184BC649660D}" type="presParOf" srcId="{E97D2D44-F82B-44D1-A923-1704EA1C24A2}" destId="{070114A5-82A0-41FF-856B-18DFE6A89E25}" srcOrd="7" destOrd="0" presId="urn:microsoft.com/office/officeart/2005/8/layout/list1"/>
    <dgm:cxn modelId="{F7DDCADE-4F58-4BB2-8349-19DC37BED7E2}" type="presParOf" srcId="{E97D2D44-F82B-44D1-A923-1704EA1C24A2}" destId="{AC9C6E9E-7707-42A2-886B-18F6FF0B1EE8}" srcOrd="8" destOrd="0" presId="urn:microsoft.com/office/officeart/2005/8/layout/list1"/>
    <dgm:cxn modelId="{EC8CE5C3-A01E-4343-A2D9-1623B71B55CB}" type="presParOf" srcId="{AC9C6E9E-7707-42A2-886B-18F6FF0B1EE8}" destId="{10E2235E-3DAA-4730-8335-C74AB52DB6FA}" srcOrd="0" destOrd="0" presId="urn:microsoft.com/office/officeart/2005/8/layout/list1"/>
    <dgm:cxn modelId="{E53AC84F-BA4A-4470-80CA-7943CA665C4A}" type="presParOf" srcId="{AC9C6E9E-7707-42A2-886B-18F6FF0B1EE8}" destId="{A5B786AA-98D8-4F65-BF3A-F1A3CB1C9D90}" srcOrd="1" destOrd="0" presId="urn:microsoft.com/office/officeart/2005/8/layout/list1"/>
    <dgm:cxn modelId="{3C04E219-145E-4316-83FF-35EBA5304818}" type="presParOf" srcId="{E97D2D44-F82B-44D1-A923-1704EA1C24A2}" destId="{FCD26AA1-7A54-49AD-8988-3E122317D4E4}" srcOrd="9" destOrd="0" presId="urn:microsoft.com/office/officeart/2005/8/layout/list1"/>
    <dgm:cxn modelId="{B2922380-E1F3-464E-A24B-63E55B209794}" type="presParOf" srcId="{E97D2D44-F82B-44D1-A923-1704EA1C24A2}" destId="{8529FCFD-036B-4492-A0D6-1DE115481B4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32F86E-4001-429A-9C9A-6671C0D14BB0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DEEFC7C-98CF-470B-8073-7303B825D11D}">
      <dgm:prSet phldrT="[Текст]"/>
      <dgm:spPr/>
      <dgm:t>
        <a:bodyPr/>
        <a:lstStyle/>
        <a:p>
          <a:r>
            <a:rPr lang="ru-RU" dirty="0" smtClean="0"/>
            <a:t>Стимулирование спроса</a:t>
          </a:r>
          <a:endParaRPr lang="ru-RU" dirty="0"/>
        </a:p>
      </dgm:t>
    </dgm:pt>
    <dgm:pt modelId="{F32840C1-16C8-442D-BC43-CB2890D86A4F}" type="parTrans" cxnId="{D4AA1CAD-D184-4EF1-A3A1-366B518A88F3}">
      <dgm:prSet/>
      <dgm:spPr/>
      <dgm:t>
        <a:bodyPr/>
        <a:lstStyle/>
        <a:p>
          <a:endParaRPr lang="ru-RU"/>
        </a:p>
      </dgm:t>
    </dgm:pt>
    <dgm:pt modelId="{5F79D356-5DA4-4CA5-A66B-7B36C94E18DD}" type="sibTrans" cxnId="{D4AA1CAD-D184-4EF1-A3A1-366B518A88F3}">
      <dgm:prSet/>
      <dgm:spPr/>
      <dgm:t>
        <a:bodyPr/>
        <a:lstStyle/>
        <a:p>
          <a:endParaRPr lang="ru-RU"/>
        </a:p>
      </dgm:t>
    </dgm:pt>
    <dgm:pt modelId="{E66412BA-0F2A-4F0C-8D9E-E3721D2D8FD4}">
      <dgm:prSet phldrT="[Текст]"/>
      <dgm:spPr/>
      <dgm:t>
        <a:bodyPr/>
        <a:lstStyle/>
        <a:p>
          <a:r>
            <a:rPr lang="ru-RU" dirty="0" smtClean="0"/>
            <a:t>Активная денежная политика</a:t>
          </a:r>
          <a:endParaRPr lang="ru-RU" dirty="0"/>
        </a:p>
      </dgm:t>
    </dgm:pt>
    <dgm:pt modelId="{512CB909-6ADB-43EA-8FBD-E902A05314BC}" type="parTrans" cxnId="{044B57AB-738F-4647-B829-148E53C6227F}">
      <dgm:prSet/>
      <dgm:spPr/>
      <dgm:t>
        <a:bodyPr/>
        <a:lstStyle/>
        <a:p>
          <a:endParaRPr lang="ru-RU"/>
        </a:p>
      </dgm:t>
    </dgm:pt>
    <dgm:pt modelId="{6504258A-AA8F-4F0D-A74E-708715B7BD5D}" type="sibTrans" cxnId="{044B57AB-738F-4647-B829-148E53C6227F}">
      <dgm:prSet/>
      <dgm:spPr/>
      <dgm:t>
        <a:bodyPr/>
        <a:lstStyle/>
        <a:p>
          <a:endParaRPr lang="ru-RU"/>
        </a:p>
      </dgm:t>
    </dgm:pt>
    <dgm:pt modelId="{B7FCD38D-4557-496F-89EE-6383BC4D7990}">
      <dgm:prSet phldrT="[Текст]"/>
      <dgm:spPr/>
      <dgm:t>
        <a:bodyPr/>
        <a:lstStyle/>
        <a:p>
          <a:r>
            <a:rPr lang="ru-RU" dirty="0" smtClean="0"/>
            <a:t>Создание рабочих мест</a:t>
          </a:r>
          <a:endParaRPr lang="ru-RU" dirty="0"/>
        </a:p>
      </dgm:t>
    </dgm:pt>
    <dgm:pt modelId="{DC111F3B-19E6-4F1D-A57B-35F1B1FE5A87}" type="parTrans" cxnId="{EBA3BBA2-9E45-4012-8521-6A4EB931661A}">
      <dgm:prSet/>
      <dgm:spPr/>
      <dgm:t>
        <a:bodyPr/>
        <a:lstStyle/>
        <a:p>
          <a:endParaRPr lang="ru-RU"/>
        </a:p>
      </dgm:t>
    </dgm:pt>
    <dgm:pt modelId="{5A7F3D34-8695-4032-93F0-01587D377524}" type="sibTrans" cxnId="{EBA3BBA2-9E45-4012-8521-6A4EB931661A}">
      <dgm:prSet/>
      <dgm:spPr/>
      <dgm:t>
        <a:bodyPr/>
        <a:lstStyle/>
        <a:p>
          <a:endParaRPr lang="ru-RU"/>
        </a:p>
      </dgm:t>
    </dgm:pt>
    <dgm:pt modelId="{A095AEB7-C36B-41A1-BC14-044377F66EEC}">
      <dgm:prSet phldrT="[Текст]"/>
      <dgm:spPr/>
      <dgm:t>
        <a:bodyPr/>
        <a:lstStyle/>
        <a:p>
          <a:r>
            <a:rPr lang="ru-RU" dirty="0" smtClean="0"/>
            <a:t>Государственные закупки</a:t>
          </a:r>
          <a:endParaRPr lang="ru-RU" dirty="0"/>
        </a:p>
      </dgm:t>
    </dgm:pt>
    <dgm:pt modelId="{89118EF5-E574-4E80-9B40-B9A0244821BE}" type="parTrans" cxnId="{C53E3700-FEAA-4AFA-8530-FE65718DB2A9}">
      <dgm:prSet/>
      <dgm:spPr/>
      <dgm:t>
        <a:bodyPr/>
        <a:lstStyle/>
        <a:p>
          <a:endParaRPr lang="ru-RU"/>
        </a:p>
      </dgm:t>
    </dgm:pt>
    <dgm:pt modelId="{F367CCA0-E572-4140-8F39-03B3424D59AE}" type="sibTrans" cxnId="{C53E3700-FEAA-4AFA-8530-FE65718DB2A9}">
      <dgm:prSet/>
      <dgm:spPr/>
      <dgm:t>
        <a:bodyPr/>
        <a:lstStyle/>
        <a:p>
          <a:endParaRPr lang="ru-RU"/>
        </a:p>
      </dgm:t>
    </dgm:pt>
    <dgm:pt modelId="{8BCEA5F5-1A14-4A07-B626-A64FF57812DD}">
      <dgm:prSet phldrT="[Текст]"/>
      <dgm:spPr/>
      <dgm:t>
        <a:bodyPr/>
        <a:lstStyle/>
        <a:p>
          <a:r>
            <a:rPr lang="ru-RU" dirty="0" smtClean="0"/>
            <a:t>Вложения в инфраструктуру</a:t>
          </a:r>
          <a:endParaRPr lang="ru-RU" dirty="0"/>
        </a:p>
      </dgm:t>
    </dgm:pt>
    <dgm:pt modelId="{1B441E31-3222-4AD8-A286-AE94FDCA1454}" type="parTrans" cxnId="{F10A4235-C1FB-4288-ACC2-0FCFD79B7C8B}">
      <dgm:prSet/>
      <dgm:spPr/>
      <dgm:t>
        <a:bodyPr/>
        <a:lstStyle/>
        <a:p>
          <a:endParaRPr lang="ru-RU"/>
        </a:p>
      </dgm:t>
    </dgm:pt>
    <dgm:pt modelId="{BE24EAD8-CF79-4935-9FF6-268027DA3414}" type="sibTrans" cxnId="{F10A4235-C1FB-4288-ACC2-0FCFD79B7C8B}">
      <dgm:prSet/>
      <dgm:spPr/>
      <dgm:t>
        <a:bodyPr/>
        <a:lstStyle/>
        <a:p>
          <a:endParaRPr lang="ru-RU"/>
        </a:p>
      </dgm:t>
    </dgm:pt>
    <dgm:pt modelId="{69B682A2-2648-4E75-B104-FEC0BE6EF5D4}" type="pres">
      <dgm:prSet presAssocID="{E132F86E-4001-429A-9C9A-6671C0D14B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5D9922-656D-4C68-82CE-DA45A22EF0E7}" type="pres">
      <dgm:prSet presAssocID="{6DEEFC7C-98CF-470B-8073-7303B825D11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2B52E-BCCF-4954-99DC-52557901F438}" type="pres">
      <dgm:prSet presAssocID="{5F79D356-5DA4-4CA5-A66B-7B36C94E18DD}" presName="sibTrans" presStyleCnt="0"/>
      <dgm:spPr/>
    </dgm:pt>
    <dgm:pt modelId="{B68E93E9-19A8-47E2-AC4E-554E2516960E}" type="pres">
      <dgm:prSet presAssocID="{E66412BA-0F2A-4F0C-8D9E-E3721D2D8FD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CDF569-5E70-48C0-95ED-A9310E62BCFE}" type="pres">
      <dgm:prSet presAssocID="{6504258A-AA8F-4F0D-A74E-708715B7BD5D}" presName="sibTrans" presStyleCnt="0"/>
      <dgm:spPr/>
    </dgm:pt>
    <dgm:pt modelId="{180F33C1-671A-4697-98D2-DF435B2FB213}" type="pres">
      <dgm:prSet presAssocID="{B7FCD38D-4557-496F-89EE-6383BC4D799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835949-95B9-4A54-8ED2-4D356DD06FD9}" type="pres">
      <dgm:prSet presAssocID="{5A7F3D34-8695-4032-93F0-01587D377524}" presName="sibTrans" presStyleCnt="0"/>
      <dgm:spPr/>
    </dgm:pt>
    <dgm:pt modelId="{6C71EBBF-E404-44FF-858D-0B5AF6B43F47}" type="pres">
      <dgm:prSet presAssocID="{A095AEB7-C36B-41A1-BC14-044377F66EE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8AE72-5F6E-49C5-B24A-4C7186A8CFA4}" type="pres">
      <dgm:prSet presAssocID="{F367CCA0-E572-4140-8F39-03B3424D59AE}" presName="sibTrans" presStyleCnt="0"/>
      <dgm:spPr/>
    </dgm:pt>
    <dgm:pt modelId="{176C0188-156B-437D-8592-A25F3CACACD5}" type="pres">
      <dgm:prSet presAssocID="{8BCEA5F5-1A14-4A07-B626-A64FF57812D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AA1CAD-D184-4EF1-A3A1-366B518A88F3}" srcId="{E132F86E-4001-429A-9C9A-6671C0D14BB0}" destId="{6DEEFC7C-98CF-470B-8073-7303B825D11D}" srcOrd="0" destOrd="0" parTransId="{F32840C1-16C8-442D-BC43-CB2890D86A4F}" sibTransId="{5F79D356-5DA4-4CA5-A66B-7B36C94E18DD}"/>
    <dgm:cxn modelId="{044B57AB-738F-4647-B829-148E53C6227F}" srcId="{E132F86E-4001-429A-9C9A-6671C0D14BB0}" destId="{E66412BA-0F2A-4F0C-8D9E-E3721D2D8FD4}" srcOrd="1" destOrd="0" parTransId="{512CB909-6ADB-43EA-8FBD-E902A05314BC}" sibTransId="{6504258A-AA8F-4F0D-A74E-708715B7BD5D}"/>
    <dgm:cxn modelId="{F10A4235-C1FB-4288-ACC2-0FCFD79B7C8B}" srcId="{E132F86E-4001-429A-9C9A-6671C0D14BB0}" destId="{8BCEA5F5-1A14-4A07-B626-A64FF57812DD}" srcOrd="4" destOrd="0" parTransId="{1B441E31-3222-4AD8-A286-AE94FDCA1454}" sibTransId="{BE24EAD8-CF79-4935-9FF6-268027DA3414}"/>
    <dgm:cxn modelId="{35DFE636-3CEF-499B-8011-90D67578E258}" type="presOf" srcId="{8BCEA5F5-1A14-4A07-B626-A64FF57812DD}" destId="{176C0188-156B-437D-8592-A25F3CACACD5}" srcOrd="0" destOrd="0" presId="urn:microsoft.com/office/officeart/2005/8/layout/default"/>
    <dgm:cxn modelId="{EBA3BBA2-9E45-4012-8521-6A4EB931661A}" srcId="{E132F86E-4001-429A-9C9A-6671C0D14BB0}" destId="{B7FCD38D-4557-496F-89EE-6383BC4D7990}" srcOrd="2" destOrd="0" parTransId="{DC111F3B-19E6-4F1D-A57B-35F1B1FE5A87}" sibTransId="{5A7F3D34-8695-4032-93F0-01587D377524}"/>
    <dgm:cxn modelId="{C53E3700-FEAA-4AFA-8530-FE65718DB2A9}" srcId="{E132F86E-4001-429A-9C9A-6671C0D14BB0}" destId="{A095AEB7-C36B-41A1-BC14-044377F66EEC}" srcOrd="3" destOrd="0" parTransId="{89118EF5-E574-4E80-9B40-B9A0244821BE}" sibTransId="{F367CCA0-E572-4140-8F39-03B3424D59AE}"/>
    <dgm:cxn modelId="{F0AF4307-D712-4BB3-A2C7-2C819ED09B12}" type="presOf" srcId="{B7FCD38D-4557-496F-89EE-6383BC4D7990}" destId="{180F33C1-671A-4697-98D2-DF435B2FB213}" srcOrd="0" destOrd="0" presId="urn:microsoft.com/office/officeart/2005/8/layout/default"/>
    <dgm:cxn modelId="{ABBE4F9B-6C6A-48AB-A872-7466F1FDF43F}" type="presOf" srcId="{E132F86E-4001-429A-9C9A-6671C0D14BB0}" destId="{69B682A2-2648-4E75-B104-FEC0BE6EF5D4}" srcOrd="0" destOrd="0" presId="urn:microsoft.com/office/officeart/2005/8/layout/default"/>
    <dgm:cxn modelId="{8E1BC9DB-809F-4D46-A0E4-32A9CAE6623F}" type="presOf" srcId="{E66412BA-0F2A-4F0C-8D9E-E3721D2D8FD4}" destId="{B68E93E9-19A8-47E2-AC4E-554E2516960E}" srcOrd="0" destOrd="0" presId="urn:microsoft.com/office/officeart/2005/8/layout/default"/>
    <dgm:cxn modelId="{C90E035C-9F40-44D3-8CCC-FB93C7D48254}" type="presOf" srcId="{A095AEB7-C36B-41A1-BC14-044377F66EEC}" destId="{6C71EBBF-E404-44FF-858D-0B5AF6B43F47}" srcOrd="0" destOrd="0" presId="urn:microsoft.com/office/officeart/2005/8/layout/default"/>
    <dgm:cxn modelId="{5ABE6DAF-3984-4956-BB7B-4C7E5F4751A1}" type="presOf" srcId="{6DEEFC7C-98CF-470B-8073-7303B825D11D}" destId="{B55D9922-656D-4C68-82CE-DA45A22EF0E7}" srcOrd="0" destOrd="0" presId="urn:microsoft.com/office/officeart/2005/8/layout/default"/>
    <dgm:cxn modelId="{ACD8E8D7-91A4-4F13-AA20-B73E1FC00D39}" type="presParOf" srcId="{69B682A2-2648-4E75-B104-FEC0BE6EF5D4}" destId="{B55D9922-656D-4C68-82CE-DA45A22EF0E7}" srcOrd="0" destOrd="0" presId="urn:microsoft.com/office/officeart/2005/8/layout/default"/>
    <dgm:cxn modelId="{F3B0499B-16D9-43AE-B8AF-36BDDD047900}" type="presParOf" srcId="{69B682A2-2648-4E75-B104-FEC0BE6EF5D4}" destId="{7BB2B52E-BCCF-4954-99DC-52557901F438}" srcOrd="1" destOrd="0" presId="urn:microsoft.com/office/officeart/2005/8/layout/default"/>
    <dgm:cxn modelId="{C8A6FE85-9D77-453E-830E-E41CC4E9E367}" type="presParOf" srcId="{69B682A2-2648-4E75-B104-FEC0BE6EF5D4}" destId="{B68E93E9-19A8-47E2-AC4E-554E2516960E}" srcOrd="2" destOrd="0" presId="urn:microsoft.com/office/officeart/2005/8/layout/default"/>
    <dgm:cxn modelId="{B86DF0DC-82AD-4769-B30C-A7B394479316}" type="presParOf" srcId="{69B682A2-2648-4E75-B104-FEC0BE6EF5D4}" destId="{E8CDF569-5E70-48C0-95ED-A9310E62BCFE}" srcOrd="3" destOrd="0" presId="urn:microsoft.com/office/officeart/2005/8/layout/default"/>
    <dgm:cxn modelId="{D77C8491-AAE5-4E87-8107-3390BA51A72A}" type="presParOf" srcId="{69B682A2-2648-4E75-B104-FEC0BE6EF5D4}" destId="{180F33C1-671A-4697-98D2-DF435B2FB213}" srcOrd="4" destOrd="0" presId="urn:microsoft.com/office/officeart/2005/8/layout/default"/>
    <dgm:cxn modelId="{6C1B9EAC-7875-4BA8-AAB1-67579C209EC0}" type="presParOf" srcId="{69B682A2-2648-4E75-B104-FEC0BE6EF5D4}" destId="{4B835949-95B9-4A54-8ED2-4D356DD06FD9}" srcOrd="5" destOrd="0" presId="urn:microsoft.com/office/officeart/2005/8/layout/default"/>
    <dgm:cxn modelId="{794CF63C-2183-4C6C-8859-67F681D763FF}" type="presParOf" srcId="{69B682A2-2648-4E75-B104-FEC0BE6EF5D4}" destId="{6C71EBBF-E404-44FF-858D-0B5AF6B43F47}" srcOrd="6" destOrd="0" presId="urn:microsoft.com/office/officeart/2005/8/layout/default"/>
    <dgm:cxn modelId="{11135044-D4CB-4147-8487-36F815FADD80}" type="presParOf" srcId="{69B682A2-2648-4E75-B104-FEC0BE6EF5D4}" destId="{0718AE72-5F6E-49C5-B24A-4C7186A8CFA4}" srcOrd="7" destOrd="0" presId="urn:microsoft.com/office/officeart/2005/8/layout/default"/>
    <dgm:cxn modelId="{CA581155-E787-4C50-886B-C7B8E087E366}" type="presParOf" srcId="{69B682A2-2648-4E75-B104-FEC0BE6EF5D4}" destId="{176C0188-156B-437D-8592-A25F3CACACD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EA219F-FCB4-4FE3-938D-06F0A7A0E68B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EF5C8B-0192-490A-9AC3-DCE4D90D5335}">
      <dgm:prSet phldrT="[Текст]"/>
      <dgm:spPr/>
      <dgm:t>
        <a:bodyPr/>
        <a:lstStyle/>
        <a:p>
          <a:r>
            <a:rPr lang="ru-RU" dirty="0" smtClean="0"/>
            <a:t>Норма накопления</a:t>
          </a:r>
          <a:endParaRPr lang="ru-RU" dirty="0"/>
        </a:p>
      </dgm:t>
    </dgm:pt>
    <dgm:pt modelId="{2D3F6061-706D-4EA5-A425-E8EEA6CB2929}" type="parTrans" cxnId="{9D10F1EB-F26F-495F-8049-42EF2DB7F19A}">
      <dgm:prSet/>
      <dgm:spPr/>
      <dgm:t>
        <a:bodyPr/>
        <a:lstStyle/>
        <a:p>
          <a:endParaRPr lang="ru-RU"/>
        </a:p>
      </dgm:t>
    </dgm:pt>
    <dgm:pt modelId="{A8F0D2D8-A043-411B-A9C1-26F0DC985CCF}" type="sibTrans" cxnId="{9D10F1EB-F26F-495F-8049-42EF2DB7F19A}">
      <dgm:prSet/>
      <dgm:spPr/>
      <dgm:t>
        <a:bodyPr/>
        <a:lstStyle/>
        <a:p>
          <a:endParaRPr lang="ru-RU"/>
        </a:p>
      </dgm:t>
    </dgm:pt>
    <dgm:pt modelId="{23722D57-5E5B-4975-ACF3-255080611647}">
      <dgm:prSet phldrT="[Текст]"/>
      <dgm:spPr/>
      <dgm:t>
        <a:bodyPr/>
        <a:lstStyle/>
        <a:p>
          <a:r>
            <a:rPr lang="ru-RU" dirty="0" smtClean="0"/>
            <a:t>Темп роста</a:t>
          </a:r>
          <a:endParaRPr lang="ru-RU" dirty="0"/>
        </a:p>
      </dgm:t>
    </dgm:pt>
    <dgm:pt modelId="{A1B91132-78DB-41E2-B9C6-B0CE6B5C9657}" type="parTrans" cxnId="{7F2A1187-218A-4BF5-9F33-B31E781E6299}">
      <dgm:prSet/>
      <dgm:spPr/>
      <dgm:t>
        <a:bodyPr/>
        <a:lstStyle/>
        <a:p>
          <a:endParaRPr lang="ru-RU"/>
        </a:p>
      </dgm:t>
    </dgm:pt>
    <dgm:pt modelId="{184B3C8B-FEA5-4EF5-A8F4-7F71A52713BE}" type="sibTrans" cxnId="{7F2A1187-218A-4BF5-9F33-B31E781E6299}">
      <dgm:prSet/>
      <dgm:spPr/>
      <dgm:t>
        <a:bodyPr/>
        <a:lstStyle/>
        <a:p>
          <a:endParaRPr lang="ru-RU"/>
        </a:p>
      </dgm:t>
    </dgm:pt>
    <dgm:pt modelId="{D7BD8695-3CA6-49C3-8BC0-2440C4FFA88D}">
      <dgm:prSet phldrT="[Текст]"/>
      <dgm:spPr/>
      <dgm:t>
        <a:bodyPr/>
        <a:lstStyle/>
        <a:p>
          <a:r>
            <a:rPr lang="ru-RU" dirty="0" smtClean="0"/>
            <a:t>Встроенные стабилизаторы</a:t>
          </a:r>
          <a:endParaRPr lang="ru-RU" dirty="0"/>
        </a:p>
      </dgm:t>
    </dgm:pt>
    <dgm:pt modelId="{05FE4CC4-001C-4B56-897B-CF74BD25962B}" type="parTrans" cxnId="{AE31BB94-9AD0-429D-B0EA-000104389098}">
      <dgm:prSet/>
      <dgm:spPr/>
      <dgm:t>
        <a:bodyPr/>
        <a:lstStyle/>
        <a:p>
          <a:endParaRPr lang="ru-RU"/>
        </a:p>
      </dgm:t>
    </dgm:pt>
    <dgm:pt modelId="{07C70ADE-1D78-4FB8-8E89-D4230B391469}" type="sibTrans" cxnId="{AE31BB94-9AD0-429D-B0EA-000104389098}">
      <dgm:prSet/>
      <dgm:spPr/>
      <dgm:t>
        <a:bodyPr/>
        <a:lstStyle/>
        <a:p>
          <a:endParaRPr lang="ru-RU"/>
        </a:p>
      </dgm:t>
    </dgm:pt>
    <dgm:pt modelId="{1D6337EB-4859-4366-9222-C351EA7A9536}">
      <dgm:prSet phldrT="[Текст]"/>
      <dgm:spPr/>
      <dgm:t>
        <a:bodyPr/>
        <a:lstStyle/>
        <a:p>
          <a:r>
            <a:rPr lang="ru-RU" dirty="0" smtClean="0"/>
            <a:t>«Бескризисное развитие»</a:t>
          </a:r>
          <a:endParaRPr lang="ru-RU" dirty="0"/>
        </a:p>
      </dgm:t>
    </dgm:pt>
    <dgm:pt modelId="{1DBB43C4-95A1-4A5F-BA18-C59F628AE966}" type="parTrans" cxnId="{BAC8AF1B-7647-4C88-BBB4-28B60CD1762E}">
      <dgm:prSet/>
      <dgm:spPr/>
      <dgm:t>
        <a:bodyPr/>
        <a:lstStyle/>
        <a:p>
          <a:endParaRPr lang="ru-RU"/>
        </a:p>
      </dgm:t>
    </dgm:pt>
    <dgm:pt modelId="{53C380D4-8BF1-4D01-863E-FC7DDFA852F1}" type="sibTrans" cxnId="{BAC8AF1B-7647-4C88-BBB4-28B60CD1762E}">
      <dgm:prSet/>
      <dgm:spPr/>
      <dgm:t>
        <a:bodyPr/>
        <a:lstStyle/>
        <a:p>
          <a:endParaRPr lang="ru-RU"/>
        </a:p>
      </dgm:t>
    </dgm:pt>
    <dgm:pt modelId="{4434F24B-8A2D-46A0-B747-D210C946E632}">
      <dgm:prSet phldrT="[Текст]"/>
      <dgm:spPr/>
      <dgm:t>
        <a:bodyPr/>
        <a:lstStyle/>
        <a:p>
          <a:r>
            <a:rPr lang="ru-RU" dirty="0" smtClean="0"/>
            <a:t>Планирование</a:t>
          </a:r>
          <a:endParaRPr lang="ru-RU" dirty="0"/>
        </a:p>
      </dgm:t>
    </dgm:pt>
    <dgm:pt modelId="{BE7696AD-BA04-44B2-B62D-10DFBF4945D5}" type="parTrans" cxnId="{8163B07F-A41E-4C7C-BE6E-677F3EF28CBA}">
      <dgm:prSet/>
      <dgm:spPr/>
      <dgm:t>
        <a:bodyPr/>
        <a:lstStyle/>
        <a:p>
          <a:endParaRPr lang="ru-RU"/>
        </a:p>
      </dgm:t>
    </dgm:pt>
    <dgm:pt modelId="{356B410D-4BD2-4934-B65E-74FA6B871059}" type="sibTrans" cxnId="{8163B07F-A41E-4C7C-BE6E-677F3EF28CBA}">
      <dgm:prSet/>
      <dgm:spPr/>
      <dgm:t>
        <a:bodyPr/>
        <a:lstStyle/>
        <a:p>
          <a:endParaRPr lang="ru-RU"/>
        </a:p>
      </dgm:t>
    </dgm:pt>
    <dgm:pt modelId="{9B2ACD6F-6ED8-42B2-B17A-563B6376C18B}" type="pres">
      <dgm:prSet presAssocID="{91EA219F-FCB4-4FE3-938D-06F0A7A0E6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029E0C-6023-40C9-8202-4D0E699B69FD}" type="pres">
      <dgm:prSet presAssocID="{68EF5C8B-0192-490A-9AC3-DCE4D90D533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D6590-60D8-4E51-8376-9742745FF5E4}" type="pres">
      <dgm:prSet presAssocID="{A8F0D2D8-A043-411B-A9C1-26F0DC985CCF}" presName="sibTrans" presStyleCnt="0"/>
      <dgm:spPr/>
    </dgm:pt>
    <dgm:pt modelId="{7A42B7A2-4AA9-4517-A158-1128A0F7AF0B}" type="pres">
      <dgm:prSet presAssocID="{23722D57-5E5B-4975-ACF3-25508061164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6C1234-0229-423A-B0A7-10A975308445}" type="pres">
      <dgm:prSet presAssocID="{184B3C8B-FEA5-4EF5-A8F4-7F71A52713BE}" presName="sibTrans" presStyleCnt="0"/>
      <dgm:spPr/>
    </dgm:pt>
    <dgm:pt modelId="{ACAB3CBD-7844-43B8-82CC-D35C7AF27072}" type="pres">
      <dgm:prSet presAssocID="{D7BD8695-3CA6-49C3-8BC0-2440C4FFA88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B16B6-2AC2-47CB-B8D0-67BA4F4B82ED}" type="pres">
      <dgm:prSet presAssocID="{07C70ADE-1D78-4FB8-8E89-D4230B391469}" presName="sibTrans" presStyleCnt="0"/>
      <dgm:spPr/>
    </dgm:pt>
    <dgm:pt modelId="{057C0A42-698A-4441-9B71-9A206C234B09}" type="pres">
      <dgm:prSet presAssocID="{1D6337EB-4859-4366-9222-C351EA7A953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4BE50-ABB2-4442-9EC2-AF93B5F1DBDB}" type="pres">
      <dgm:prSet presAssocID="{53C380D4-8BF1-4D01-863E-FC7DDFA852F1}" presName="sibTrans" presStyleCnt="0"/>
      <dgm:spPr/>
    </dgm:pt>
    <dgm:pt modelId="{1E230DAF-3D08-43A4-949A-7FF1A8A06701}" type="pres">
      <dgm:prSet presAssocID="{4434F24B-8A2D-46A0-B747-D210C946E63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67E7D6-770E-4608-B49A-40264BD17B4D}" type="presOf" srcId="{91EA219F-FCB4-4FE3-938D-06F0A7A0E68B}" destId="{9B2ACD6F-6ED8-42B2-B17A-563B6376C18B}" srcOrd="0" destOrd="0" presId="urn:microsoft.com/office/officeart/2005/8/layout/default"/>
    <dgm:cxn modelId="{CA6FF529-504B-45E4-908A-22810B33C25E}" type="presOf" srcId="{1D6337EB-4859-4366-9222-C351EA7A9536}" destId="{057C0A42-698A-4441-9B71-9A206C234B09}" srcOrd="0" destOrd="0" presId="urn:microsoft.com/office/officeart/2005/8/layout/default"/>
    <dgm:cxn modelId="{55763BAA-64C3-4646-9737-4BD14C010751}" type="presOf" srcId="{D7BD8695-3CA6-49C3-8BC0-2440C4FFA88D}" destId="{ACAB3CBD-7844-43B8-82CC-D35C7AF27072}" srcOrd="0" destOrd="0" presId="urn:microsoft.com/office/officeart/2005/8/layout/default"/>
    <dgm:cxn modelId="{BAC8AF1B-7647-4C88-BBB4-28B60CD1762E}" srcId="{91EA219F-FCB4-4FE3-938D-06F0A7A0E68B}" destId="{1D6337EB-4859-4366-9222-C351EA7A9536}" srcOrd="3" destOrd="0" parTransId="{1DBB43C4-95A1-4A5F-BA18-C59F628AE966}" sibTransId="{53C380D4-8BF1-4D01-863E-FC7DDFA852F1}"/>
    <dgm:cxn modelId="{9D10F1EB-F26F-495F-8049-42EF2DB7F19A}" srcId="{91EA219F-FCB4-4FE3-938D-06F0A7A0E68B}" destId="{68EF5C8B-0192-490A-9AC3-DCE4D90D5335}" srcOrd="0" destOrd="0" parTransId="{2D3F6061-706D-4EA5-A425-E8EEA6CB2929}" sibTransId="{A8F0D2D8-A043-411B-A9C1-26F0DC985CCF}"/>
    <dgm:cxn modelId="{A214DF0A-8B5E-45AF-8598-0C25C7523B0D}" type="presOf" srcId="{23722D57-5E5B-4975-ACF3-255080611647}" destId="{7A42B7A2-4AA9-4517-A158-1128A0F7AF0B}" srcOrd="0" destOrd="0" presId="urn:microsoft.com/office/officeart/2005/8/layout/default"/>
    <dgm:cxn modelId="{7F2A1187-218A-4BF5-9F33-B31E781E6299}" srcId="{91EA219F-FCB4-4FE3-938D-06F0A7A0E68B}" destId="{23722D57-5E5B-4975-ACF3-255080611647}" srcOrd="1" destOrd="0" parTransId="{A1B91132-78DB-41E2-B9C6-B0CE6B5C9657}" sibTransId="{184B3C8B-FEA5-4EF5-A8F4-7F71A52713BE}"/>
    <dgm:cxn modelId="{906B43CB-A508-4654-A29D-AD0AA34E56FB}" type="presOf" srcId="{68EF5C8B-0192-490A-9AC3-DCE4D90D5335}" destId="{E6029E0C-6023-40C9-8202-4D0E699B69FD}" srcOrd="0" destOrd="0" presId="urn:microsoft.com/office/officeart/2005/8/layout/default"/>
    <dgm:cxn modelId="{2FD4D043-CBE2-40C0-B04D-7040ECCCA2A5}" type="presOf" srcId="{4434F24B-8A2D-46A0-B747-D210C946E632}" destId="{1E230DAF-3D08-43A4-949A-7FF1A8A06701}" srcOrd="0" destOrd="0" presId="urn:microsoft.com/office/officeart/2005/8/layout/default"/>
    <dgm:cxn modelId="{AE31BB94-9AD0-429D-B0EA-000104389098}" srcId="{91EA219F-FCB4-4FE3-938D-06F0A7A0E68B}" destId="{D7BD8695-3CA6-49C3-8BC0-2440C4FFA88D}" srcOrd="2" destOrd="0" parTransId="{05FE4CC4-001C-4B56-897B-CF74BD25962B}" sibTransId="{07C70ADE-1D78-4FB8-8E89-D4230B391469}"/>
    <dgm:cxn modelId="{8163B07F-A41E-4C7C-BE6E-677F3EF28CBA}" srcId="{91EA219F-FCB4-4FE3-938D-06F0A7A0E68B}" destId="{4434F24B-8A2D-46A0-B747-D210C946E632}" srcOrd="4" destOrd="0" parTransId="{BE7696AD-BA04-44B2-B62D-10DFBF4945D5}" sibTransId="{356B410D-4BD2-4934-B65E-74FA6B871059}"/>
    <dgm:cxn modelId="{DE873207-22AA-4A93-9FBB-5EB0AFF7B508}" type="presParOf" srcId="{9B2ACD6F-6ED8-42B2-B17A-563B6376C18B}" destId="{E6029E0C-6023-40C9-8202-4D0E699B69FD}" srcOrd="0" destOrd="0" presId="urn:microsoft.com/office/officeart/2005/8/layout/default"/>
    <dgm:cxn modelId="{3D8F117C-8820-4A6F-AB78-37AD65A67AC4}" type="presParOf" srcId="{9B2ACD6F-6ED8-42B2-B17A-563B6376C18B}" destId="{839D6590-60D8-4E51-8376-9742745FF5E4}" srcOrd="1" destOrd="0" presId="urn:microsoft.com/office/officeart/2005/8/layout/default"/>
    <dgm:cxn modelId="{1793BE84-E95F-4183-A2EB-B391DA0FCF5D}" type="presParOf" srcId="{9B2ACD6F-6ED8-42B2-B17A-563B6376C18B}" destId="{7A42B7A2-4AA9-4517-A158-1128A0F7AF0B}" srcOrd="2" destOrd="0" presId="urn:microsoft.com/office/officeart/2005/8/layout/default"/>
    <dgm:cxn modelId="{4752BF28-4861-4154-BAFF-4D9F0021B239}" type="presParOf" srcId="{9B2ACD6F-6ED8-42B2-B17A-563B6376C18B}" destId="{AE6C1234-0229-423A-B0A7-10A975308445}" srcOrd="3" destOrd="0" presId="urn:microsoft.com/office/officeart/2005/8/layout/default"/>
    <dgm:cxn modelId="{CCCA4454-B140-4577-9FCB-8801FD13A155}" type="presParOf" srcId="{9B2ACD6F-6ED8-42B2-B17A-563B6376C18B}" destId="{ACAB3CBD-7844-43B8-82CC-D35C7AF27072}" srcOrd="4" destOrd="0" presId="urn:microsoft.com/office/officeart/2005/8/layout/default"/>
    <dgm:cxn modelId="{78B2AF5D-6399-4866-ADBF-25FD1E2C9E21}" type="presParOf" srcId="{9B2ACD6F-6ED8-42B2-B17A-563B6376C18B}" destId="{6B1B16B6-2AC2-47CB-B8D0-67BA4F4B82ED}" srcOrd="5" destOrd="0" presId="urn:microsoft.com/office/officeart/2005/8/layout/default"/>
    <dgm:cxn modelId="{BD21DBEB-DAAB-415B-8DD5-EE2CE940AF0D}" type="presParOf" srcId="{9B2ACD6F-6ED8-42B2-B17A-563B6376C18B}" destId="{057C0A42-698A-4441-9B71-9A206C234B09}" srcOrd="6" destOrd="0" presId="urn:microsoft.com/office/officeart/2005/8/layout/default"/>
    <dgm:cxn modelId="{20457E20-968F-4983-8550-E9067AF60F74}" type="presParOf" srcId="{9B2ACD6F-6ED8-42B2-B17A-563B6376C18B}" destId="{19C4BE50-ABB2-4442-9EC2-AF93B5F1DBDB}" srcOrd="7" destOrd="0" presId="urn:microsoft.com/office/officeart/2005/8/layout/default"/>
    <dgm:cxn modelId="{E260042C-9C25-443B-BF9B-3CD398C6EA0B}" type="presParOf" srcId="{9B2ACD6F-6ED8-42B2-B17A-563B6376C18B}" destId="{1E230DAF-3D08-43A4-949A-7FF1A8A0670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8960EB5-3699-4EB6-AE8B-7952B672727C}" type="doc">
      <dgm:prSet loTypeId="urn:microsoft.com/office/officeart/2005/8/layout/orgChart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A6A2AAE6-4440-450F-840F-B1F3219A7C97}">
      <dgm:prSet phldrT="[Текст]"/>
      <dgm:spPr/>
      <dgm:t>
        <a:bodyPr/>
        <a:lstStyle/>
        <a:p>
          <a:r>
            <a:rPr lang="ru-RU" dirty="0" smtClean="0"/>
            <a:t>Социальное перераспределение</a:t>
          </a:r>
          <a:endParaRPr lang="ru-RU" dirty="0"/>
        </a:p>
      </dgm:t>
    </dgm:pt>
    <dgm:pt modelId="{D9FBF8AE-184E-4156-A1F2-5B4E39EDD818}" type="parTrans" cxnId="{825A86CA-53D4-46A3-8B61-BC53DE18CD8E}">
      <dgm:prSet/>
      <dgm:spPr/>
      <dgm:t>
        <a:bodyPr/>
        <a:lstStyle/>
        <a:p>
          <a:endParaRPr lang="ru-RU"/>
        </a:p>
      </dgm:t>
    </dgm:pt>
    <dgm:pt modelId="{371B50CB-3DD2-48E3-85CA-EFB1700D3793}" type="sibTrans" cxnId="{825A86CA-53D4-46A3-8B61-BC53DE18CD8E}">
      <dgm:prSet/>
      <dgm:spPr/>
      <dgm:t>
        <a:bodyPr/>
        <a:lstStyle/>
        <a:p>
          <a:endParaRPr lang="ru-RU"/>
        </a:p>
      </dgm:t>
    </dgm:pt>
    <dgm:pt modelId="{A6FD485B-ADF8-4AEE-AFF5-D6526A0EA539}">
      <dgm:prSet phldrT="[Текст]"/>
      <dgm:spPr/>
      <dgm:t>
        <a:bodyPr/>
        <a:lstStyle/>
        <a:p>
          <a:r>
            <a:rPr lang="ru-RU" dirty="0" smtClean="0"/>
            <a:t>Неортодоксальное антиинфляционное регулирование</a:t>
          </a:r>
          <a:endParaRPr lang="ru-RU" dirty="0"/>
        </a:p>
      </dgm:t>
    </dgm:pt>
    <dgm:pt modelId="{5FEDA6DB-4BBA-4DFC-9C07-27DE005FE6C4}" type="parTrans" cxnId="{3C90D995-75CF-448D-B2E3-7E967A560033}">
      <dgm:prSet/>
      <dgm:spPr/>
      <dgm:t>
        <a:bodyPr/>
        <a:lstStyle/>
        <a:p>
          <a:endParaRPr lang="ru-RU"/>
        </a:p>
      </dgm:t>
    </dgm:pt>
    <dgm:pt modelId="{E4DEDD83-69E1-49F4-8539-F8F4C81AB1BE}" type="sibTrans" cxnId="{3C90D995-75CF-448D-B2E3-7E967A560033}">
      <dgm:prSet/>
      <dgm:spPr/>
      <dgm:t>
        <a:bodyPr/>
        <a:lstStyle/>
        <a:p>
          <a:endParaRPr lang="ru-RU"/>
        </a:p>
      </dgm:t>
    </dgm:pt>
    <dgm:pt modelId="{A521EC04-1A98-4784-97B2-93FC11D1B574}">
      <dgm:prSet phldrT="[Текст]"/>
      <dgm:spPr/>
      <dgm:t>
        <a:bodyPr/>
        <a:lstStyle/>
        <a:p>
          <a:r>
            <a:rPr lang="ru-RU" dirty="0" smtClean="0"/>
            <a:t>Развитие регулирования</a:t>
          </a:r>
          <a:endParaRPr lang="ru-RU" dirty="0"/>
        </a:p>
      </dgm:t>
    </dgm:pt>
    <dgm:pt modelId="{9F72172E-D915-4AE3-B666-06B86DCDD8BD}" type="parTrans" cxnId="{C1CA4ADD-1F9E-4303-878F-79050201A097}">
      <dgm:prSet/>
      <dgm:spPr/>
      <dgm:t>
        <a:bodyPr/>
        <a:lstStyle/>
        <a:p>
          <a:endParaRPr lang="ru-RU"/>
        </a:p>
      </dgm:t>
    </dgm:pt>
    <dgm:pt modelId="{16D24B4F-EA6C-4F12-8BAA-3E788F8A5A76}" type="sibTrans" cxnId="{C1CA4ADD-1F9E-4303-878F-79050201A097}">
      <dgm:prSet/>
      <dgm:spPr/>
      <dgm:t>
        <a:bodyPr/>
        <a:lstStyle/>
        <a:p>
          <a:endParaRPr lang="ru-RU"/>
        </a:p>
      </dgm:t>
    </dgm:pt>
    <dgm:pt modelId="{8EA24596-1305-41F5-98D0-792E3D98748F}">
      <dgm:prSet phldrT="[Текст]"/>
      <dgm:spPr/>
      <dgm:t>
        <a:bodyPr/>
        <a:lstStyle/>
        <a:p>
          <a:r>
            <a:rPr lang="ru-RU" dirty="0" smtClean="0"/>
            <a:t>Меры</a:t>
          </a:r>
          <a:endParaRPr lang="ru-RU" dirty="0"/>
        </a:p>
      </dgm:t>
    </dgm:pt>
    <dgm:pt modelId="{60190554-35E3-4F11-B693-082E6C1E1703}" type="sibTrans" cxnId="{1A0E617E-025E-4258-9273-84ED27BE64D2}">
      <dgm:prSet/>
      <dgm:spPr/>
      <dgm:t>
        <a:bodyPr/>
        <a:lstStyle/>
        <a:p>
          <a:endParaRPr lang="ru-RU"/>
        </a:p>
      </dgm:t>
    </dgm:pt>
    <dgm:pt modelId="{E16FDE69-A2AF-4536-84A8-74633C5F17DD}" type="parTrans" cxnId="{1A0E617E-025E-4258-9273-84ED27BE64D2}">
      <dgm:prSet/>
      <dgm:spPr/>
      <dgm:t>
        <a:bodyPr/>
        <a:lstStyle/>
        <a:p>
          <a:endParaRPr lang="ru-RU"/>
        </a:p>
      </dgm:t>
    </dgm:pt>
    <dgm:pt modelId="{123C2F50-F709-463C-8AD6-022329DB1AF4}" type="pres">
      <dgm:prSet presAssocID="{98960EB5-3699-4EB6-AE8B-7952B67272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2561280-10FD-4B4F-88B0-143310F05F91}" type="pres">
      <dgm:prSet presAssocID="{8EA24596-1305-41F5-98D0-792E3D98748F}" presName="hierRoot1" presStyleCnt="0">
        <dgm:presLayoutVars>
          <dgm:hierBranch val="init"/>
        </dgm:presLayoutVars>
      </dgm:prSet>
      <dgm:spPr/>
    </dgm:pt>
    <dgm:pt modelId="{BC42E834-D181-40F0-B876-5305339E48F4}" type="pres">
      <dgm:prSet presAssocID="{8EA24596-1305-41F5-98D0-792E3D98748F}" presName="rootComposite1" presStyleCnt="0"/>
      <dgm:spPr/>
    </dgm:pt>
    <dgm:pt modelId="{C41DF498-A851-44F6-B96E-F035FFA7B323}" type="pres">
      <dgm:prSet presAssocID="{8EA24596-1305-41F5-98D0-792E3D98748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4C76F54-8F8F-41F9-9BE9-8FA4359527FB}" type="pres">
      <dgm:prSet presAssocID="{8EA24596-1305-41F5-98D0-792E3D98748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282C47A-940D-47AD-A408-AD7F2567525F}" type="pres">
      <dgm:prSet presAssocID="{8EA24596-1305-41F5-98D0-792E3D98748F}" presName="hierChild2" presStyleCnt="0"/>
      <dgm:spPr/>
    </dgm:pt>
    <dgm:pt modelId="{0EBAAD00-41B3-4C9A-85C2-1DACBA540F52}" type="pres">
      <dgm:prSet presAssocID="{D9FBF8AE-184E-4156-A1F2-5B4E39EDD818}" presName="Name37" presStyleLbl="parChTrans1D2" presStyleIdx="0" presStyleCnt="3"/>
      <dgm:spPr/>
      <dgm:t>
        <a:bodyPr/>
        <a:lstStyle/>
        <a:p>
          <a:endParaRPr lang="ru-RU"/>
        </a:p>
      </dgm:t>
    </dgm:pt>
    <dgm:pt modelId="{31654D98-850E-4AAB-AE5D-E29C0590E940}" type="pres">
      <dgm:prSet presAssocID="{A6A2AAE6-4440-450F-840F-B1F3219A7C97}" presName="hierRoot2" presStyleCnt="0">
        <dgm:presLayoutVars>
          <dgm:hierBranch val="init"/>
        </dgm:presLayoutVars>
      </dgm:prSet>
      <dgm:spPr/>
    </dgm:pt>
    <dgm:pt modelId="{1B5980B1-6461-48C6-9620-748B4C06F0BC}" type="pres">
      <dgm:prSet presAssocID="{A6A2AAE6-4440-450F-840F-B1F3219A7C97}" presName="rootComposite" presStyleCnt="0"/>
      <dgm:spPr/>
    </dgm:pt>
    <dgm:pt modelId="{A9548BAC-5165-42AF-A315-A5B31ADFFA57}" type="pres">
      <dgm:prSet presAssocID="{A6A2AAE6-4440-450F-840F-B1F3219A7C9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CB337C-6B5E-48BA-8B22-A0588943D3C2}" type="pres">
      <dgm:prSet presAssocID="{A6A2AAE6-4440-450F-840F-B1F3219A7C97}" presName="rootConnector" presStyleLbl="node2" presStyleIdx="0" presStyleCnt="3"/>
      <dgm:spPr/>
      <dgm:t>
        <a:bodyPr/>
        <a:lstStyle/>
        <a:p>
          <a:endParaRPr lang="ru-RU"/>
        </a:p>
      </dgm:t>
    </dgm:pt>
    <dgm:pt modelId="{D585BDE9-4646-4D9F-BDF8-0B6923CD42CF}" type="pres">
      <dgm:prSet presAssocID="{A6A2AAE6-4440-450F-840F-B1F3219A7C97}" presName="hierChild4" presStyleCnt="0"/>
      <dgm:spPr/>
    </dgm:pt>
    <dgm:pt modelId="{4FA49E7C-BF74-499B-ABC2-50ECBA258B02}" type="pres">
      <dgm:prSet presAssocID="{A6A2AAE6-4440-450F-840F-B1F3219A7C97}" presName="hierChild5" presStyleCnt="0"/>
      <dgm:spPr/>
    </dgm:pt>
    <dgm:pt modelId="{5FAE9334-FE9E-44BD-A26C-4031CA4677EA}" type="pres">
      <dgm:prSet presAssocID="{5FEDA6DB-4BBA-4DFC-9C07-27DE005FE6C4}" presName="Name37" presStyleLbl="parChTrans1D2" presStyleIdx="1" presStyleCnt="3"/>
      <dgm:spPr/>
      <dgm:t>
        <a:bodyPr/>
        <a:lstStyle/>
        <a:p>
          <a:endParaRPr lang="ru-RU"/>
        </a:p>
      </dgm:t>
    </dgm:pt>
    <dgm:pt modelId="{5E446CF4-133B-4B19-AA75-C399B71F2CAD}" type="pres">
      <dgm:prSet presAssocID="{A6FD485B-ADF8-4AEE-AFF5-D6526A0EA539}" presName="hierRoot2" presStyleCnt="0">
        <dgm:presLayoutVars>
          <dgm:hierBranch val="init"/>
        </dgm:presLayoutVars>
      </dgm:prSet>
      <dgm:spPr/>
    </dgm:pt>
    <dgm:pt modelId="{BC73662D-CB21-4E82-9B34-6A79CF350D56}" type="pres">
      <dgm:prSet presAssocID="{A6FD485B-ADF8-4AEE-AFF5-D6526A0EA539}" presName="rootComposite" presStyleCnt="0"/>
      <dgm:spPr/>
    </dgm:pt>
    <dgm:pt modelId="{F7590248-507C-4006-8BD4-56051314C34D}" type="pres">
      <dgm:prSet presAssocID="{A6FD485B-ADF8-4AEE-AFF5-D6526A0EA53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92EA47-51F7-456A-93D6-6BD72957685E}" type="pres">
      <dgm:prSet presAssocID="{A6FD485B-ADF8-4AEE-AFF5-D6526A0EA539}" presName="rootConnector" presStyleLbl="node2" presStyleIdx="1" presStyleCnt="3"/>
      <dgm:spPr/>
      <dgm:t>
        <a:bodyPr/>
        <a:lstStyle/>
        <a:p>
          <a:endParaRPr lang="ru-RU"/>
        </a:p>
      </dgm:t>
    </dgm:pt>
    <dgm:pt modelId="{F3FC80E5-5749-4E0B-A19A-2FBA65719948}" type="pres">
      <dgm:prSet presAssocID="{A6FD485B-ADF8-4AEE-AFF5-D6526A0EA539}" presName="hierChild4" presStyleCnt="0"/>
      <dgm:spPr/>
    </dgm:pt>
    <dgm:pt modelId="{E20E2D6F-FDDE-4440-9F74-C6B18FBB7BC7}" type="pres">
      <dgm:prSet presAssocID="{A6FD485B-ADF8-4AEE-AFF5-D6526A0EA539}" presName="hierChild5" presStyleCnt="0"/>
      <dgm:spPr/>
    </dgm:pt>
    <dgm:pt modelId="{08A2692F-F46C-41FB-9AEA-A4E97136672C}" type="pres">
      <dgm:prSet presAssocID="{9F72172E-D915-4AE3-B666-06B86DCDD8BD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5AD7271-52F8-4224-9AD0-0367A72BAE80}" type="pres">
      <dgm:prSet presAssocID="{A521EC04-1A98-4784-97B2-93FC11D1B574}" presName="hierRoot2" presStyleCnt="0">
        <dgm:presLayoutVars>
          <dgm:hierBranch val="init"/>
        </dgm:presLayoutVars>
      </dgm:prSet>
      <dgm:spPr/>
    </dgm:pt>
    <dgm:pt modelId="{BE63FF45-DF0F-4383-A9F4-F3C7D09FBF45}" type="pres">
      <dgm:prSet presAssocID="{A521EC04-1A98-4784-97B2-93FC11D1B574}" presName="rootComposite" presStyleCnt="0"/>
      <dgm:spPr/>
    </dgm:pt>
    <dgm:pt modelId="{CCE8AF4D-C16A-49D7-A357-E8CD219FC7D3}" type="pres">
      <dgm:prSet presAssocID="{A521EC04-1A98-4784-97B2-93FC11D1B57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CDCFDF-0264-437F-9551-49AB7745AD12}" type="pres">
      <dgm:prSet presAssocID="{A521EC04-1A98-4784-97B2-93FC11D1B574}" presName="rootConnector" presStyleLbl="node2" presStyleIdx="2" presStyleCnt="3"/>
      <dgm:spPr/>
      <dgm:t>
        <a:bodyPr/>
        <a:lstStyle/>
        <a:p>
          <a:endParaRPr lang="ru-RU"/>
        </a:p>
      </dgm:t>
    </dgm:pt>
    <dgm:pt modelId="{6FDA4316-644C-4018-B952-4E2784A1F417}" type="pres">
      <dgm:prSet presAssocID="{A521EC04-1A98-4784-97B2-93FC11D1B574}" presName="hierChild4" presStyleCnt="0"/>
      <dgm:spPr/>
    </dgm:pt>
    <dgm:pt modelId="{A49A3CDE-9B0F-4B77-9BFC-7C30D91A3D3A}" type="pres">
      <dgm:prSet presAssocID="{A521EC04-1A98-4784-97B2-93FC11D1B574}" presName="hierChild5" presStyleCnt="0"/>
      <dgm:spPr/>
    </dgm:pt>
    <dgm:pt modelId="{D8D69D17-6F8A-4794-969B-CDD5B24BDA8E}" type="pres">
      <dgm:prSet presAssocID="{8EA24596-1305-41F5-98D0-792E3D98748F}" presName="hierChild3" presStyleCnt="0"/>
      <dgm:spPr/>
    </dgm:pt>
  </dgm:ptLst>
  <dgm:cxnLst>
    <dgm:cxn modelId="{825A86CA-53D4-46A3-8B61-BC53DE18CD8E}" srcId="{8EA24596-1305-41F5-98D0-792E3D98748F}" destId="{A6A2AAE6-4440-450F-840F-B1F3219A7C97}" srcOrd="0" destOrd="0" parTransId="{D9FBF8AE-184E-4156-A1F2-5B4E39EDD818}" sibTransId="{371B50CB-3DD2-48E3-85CA-EFB1700D3793}"/>
    <dgm:cxn modelId="{7ACDEDE7-987C-4A2B-94BB-B2E301655ED7}" type="presOf" srcId="{A521EC04-1A98-4784-97B2-93FC11D1B574}" destId="{ECCDCFDF-0264-437F-9551-49AB7745AD12}" srcOrd="1" destOrd="0" presId="urn:microsoft.com/office/officeart/2005/8/layout/orgChart1"/>
    <dgm:cxn modelId="{5A4B81C2-FC15-4B83-A084-CB4E6225DD6A}" type="presOf" srcId="{9F72172E-D915-4AE3-B666-06B86DCDD8BD}" destId="{08A2692F-F46C-41FB-9AEA-A4E97136672C}" srcOrd="0" destOrd="0" presId="urn:microsoft.com/office/officeart/2005/8/layout/orgChart1"/>
    <dgm:cxn modelId="{AC7DF5CE-1ED5-4555-AB28-9ABCFE425C71}" type="presOf" srcId="{A6A2AAE6-4440-450F-840F-B1F3219A7C97}" destId="{38CB337C-6B5E-48BA-8B22-A0588943D3C2}" srcOrd="1" destOrd="0" presId="urn:microsoft.com/office/officeart/2005/8/layout/orgChart1"/>
    <dgm:cxn modelId="{0BFEDF97-5CA2-4162-9269-80B4CE1FC1FB}" type="presOf" srcId="{A6A2AAE6-4440-450F-840F-B1F3219A7C97}" destId="{A9548BAC-5165-42AF-A315-A5B31ADFFA57}" srcOrd="0" destOrd="0" presId="urn:microsoft.com/office/officeart/2005/8/layout/orgChart1"/>
    <dgm:cxn modelId="{1A0E617E-025E-4258-9273-84ED27BE64D2}" srcId="{98960EB5-3699-4EB6-AE8B-7952B672727C}" destId="{8EA24596-1305-41F5-98D0-792E3D98748F}" srcOrd="0" destOrd="0" parTransId="{E16FDE69-A2AF-4536-84A8-74633C5F17DD}" sibTransId="{60190554-35E3-4F11-B693-082E6C1E1703}"/>
    <dgm:cxn modelId="{CA80E156-0079-4BEA-BB25-FD466B01B849}" type="presOf" srcId="{D9FBF8AE-184E-4156-A1F2-5B4E39EDD818}" destId="{0EBAAD00-41B3-4C9A-85C2-1DACBA540F52}" srcOrd="0" destOrd="0" presId="urn:microsoft.com/office/officeart/2005/8/layout/orgChart1"/>
    <dgm:cxn modelId="{C6C3773C-3F87-4B72-8E88-414C44EFB86F}" type="presOf" srcId="{A6FD485B-ADF8-4AEE-AFF5-D6526A0EA539}" destId="{F7590248-507C-4006-8BD4-56051314C34D}" srcOrd="0" destOrd="0" presId="urn:microsoft.com/office/officeart/2005/8/layout/orgChart1"/>
    <dgm:cxn modelId="{C1CA4ADD-1F9E-4303-878F-79050201A097}" srcId="{8EA24596-1305-41F5-98D0-792E3D98748F}" destId="{A521EC04-1A98-4784-97B2-93FC11D1B574}" srcOrd="2" destOrd="0" parTransId="{9F72172E-D915-4AE3-B666-06B86DCDD8BD}" sibTransId="{16D24B4F-EA6C-4F12-8BAA-3E788F8A5A76}"/>
    <dgm:cxn modelId="{3C90D995-75CF-448D-B2E3-7E967A560033}" srcId="{8EA24596-1305-41F5-98D0-792E3D98748F}" destId="{A6FD485B-ADF8-4AEE-AFF5-D6526A0EA539}" srcOrd="1" destOrd="0" parTransId="{5FEDA6DB-4BBA-4DFC-9C07-27DE005FE6C4}" sibTransId="{E4DEDD83-69E1-49F4-8539-F8F4C81AB1BE}"/>
    <dgm:cxn modelId="{FAC337C5-7470-492F-A6E4-BCC4AEF0AADC}" type="presOf" srcId="{A6FD485B-ADF8-4AEE-AFF5-D6526A0EA539}" destId="{AF92EA47-51F7-456A-93D6-6BD72957685E}" srcOrd="1" destOrd="0" presId="urn:microsoft.com/office/officeart/2005/8/layout/orgChart1"/>
    <dgm:cxn modelId="{D0DEDECF-4253-40C9-866D-F8BCE5B8A475}" type="presOf" srcId="{5FEDA6DB-4BBA-4DFC-9C07-27DE005FE6C4}" destId="{5FAE9334-FE9E-44BD-A26C-4031CA4677EA}" srcOrd="0" destOrd="0" presId="urn:microsoft.com/office/officeart/2005/8/layout/orgChart1"/>
    <dgm:cxn modelId="{9E86FEB7-AF73-405D-9CF7-D64F5E35446B}" type="presOf" srcId="{98960EB5-3699-4EB6-AE8B-7952B672727C}" destId="{123C2F50-F709-463C-8AD6-022329DB1AF4}" srcOrd="0" destOrd="0" presId="urn:microsoft.com/office/officeart/2005/8/layout/orgChart1"/>
    <dgm:cxn modelId="{7365FE2C-50E2-4E6E-9361-62C8BCC7E11C}" type="presOf" srcId="{8EA24596-1305-41F5-98D0-792E3D98748F}" destId="{C41DF498-A851-44F6-B96E-F035FFA7B323}" srcOrd="0" destOrd="0" presId="urn:microsoft.com/office/officeart/2005/8/layout/orgChart1"/>
    <dgm:cxn modelId="{2F3886A0-CF50-4DF6-B224-7E52F897996A}" type="presOf" srcId="{8EA24596-1305-41F5-98D0-792E3D98748F}" destId="{F4C76F54-8F8F-41F9-9BE9-8FA4359527FB}" srcOrd="1" destOrd="0" presId="urn:microsoft.com/office/officeart/2005/8/layout/orgChart1"/>
    <dgm:cxn modelId="{F5C221E1-87D0-41D5-9681-ADFFFE1DD00A}" type="presOf" srcId="{A521EC04-1A98-4784-97B2-93FC11D1B574}" destId="{CCE8AF4D-C16A-49D7-A357-E8CD219FC7D3}" srcOrd="0" destOrd="0" presId="urn:microsoft.com/office/officeart/2005/8/layout/orgChart1"/>
    <dgm:cxn modelId="{AA662AA6-6256-4A8A-9AE0-35BE53720299}" type="presParOf" srcId="{123C2F50-F709-463C-8AD6-022329DB1AF4}" destId="{C2561280-10FD-4B4F-88B0-143310F05F91}" srcOrd="0" destOrd="0" presId="urn:microsoft.com/office/officeart/2005/8/layout/orgChart1"/>
    <dgm:cxn modelId="{67FCFCA9-EEC7-4C1F-B5D8-BD147C6A8B22}" type="presParOf" srcId="{C2561280-10FD-4B4F-88B0-143310F05F91}" destId="{BC42E834-D181-40F0-B876-5305339E48F4}" srcOrd="0" destOrd="0" presId="urn:microsoft.com/office/officeart/2005/8/layout/orgChart1"/>
    <dgm:cxn modelId="{1B0F1F9C-688F-4CFF-83DF-FAC3D9225C5B}" type="presParOf" srcId="{BC42E834-D181-40F0-B876-5305339E48F4}" destId="{C41DF498-A851-44F6-B96E-F035FFA7B323}" srcOrd="0" destOrd="0" presId="urn:microsoft.com/office/officeart/2005/8/layout/orgChart1"/>
    <dgm:cxn modelId="{CB59FEF3-C65C-4427-A783-F1FFF669E2E4}" type="presParOf" srcId="{BC42E834-D181-40F0-B876-5305339E48F4}" destId="{F4C76F54-8F8F-41F9-9BE9-8FA4359527FB}" srcOrd="1" destOrd="0" presId="urn:microsoft.com/office/officeart/2005/8/layout/orgChart1"/>
    <dgm:cxn modelId="{DD2D2E23-4D96-4694-B775-AAD1A286830A}" type="presParOf" srcId="{C2561280-10FD-4B4F-88B0-143310F05F91}" destId="{4282C47A-940D-47AD-A408-AD7F2567525F}" srcOrd="1" destOrd="0" presId="urn:microsoft.com/office/officeart/2005/8/layout/orgChart1"/>
    <dgm:cxn modelId="{FAE0C41A-D4C3-428E-8125-3BE79EFF8377}" type="presParOf" srcId="{4282C47A-940D-47AD-A408-AD7F2567525F}" destId="{0EBAAD00-41B3-4C9A-85C2-1DACBA540F52}" srcOrd="0" destOrd="0" presId="urn:microsoft.com/office/officeart/2005/8/layout/orgChart1"/>
    <dgm:cxn modelId="{6643186A-503C-48CE-9A6A-950E888D4640}" type="presParOf" srcId="{4282C47A-940D-47AD-A408-AD7F2567525F}" destId="{31654D98-850E-4AAB-AE5D-E29C0590E940}" srcOrd="1" destOrd="0" presId="urn:microsoft.com/office/officeart/2005/8/layout/orgChart1"/>
    <dgm:cxn modelId="{22A438B5-CB24-4524-B13A-609D5A2CC974}" type="presParOf" srcId="{31654D98-850E-4AAB-AE5D-E29C0590E940}" destId="{1B5980B1-6461-48C6-9620-748B4C06F0BC}" srcOrd="0" destOrd="0" presId="urn:microsoft.com/office/officeart/2005/8/layout/orgChart1"/>
    <dgm:cxn modelId="{AD90A6FD-435B-4F32-AF1E-616BDCF42D04}" type="presParOf" srcId="{1B5980B1-6461-48C6-9620-748B4C06F0BC}" destId="{A9548BAC-5165-42AF-A315-A5B31ADFFA57}" srcOrd="0" destOrd="0" presId="urn:microsoft.com/office/officeart/2005/8/layout/orgChart1"/>
    <dgm:cxn modelId="{BD80C463-60BD-4BDE-82FC-5DC0E7DD7FDA}" type="presParOf" srcId="{1B5980B1-6461-48C6-9620-748B4C06F0BC}" destId="{38CB337C-6B5E-48BA-8B22-A0588943D3C2}" srcOrd="1" destOrd="0" presId="urn:microsoft.com/office/officeart/2005/8/layout/orgChart1"/>
    <dgm:cxn modelId="{C01B8527-1A57-46F7-9234-8B62145A2B76}" type="presParOf" srcId="{31654D98-850E-4AAB-AE5D-E29C0590E940}" destId="{D585BDE9-4646-4D9F-BDF8-0B6923CD42CF}" srcOrd="1" destOrd="0" presId="urn:microsoft.com/office/officeart/2005/8/layout/orgChart1"/>
    <dgm:cxn modelId="{C7B38B30-A5D4-453C-A421-BE5CDAA48881}" type="presParOf" srcId="{31654D98-850E-4AAB-AE5D-E29C0590E940}" destId="{4FA49E7C-BF74-499B-ABC2-50ECBA258B02}" srcOrd="2" destOrd="0" presId="urn:microsoft.com/office/officeart/2005/8/layout/orgChart1"/>
    <dgm:cxn modelId="{F9085240-4B30-446E-BB31-B3429AA03F86}" type="presParOf" srcId="{4282C47A-940D-47AD-A408-AD7F2567525F}" destId="{5FAE9334-FE9E-44BD-A26C-4031CA4677EA}" srcOrd="2" destOrd="0" presId="urn:microsoft.com/office/officeart/2005/8/layout/orgChart1"/>
    <dgm:cxn modelId="{08A469F6-59D2-400D-AE50-51E0144ED533}" type="presParOf" srcId="{4282C47A-940D-47AD-A408-AD7F2567525F}" destId="{5E446CF4-133B-4B19-AA75-C399B71F2CAD}" srcOrd="3" destOrd="0" presId="urn:microsoft.com/office/officeart/2005/8/layout/orgChart1"/>
    <dgm:cxn modelId="{B2A93804-F6F2-4F9C-8DE9-51BC57D11550}" type="presParOf" srcId="{5E446CF4-133B-4B19-AA75-C399B71F2CAD}" destId="{BC73662D-CB21-4E82-9B34-6A79CF350D56}" srcOrd="0" destOrd="0" presId="urn:microsoft.com/office/officeart/2005/8/layout/orgChart1"/>
    <dgm:cxn modelId="{CEC1DB30-07AD-4157-95DD-EBEB9FA2D919}" type="presParOf" srcId="{BC73662D-CB21-4E82-9B34-6A79CF350D56}" destId="{F7590248-507C-4006-8BD4-56051314C34D}" srcOrd="0" destOrd="0" presId="urn:microsoft.com/office/officeart/2005/8/layout/orgChart1"/>
    <dgm:cxn modelId="{FC5A9CFD-2CE4-44A8-9F38-E2DEB720DDE0}" type="presParOf" srcId="{BC73662D-CB21-4E82-9B34-6A79CF350D56}" destId="{AF92EA47-51F7-456A-93D6-6BD72957685E}" srcOrd="1" destOrd="0" presId="urn:microsoft.com/office/officeart/2005/8/layout/orgChart1"/>
    <dgm:cxn modelId="{B6A99DE1-DD04-4526-9DD4-9C8C0297E02F}" type="presParOf" srcId="{5E446CF4-133B-4B19-AA75-C399B71F2CAD}" destId="{F3FC80E5-5749-4E0B-A19A-2FBA65719948}" srcOrd="1" destOrd="0" presId="urn:microsoft.com/office/officeart/2005/8/layout/orgChart1"/>
    <dgm:cxn modelId="{E19FA191-AB0D-4C9E-BFF9-CBDFFB4223FA}" type="presParOf" srcId="{5E446CF4-133B-4B19-AA75-C399B71F2CAD}" destId="{E20E2D6F-FDDE-4440-9F74-C6B18FBB7BC7}" srcOrd="2" destOrd="0" presId="urn:microsoft.com/office/officeart/2005/8/layout/orgChart1"/>
    <dgm:cxn modelId="{4D012D66-B9FF-42A7-8098-AE669E01BDA2}" type="presParOf" srcId="{4282C47A-940D-47AD-A408-AD7F2567525F}" destId="{08A2692F-F46C-41FB-9AEA-A4E97136672C}" srcOrd="4" destOrd="0" presId="urn:microsoft.com/office/officeart/2005/8/layout/orgChart1"/>
    <dgm:cxn modelId="{1B65516F-9B63-47FD-BDAA-5DC328096D83}" type="presParOf" srcId="{4282C47A-940D-47AD-A408-AD7F2567525F}" destId="{85AD7271-52F8-4224-9AD0-0367A72BAE80}" srcOrd="5" destOrd="0" presId="urn:microsoft.com/office/officeart/2005/8/layout/orgChart1"/>
    <dgm:cxn modelId="{3B6B4FA0-60EF-452B-8BA1-D71040A53648}" type="presParOf" srcId="{85AD7271-52F8-4224-9AD0-0367A72BAE80}" destId="{BE63FF45-DF0F-4383-A9F4-F3C7D09FBF45}" srcOrd="0" destOrd="0" presId="urn:microsoft.com/office/officeart/2005/8/layout/orgChart1"/>
    <dgm:cxn modelId="{BF8169C9-81BC-46EA-96DB-DFD42112F731}" type="presParOf" srcId="{BE63FF45-DF0F-4383-A9F4-F3C7D09FBF45}" destId="{CCE8AF4D-C16A-49D7-A357-E8CD219FC7D3}" srcOrd="0" destOrd="0" presId="urn:microsoft.com/office/officeart/2005/8/layout/orgChart1"/>
    <dgm:cxn modelId="{1F330D36-6D6B-40A1-B467-F1248623D2DE}" type="presParOf" srcId="{BE63FF45-DF0F-4383-A9F4-F3C7D09FBF45}" destId="{ECCDCFDF-0264-437F-9551-49AB7745AD12}" srcOrd="1" destOrd="0" presId="urn:microsoft.com/office/officeart/2005/8/layout/orgChart1"/>
    <dgm:cxn modelId="{05B5E225-0F40-41E6-9DF5-44F51A57D29B}" type="presParOf" srcId="{85AD7271-52F8-4224-9AD0-0367A72BAE80}" destId="{6FDA4316-644C-4018-B952-4E2784A1F417}" srcOrd="1" destOrd="0" presId="urn:microsoft.com/office/officeart/2005/8/layout/orgChart1"/>
    <dgm:cxn modelId="{041FE07E-7DB7-4C70-97E3-979B5E0F355D}" type="presParOf" srcId="{85AD7271-52F8-4224-9AD0-0367A72BAE80}" destId="{A49A3CDE-9B0F-4B77-9BFC-7C30D91A3D3A}" srcOrd="2" destOrd="0" presId="urn:microsoft.com/office/officeart/2005/8/layout/orgChart1"/>
    <dgm:cxn modelId="{6A8F0684-C8A6-45F9-BCF4-ABB3AD31419A}" type="presParOf" srcId="{C2561280-10FD-4B4F-88B0-143310F05F91}" destId="{D8D69D17-6F8A-4794-969B-CDD5B24BDA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384CC8-9D58-4538-B8F2-6013C710E3F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F58512-B892-4339-8F8D-FD15BB502D3F}">
      <dgm:prSet phldrT="[Текст]" custT="1"/>
      <dgm:spPr/>
      <dgm:t>
        <a:bodyPr/>
        <a:lstStyle/>
        <a:p>
          <a:r>
            <a:rPr lang="ru-RU" sz="1200" dirty="0" smtClean="0"/>
            <a:t>Корпорация </a:t>
          </a:r>
          <a:r>
            <a:rPr lang="ru-RU" sz="1200" dirty="0"/>
            <a:t>+ правительство</a:t>
          </a:r>
        </a:p>
      </dgm:t>
    </dgm:pt>
    <dgm:pt modelId="{F519A7FB-AEDE-4657-948C-C7F78123F77D}" type="parTrans" cxnId="{AE10F4B7-77F9-4827-8895-090247AE4E44}">
      <dgm:prSet/>
      <dgm:spPr/>
      <dgm:t>
        <a:bodyPr/>
        <a:lstStyle/>
        <a:p>
          <a:endParaRPr lang="ru-RU"/>
        </a:p>
      </dgm:t>
    </dgm:pt>
    <dgm:pt modelId="{1EEC486B-BAAD-4D98-8C15-2E3113C5C4D6}" type="sibTrans" cxnId="{AE10F4B7-77F9-4827-8895-090247AE4E44}">
      <dgm:prSet/>
      <dgm:spPr/>
      <dgm:t>
        <a:bodyPr/>
        <a:lstStyle/>
        <a:p>
          <a:endParaRPr lang="ru-RU"/>
        </a:p>
      </dgm:t>
    </dgm:pt>
    <dgm:pt modelId="{FF18AA92-78A1-4BC7-988B-79BEB8D81408}">
      <dgm:prSet phldrT="[Текст]" custT="1"/>
      <dgm:spPr/>
      <dgm:t>
        <a:bodyPr/>
        <a:lstStyle/>
        <a:p>
          <a:r>
            <a:rPr lang="ru-RU" sz="1400" dirty="0"/>
            <a:t>Университеты </a:t>
          </a:r>
        </a:p>
      </dgm:t>
    </dgm:pt>
    <dgm:pt modelId="{EC39A47A-4DA1-4B90-BB1C-C9DBDDD0E002}" type="parTrans" cxnId="{78742BE4-8623-4529-8D8C-D85F0D4EA8EF}">
      <dgm:prSet/>
      <dgm:spPr/>
      <dgm:t>
        <a:bodyPr/>
        <a:lstStyle/>
        <a:p>
          <a:endParaRPr lang="ru-RU"/>
        </a:p>
      </dgm:t>
    </dgm:pt>
    <dgm:pt modelId="{0606E38E-8AE2-4286-94D5-02DCF8831C21}" type="sibTrans" cxnId="{78742BE4-8623-4529-8D8C-D85F0D4EA8EF}">
      <dgm:prSet/>
      <dgm:spPr/>
      <dgm:t>
        <a:bodyPr/>
        <a:lstStyle/>
        <a:p>
          <a:endParaRPr lang="ru-RU"/>
        </a:p>
      </dgm:t>
    </dgm:pt>
    <dgm:pt modelId="{DD218104-D14C-4D75-BBE1-BF490F0F9374}">
      <dgm:prSet phldrT="[Текст]" custT="1"/>
      <dgm:spPr/>
      <dgm:t>
        <a:bodyPr/>
        <a:lstStyle/>
        <a:p>
          <a:r>
            <a:rPr lang="ru-RU" sz="800" dirty="0"/>
            <a:t>Независимые исследователи (старт-ап</a:t>
          </a:r>
          <a:r>
            <a:rPr lang="en-US" sz="800" dirty="0"/>
            <a:t>, </a:t>
          </a:r>
          <a:r>
            <a:rPr lang="ru-RU" sz="800" dirty="0" err="1"/>
            <a:t>фриланс</a:t>
          </a:r>
          <a:r>
            <a:rPr lang="ru-RU" sz="800" dirty="0"/>
            <a:t>)</a:t>
          </a:r>
        </a:p>
      </dgm:t>
    </dgm:pt>
    <dgm:pt modelId="{7484F930-2DCB-4E72-BA4B-C0CC264B9E4B}" type="parTrans" cxnId="{D0F5056F-530F-414B-B58A-0A85085678B4}">
      <dgm:prSet/>
      <dgm:spPr/>
      <dgm:t>
        <a:bodyPr/>
        <a:lstStyle/>
        <a:p>
          <a:endParaRPr lang="ru-RU"/>
        </a:p>
      </dgm:t>
    </dgm:pt>
    <dgm:pt modelId="{478244A4-2A80-4847-93DD-663EE89DC4CE}" type="sibTrans" cxnId="{D0F5056F-530F-414B-B58A-0A85085678B4}">
      <dgm:prSet/>
      <dgm:spPr/>
      <dgm:t>
        <a:bodyPr/>
        <a:lstStyle/>
        <a:p>
          <a:endParaRPr lang="ru-RU"/>
        </a:p>
      </dgm:t>
    </dgm:pt>
    <dgm:pt modelId="{FD48A21A-778D-4BE3-892C-82BCE0D28E73}">
      <dgm:prSet phldrT="[Текст]" custT="1"/>
      <dgm:spPr/>
      <dgm:t>
        <a:bodyPr/>
        <a:lstStyle/>
        <a:p>
          <a:r>
            <a:rPr lang="ru-RU" sz="1200" dirty="0" smtClean="0"/>
            <a:t>Научные центры</a:t>
          </a:r>
          <a:endParaRPr lang="ru-RU" sz="1200" dirty="0"/>
        </a:p>
      </dgm:t>
    </dgm:pt>
    <dgm:pt modelId="{9628494E-C3B8-401F-84C7-F671691C168F}" type="parTrans" cxnId="{4AC0FAD3-A492-4402-9D96-38616ABF8C99}">
      <dgm:prSet/>
      <dgm:spPr/>
      <dgm:t>
        <a:bodyPr/>
        <a:lstStyle/>
        <a:p>
          <a:endParaRPr lang="ru-RU"/>
        </a:p>
      </dgm:t>
    </dgm:pt>
    <dgm:pt modelId="{20D944EF-A63D-4DEE-94B3-9702DF9A547B}" type="sibTrans" cxnId="{4AC0FAD3-A492-4402-9D96-38616ABF8C99}">
      <dgm:prSet/>
      <dgm:spPr/>
      <dgm:t>
        <a:bodyPr/>
        <a:lstStyle/>
        <a:p>
          <a:endParaRPr lang="ru-RU"/>
        </a:p>
      </dgm:t>
    </dgm:pt>
    <dgm:pt modelId="{ABB55445-6D11-426F-A08B-AC16BBF7F706}">
      <dgm:prSet phldrT="[Текст]" custT="1"/>
      <dgm:spPr/>
      <dgm:t>
        <a:bodyPr/>
        <a:lstStyle/>
        <a:p>
          <a:r>
            <a:rPr lang="ru-RU" sz="1200" dirty="0"/>
            <a:t>Частный Бизнес</a:t>
          </a:r>
        </a:p>
      </dgm:t>
    </dgm:pt>
    <dgm:pt modelId="{B0DEB38B-49BA-462A-A0A5-B466ECA92088}" type="sibTrans" cxnId="{42ECD5F3-C051-4E44-951E-6453466DF680}">
      <dgm:prSet/>
      <dgm:spPr/>
      <dgm:t>
        <a:bodyPr/>
        <a:lstStyle/>
        <a:p>
          <a:endParaRPr lang="ru-RU"/>
        </a:p>
      </dgm:t>
    </dgm:pt>
    <dgm:pt modelId="{F1D12E7D-A481-40E6-8436-657B5D11342F}" type="parTrans" cxnId="{42ECD5F3-C051-4E44-951E-6453466DF680}">
      <dgm:prSet/>
      <dgm:spPr/>
      <dgm:t>
        <a:bodyPr/>
        <a:lstStyle/>
        <a:p>
          <a:endParaRPr lang="ru-RU"/>
        </a:p>
      </dgm:t>
    </dgm:pt>
    <dgm:pt modelId="{16ABCD58-25B8-4904-89D2-DE121EE26259}" type="pres">
      <dgm:prSet presAssocID="{24384CC8-9D58-4538-B8F2-6013C710E3F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05C230-B482-4CEB-8C8D-02D4C20A61D4}" type="pres">
      <dgm:prSet presAssocID="{18F58512-B892-4339-8F8D-FD15BB502D3F}" presName="centerShape" presStyleLbl="node0" presStyleIdx="0" presStyleCnt="1"/>
      <dgm:spPr/>
      <dgm:t>
        <a:bodyPr/>
        <a:lstStyle/>
        <a:p>
          <a:endParaRPr lang="ru-RU"/>
        </a:p>
      </dgm:t>
    </dgm:pt>
    <dgm:pt modelId="{502174EA-2DD7-4194-9C02-2CF60494E75B}" type="pres">
      <dgm:prSet presAssocID="{FF18AA92-78A1-4BC7-988B-79BEB8D81408}" presName="node" presStyleLbl="node1" presStyleIdx="0" presStyleCnt="4" custRadScaleRad="100135" custRadScaleInc="-6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CE25A-7553-45BE-89AF-E6A34FABF801}" type="pres">
      <dgm:prSet presAssocID="{FF18AA92-78A1-4BC7-988B-79BEB8D81408}" presName="dummy" presStyleCnt="0"/>
      <dgm:spPr/>
    </dgm:pt>
    <dgm:pt modelId="{6CE86651-FFE0-46C3-B776-83286F74F516}" type="pres">
      <dgm:prSet presAssocID="{0606E38E-8AE2-4286-94D5-02DCF8831C21}" presName="sibTrans" presStyleLbl="sibTrans2D1" presStyleIdx="0" presStyleCnt="4"/>
      <dgm:spPr/>
      <dgm:t>
        <a:bodyPr/>
        <a:lstStyle/>
        <a:p>
          <a:endParaRPr lang="ru-RU"/>
        </a:p>
      </dgm:t>
    </dgm:pt>
    <dgm:pt modelId="{8B121CEE-3286-4764-9416-1D61FBC9FE59}" type="pres">
      <dgm:prSet presAssocID="{ABB55445-6D11-426F-A08B-AC16BBF7F70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0DCA36-9B3C-4517-AF74-42A585F96CC4}" type="pres">
      <dgm:prSet presAssocID="{ABB55445-6D11-426F-A08B-AC16BBF7F706}" presName="dummy" presStyleCnt="0"/>
      <dgm:spPr/>
    </dgm:pt>
    <dgm:pt modelId="{A6A26232-63B4-4ED4-A40A-A4937E1A624C}" type="pres">
      <dgm:prSet presAssocID="{B0DEB38B-49BA-462A-A0A5-B466ECA92088}" presName="sibTrans" presStyleLbl="sibTrans2D1" presStyleIdx="1" presStyleCnt="4"/>
      <dgm:spPr/>
      <dgm:t>
        <a:bodyPr/>
        <a:lstStyle/>
        <a:p>
          <a:endParaRPr lang="ru-RU"/>
        </a:p>
      </dgm:t>
    </dgm:pt>
    <dgm:pt modelId="{AF2D1FD9-C618-4432-9CE6-4612E22C30E9}" type="pres">
      <dgm:prSet presAssocID="{DD218104-D14C-4D75-BBE1-BF490F0F937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87D1D-AE6D-44C3-BBD0-B875CDD0D3CA}" type="pres">
      <dgm:prSet presAssocID="{DD218104-D14C-4D75-BBE1-BF490F0F9374}" presName="dummy" presStyleCnt="0"/>
      <dgm:spPr/>
    </dgm:pt>
    <dgm:pt modelId="{0D38EF2F-EC0A-4882-99F1-7F790FF475C5}" type="pres">
      <dgm:prSet presAssocID="{478244A4-2A80-4847-93DD-663EE89DC4CE}" presName="sibTrans" presStyleLbl="sibTrans2D1" presStyleIdx="2" presStyleCnt="4"/>
      <dgm:spPr/>
      <dgm:t>
        <a:bodyPr/>
        <a:lstStyle/>
        <a:p>
          <a:endParaRPr lang="ru-RU"/>
        </a:p>
      </dgm:t>
    </dgm:pt>
    <dgm:pt modelId="{6DE2221E-0B74-4036-B9CB-E76BAECF1276}" type="pres">
      <dgm:prSet presAssocID="{FD48A21A-778D-4BE3-892C-82BCE0D28E73}" presName="node" presStyleLbl="node1" presStyleIdx="3" presStyleCnt="4" custRadScaleRad="99407" custRadScaleInc="8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AB35B-E4F0-426F-AE0B-62CAA7E7CDDF}" type="pres">
      <dgm:prSet presAssocID="{FD48A21A-778D-4BE3-892C-82BCE0D28E73}" presName="dummy" presStyleCnt="0"/>
      <dgm:spPr/>
    </dgm:pt>
    <dgm:pt modelId="{8FCF13EF-E5EC-4001-87BD-728AC631795D}" type="pres">
      <dgm:prSet presAssocID="{20D944EF-A63D-4DEE-94B3-9702DF9A547B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818C110F-4D5F-4080-BA32-2D2FBFBB2467}" type="presOf" srcId="{0606E38E-8AE2-4286-94D5-02DCF8831C21}" destId="{6CE86651-FFE0-46C3-B776-83286F74F516}" srcOrd="0" destOrd="0" presId="urn:microsoft.com/office/officeart/2005/8/layout/radial6"/>
    <dgm:cxn modelId="{4AC0FAD3-A492-4402-9D96-38616ABF8C99}" srcId="{18F58512-B892-4339-8F8D-FD15BB502D3F}" destId="{FD48A21A-778D-4BE3-892C-82BCE0D28E73}" srcOrd="3" destOrd="0" parTransId="{9628494E-C3B8-401F-84C7-F671691C168F}" sibTransId="{20D944EF-A63D-4DEE-94B3-9702DF9A547B}"/>
    <dgm:cxn modelId="{AE10F4B7-77F9-4827-8895-090247AE4E44}" srcId="{24384CC8-9D58-4538-B8F2-6013C710E3F8}" destId="{18F58512-B892-4339-8F8D-FD15BB502D3F}" srcOrd="0" destOrd="0" parTransId="{F519A7FB-AEDE-4657-948C-C7F78123F77D}" sibTransId="{1EEC486B-BAAD-4D98-8C15-2E3113C5C4D6}"/>
    <dgm:cxn modelId="{0A864696-D1CC-4B22-AB48-206E643DB1E9}" type="presOf" srcId="{18F58512-B892-4339-8F8D-FD15BB502D3F}" destId="{AF05C230-B482-4CEB-8C8D-02D4C20A61D4}" srcOrd="0" destOrd="0" presId="urn:microsoft.com/office/officeart/2005/8/layout/radial6"/>
    <dgm:cxn modelId="{42ECD5F3-C051-4E44-951E-6453466DF680}" srcId="{18F58512-B892-4339-8F8D-FD15BB502D3F}" destId="{ABB55445-6D11-426F-A08B-AC16BBF7F706}" srcOrd="1" destOrd="0" parTransId="{F1D12E7D-A481-40E6-8436-657B5D11342F}" sibTransId="{B0DEB38B-49BA-462A-A0A5-B466ECA92088}"/>
    <dgm:cxn modelId="{68231459-3985-47C1-B602-6BDD85814C0E}" type="presOf" srcId="{ABB55445-6D11-426F-A08B-AC16BBF7F706}" destId="{8B121CEE-3286-4764-9416-1D61FBC9FE59}" srcOrd="0" destOrd="0" presId="urn:microsoft.com/office/officeart/2005/8/layout/radial6"/>
    <dgm:cxn modelId="{ECFF6714-8241-4798-8194-8162B978EDC6}" type="presOf" srcId="{20D944EF-A63D-4DEE-94B3-9702DF9A547B}" destId="{8FCF13EF-E5EC-4001-87BD-728AC631795D}" srcOrd="0" destOrd="0" presId="urn:microsoft.com/office/officeart/2005/8/layout/radial6"/>
    <dgm:cxn modelId="{890DE2B7-1B24-43CF-88E8-A23CC6F2E556}" type="presOf" srcId="{FF18AA92-78A1-4BC7-988B-79BEB8D81408}" destId="{502174EA-2DD7-4194-9C02-2CF60494E75B}" srcOrd="0" destOrd="0" presId="urn:microsoft.com/office/officeart/2005/8/layout/radial6"/>
    <dgm:cxn modelId="{FF38EADD-DE7E-4520-8FB3-B14DCE60838E}" type="presOf" srcId="{FD48A21A-778D-4BE3-892C-82BCE0D28E73}" destId="{6DE2221E-0B74-4036-B9CB-E76BAECF1276}" srcOrd="0" destOrd="0" presId="urn:microsoft.com/office/officeart/2005/8/layout/radial6"/>
    <dgm:cxn modelId="{38A90EA0-A4AD-45DF-A323-F1A0A65CB7A9}" type="presOf" srcId="{DD218104-D14C-4D75-BBE1-BF490F0F9374}" destId="{AF2D1FD9-C618-4432-9CE6-4612E22C30E9}" srcOrd="0" destOrd="0" presId="urn:microsoft.com/office/officeart/2005/8/layout/radial6"/>
    <dgm:cxn modelId="{D0F5056F-530F-414B-B58A-0A85085678B4}" srcId="{18F58512-B892-4339-8F8D-FD15BB502D3F}" destId="{DD218104-D14C-4D75-BBE1-BF490F0F9374}" srcOrd="2" destOrd="0" parTransId="{7484F930-2DCB-4E72-BA4B-C0CC264B9E4B}" sibTransId="{478244A4-2A80-4847-93DD-663EE89DC4CE}"/>
    <dgm:cxn modelId="{78742BE4-8623-4529-8D8C-D85F0D4EA8EF}" srcId="{18F58512-B892-4339-8F8D-FD15BB502D3F}" destId="{FF18AA92-78A1-4BC7-988B-79BEB8D81408}" srcOrd="0" destOrd="0" parTransId="{EC39A47A-4DA1-4B90-BB1C-C9DBDDD0E002}" sibTransId="{0606E38E-8AE2-4286-94D5-02DCF8831C21}"/>
    <dgm:cxn modelId="{27088550-7151-48EB-9B6B-A5C074F7CEC7}" type="presOf" srcId="{B0DEB38B-49BA-462A-A0A5-B466ECA92088}" destId="{A6A26232-63B4-4ED4-A40A-A4937E1A624C}" srcOrd="0" destOrd="0" presId="urn:microsoft.com/office/officeart/2005/8/layout/radial6"/>
    <dgm:cxn modelId="{D61F5E9C-A4FC-496B-8EC5-AB329042DB42}" type="presOf" srcId="{478244A4-2A80-4847-93DD-663EE89DC4CE}" destId="{0D38EF2F-EC0A-4882-99F1-7F790FF475C5}" srcOrd="0" destOrd="0" presId="urn:microsoft.com/office/officeart/2005/8/layout/radial6"/>
    <dgm:cxn modelId="{2641682F-F974-4674-86DA-9DAB83DFAEF8}" type="presOf" srcId="{24384CC8-9D58-4538-B8F2-6013C710E3F8}" destId="{16ABCD58-25B8-4904-89D2-DE121EE26259}" srcOrd="0" destOrd="0" presId="urn:microsoft.com/office/officeart/2005/8/layout/radial6"/>
    <dgm:cxn modelId="{9A1584DB-DF41-4250-B57D-A97DC7BE0854}" type="presParOf" srcId="{16ABCD58-25B8-4904-89D2-DE121EE26259}" destId="{AF05C230-B482-4CEB-8C8D-02D4C20A61D4}" srcOrd="0" destOrd="0" presId="urn:microsoft.com/office/officeart/2005/8/layout/radial6"/>
    <dgm:cxn modelId="{23BA2526-B82F-4011-B5AB-DA0954A49382}" type="presParOf" srcId="{16ABCD58-25B8-4904-89D2-DE121EE26259}" destId="{502174EA-2DD7-4194-9C02-2CF60494E75B}" srcOrd="1" destOrd="0" presId="urn:microsoft.com/office/officeart/2005/8/layout/radial6"/>
    <dgm:cxn modelId="{2C31CB27-C1D9-4418-98E4-507B2CBD64C9}" type="presParOf" srcId="{16ABCD58-25B8-4904-89D2-DE121EE26259}" destId="{5D4CE25A-7553-45BE-89AF-E6A34FABF801}" srcOrd="2" destOrd="0" presId="urn:microsoft.com/office/officeart/2005/8/layout/radial6"/>
    <dgm:cxn modelId="{F5B27A06-6BD3-4625-B44E-9A82434E0178}" type="presParOf" srcId="{16ABCD58-25B8-4904-89D2-DE121EE26259}" destId="{6CE86651-FFE0-46C3-B776-83286F74F516}" srcOrd="3" destOrd="0" presId="urn:microsoft.com/office/officeart/2005/8/layout/radial6"/>
    <dgm:cxn modelId="{444E3373-1939-4762-A573-8860729AB3EF}" type="presParOf" srcId="{16ABCD58-25B8-4904-89D2-DE121EE26259}" destId="{8B121CEE-3286-4764-9416-1D61FBC9FE59}" srcOrd="4" destOrd="0" presId="urn:microsoft.com/office/officeart/2005/8/layout/radial6"/>
    <dgm:cxn modelId="{9180E32C-CAB7-4783-8887-2413F985BE21}" type="presParOf" srcId="{16ABCD58-25B8-4904-89D2-DE121EE26259}" destId="{7D0DCA36-9B3C-4517-AF74-42A585F96CC4}" srcOrd="5" destOrd="0" presId="urn:microsoft.com/office/officeart/2005/8/layout/radial6"/>
    <dgm:cxn modelId="{ECB4F34D-A006-4316-90EF-21F692539FBA}" type="presParOf" srcId="{16ABCD58-25B8-4904-89D2-DE121EE26259}" destId="{A6A26232-63B4-4ED4-A40A-A4937E1A624C}" srcOrd="6" destOrd="0" presId="urn:microsoft.com/office/officeart/2005/8/layout/radial6"/>
    <dgm:cxn modelId="{FF15FAF2-1F28-4059-97FC-85A850BDCDD2}" type="presParOf" srcId="{16ABCD58-25B8-4904-89D2-DE121EE26259}" destId="{AF2D1FD9-C618-4432-9CE6-4612E22C30E9}" srcOrd="7" destOrd="0" presId="urn:microsoft.com/office/officeart/2005/8/layout/radial6"/>
    <dgm:cxn modelId="{D4338413-B3DE-4706-9AAF-FA13A6181199}" type="presParOf" srcId="{16ABCD58-25B8-4904-89D2-DE121EE26259}" destId="{A4887D1D-AE6D-44C3-BBD0-B875CDD0D3CA}" srcOrd="8" destOrd="0" presId="urn:microsoft.com/office/officeart/2005/8/layout/radial6"/>
    <dgm:cxn modelId="{638FD3D5-052D-4FE2-A7BE-BF89A93A7581}" type="presParOf" srcId="{16ABCD58-25B8-4904-89D2-DE121EE26259}" destId="{0D38EF2F-EC0A-4882-99F1-7F790FF475C5}" srcOrd="9" destOrd="0" presId="urn:microsoft.com/office/officeart/2005/8/layout/radial6"/>
    <dgm:cxn modelId="{52EE7B10-142B-47E1-AA15-4BA269DA57A3}" type="presParOf" srcId="{16ABCD58-25B8-4904-89D2-DE121EE26259}" destId="{6DE2221E-0B74-4036-B9CB-E76BAECF1276}" srcOrd="10" destOrd="0" presId="urn:microsoft.com/office/officeart/2005/8/layout/radial6"/>
    <dgm:cxn modelId="{A7B09C4D-9F71-4E38-9740-FFCA4E1AC485}" type="presParOf" srcId="{16ABCD58-25B8-4904-89D2-DE121EE26259}" destId="{8A9AB35B-E4F0-426F-AE0B-62CAA7E7CDDF}" srcOrd="11" destOrd="0" presId="urn:microsoft.com/office/officeart/2005/8/layout/radial6"/>
    <dgm:cxn modelId="{27C32F6C-BCA0-41B8-85F0-569535F1DFA5}" type="presParOf" srcId="{16ABCD58-25B8-4904-89D2-DE121EE26259}" destId="{8FCF13EF-E5EC-4001-87BD-728AC631795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98EA3-D8F2-4EE8-A23A-C4357A243B4B}">
      <dsp:nvSpPr>
        <dsp:cNvPr id="0" name=""/>
        <dsp:cNvSpPr/>
      </dsp:nvSpPr>
      <dsp:spPr>
        <a:xfrm rot="16200000">
          <a:off x="859407" y="1233870"/>
          <a:ext cx="2612745" cy="159666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107950" rIns="97155" bIns="10795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 smtClean="0"/>
        </a:p>
        <a:p>
          <a:pPr lvl="0" algn="l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baseline="0" dirty="0" smtClean="0">
              <a:solidFill>
                <a:schemeClr val="tx1"/>
              </a:solidFill>
            </a:rPr>
            <a:t>Стагнация,</a:t>
          </a:r>
        </a:p>
        <a:p>
          <a:pPr lvl="0" algn="l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baseline="0" dirty="0" smtClean="0">
              <a:solidFill>
                <a:schemeClr val="tx1"/>
              </a:solidFill>
            </a:rPr>
            <a:t>Депрессивное состояние</a:t>
          </a:r>
          <a:endParaRPr lang="ru-RU" sz="1600" kern="1200" baseline="0" dirty="0">
            <a:solidFill>
              <a:schemeClr val="tx1"/>
            </a:solidFill>
          </a:endParaRPr>
        </a:p>
      </dsp:txBody>
      <dsp:txXfrm rot="5400000">
        <a:off x="1445405" y="803786"/>
        <a:ext cx="1518707" cy="2456831"/>
      </dsp:txXfrm>
    </dsp:sp>
    <dsp:sp modelId="{2E38C11A-C59E-427E-AFB9-4EE8534F4F53}">
      <dsp:nvSpPr>
        <dsp:cNvPr id="0" name=""/>
        <dsp:cNvSpPr/>
      </dsp:nvSpPr>
      <dsp:spPr>
        <a:xfrm rot="5400000">
          <a:off x="2528573" y="1138597"/>
          <a:ext cx="2612745" cy="1787210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01600" rIns="60960" bIns="10160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solidFill>
                <a:schemeClr val="tx1"/>
              </a:solidFill>
            </a:rPr>
            <a:t>Преодоление </a:t>
          </a:r>
          <a:r>
            <a:rPr lang="ru-RU" sz="1600" kern="1200" baseline="0" dirty="0" err="1" smtClean="0">
              <a:solidFill>
                <a:schemeClr val="tx1"/>
              </a:solidFill>
            </a:rPr>
            <a:t>деиндустриализации</a:t>
          </a:r>
          <a:r>
            <a:rPr lang="ru-RU" sz="1600" kern="1200" baseline="0" dirty="0" smtClean="0">
              <a:solidFill>
                <a:schemeClr val="tx1"/>
              </a:solidFill>
            </a:rPr>
            <a:t>,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solidFill>
                <a:schemeClr val="tx1"/>
              </a:solidFill>
            </a:rPr>
            <a:t>Реальные инновационные действия</a:t>
          </a:r>
          <a:endParaRPr lang="ru-RU" sz="1600" kern="1200" baseline="0" dirty="0">
            <a:solidFill>
              <a:schemeClr val="tx1"/>
            </a:solidFill>
          </a:endParaRPr>
        </a:p>
      </dsp:txBody>
      <dsp:txXfrm rot="-5400000">
        <a:off x="2941340" y="813090"/>
        <a:ext cx="1699950" cy="2438225"/>
      </dsp:txXfrm>
    </dsp:sp>
    <dsp:sp modelId="{A848FD0B-BD29-45CE-AA81-2E3F0084BC7D}">
      <dsp:nvSpPr>
        <dsp:cNvPr id="0" name=""/>
        <dsp:cNvSpPr/>
      </dsp:nvSpPr>
      <dsp:spPr>
        <a:xfrm>
          <a:off x="2165617" y="0"/>
          <a:ext cx="1669165" cy="166908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F6DE2-7756-4FC2-ACCE-89D8A6B1ECE0}">
      <dsp:nvSpPr>
        <dsp:cNvPr id="0" name=""/>
        <dsp:cNvSpPr/>
      </dsp:nvSpPr>
      <dsp:spPr>
        <a:xfrm rot="10800000">
          <a:off x="2165617" y="2394915"/>
          <a:ext cx="1669165" cy="166908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D761C-2C2F-4E2D-8E37-3A6ED08149F3}">
      <dsp:nvSpPr>
        <dsp:cNvPr id="0" name=""/>
        <dsp:cNvSpPr/>
      </dsp:nvSpPr>
      <dsp:spPr>
        <a:xfrm>
          <a:off x="3862170" y="1247505"/>
          <a:ext cx="252629" cy="1106756"/>
        </a:xfrm>
        <a:custGeom>
          <a:avLst/>
          <a:gdLst/>
          <a:ahLst/>
          <a:cxnLst/>
          <a:rect l="0" t="0" r="0" b="0"/>
          <a:pathLst>
            <a:path>
              <a:moveTo>
                <a:pt x="252629" y="0"/>
              </a:moveTo>
              <a:lnTo>
                <a:pt x="252629" y="1106756"/>
              </a:lnTo>
              <a:lnTo>
                <a:pt x="0" y="110675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132D8-C090-48A3-8AB7-B63FE7EC2924}">
      <dsp:nvSpPr>
        <dsp:cNvPr id="0" name=""/>
        <dsp:cNvSpPr/>
      </dsp:nvSpPr>
      <dsp:spPr>
        <a:xfrm>
          <a:off x="4114799" y="1247505"/>
          <a:ext cx="2911251" cy="2213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884"/>
              </a:lnTo>
              <a:lnTo>
                <a:pt x="2911251" y="1960884"/>
              </a:lnTo>
              <a:lnTo>
                <a:pt x="2911251" y="221351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C4E06-17C1-4DF8-AD74-05C99D0B8B9E}">
      <dsp:nvSpPr>
        <dsp:cNvPr id="0" name=""/>
        <dsp:cNvSpPr/>
      </dsp:nvSpPr>
      <dsp:spPr>
        <a:xfrm>
          <a:off x="4069079" y="1247505"/>
          <a:ext cx="91440" cy="22135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351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963919-4E60-42CA-9685-33C0927F712B}">
      <dsp:nvSpPr>
        <dsp:cNvPr id="0" name=""/>
        <dsp:cNvSpPr/>
      </dsp:nvSpPr>
      <dsp:spPr>
        <a:xfrm>
          <a:off x="1203548" y="1247505"/>
          <a:ext cx="2911251" cy="2213513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1960884"/>
              </a:lnTo>
              <a:lnTo>
                <a:pt x="0" y="1960884"/>
              </a:lnTo>
              <a:lnTo>
                <a:pt x="0" y="221351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418E3-F5AA-4334-A7BE-5C7BB24D5520}">
      <dsp:nvSpPr>
        <dsp:cNvPr id="0" name=""/>
        <dsp:cNvSpPr/>
      </dsp:nvSpPr>
      <dsp:spPr>
        <a:xfrm>
          <a:off x="2911803" y="44509"/>
          <a:ext cx="2405992" cy="12029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Национальная </a:t>
          </a:r>
          <a:r>
            <a:rPr lang="ru-RU" sz="2000" kern="1200" dirty="0" err="1" smtClean="0"/>
            <a:t>стратегеия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реиндустриализации</a:t>
          </a:r>
          <a:endParaRPr lang="ru-RU" sz="2000" kern="1200" dirty="0"/>
        </a:p>
      </dsp:txBody>
      <dsp:txXfrm>
        <a:off x="2911803" y="44509"/>
        <a:ext cx="2405992" cy="1202996"/>
      </dsp:txXfrm>
    </dsp:sp>
    <dsp:sp modelId="{6C4DCE51-3B1C-4E85-A8AF-8E146D50EF73}">
      <dsp:nvSpPr>
        <dsp:cNvPr id="0" name=""/>
        <dsp:cNvSpPr/>
      </dsp:nvSpPr>
      <dsp:spPr>
        <a:xfrm>
          <a:off x="552" y="3461019"/>
          <a:ext cx="2405992" cy="12029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Приоритетные сектора отечественной промышленности, машиностроение и металлообработки</a:t>
          </a:r>
          <a:endParaRPr lang="ru-RU" sz="1100" kern="1200" dirty="0"/>
        </a:p>
      </dsp:txBody>
      <dsp:txXfrm>
        <a:off x="552" y="3461019"/>
        <a:ext cx="2405992" cy="1202996"/>
      </dsp:txXfrm>
    </dsp:sp>
    <dsp:sp modelId="{07AFB7BA-450A-4C63-B48E-F2C31AF4D755}">
      <dsp:nvSpPr>
        <dsp:cNvPr id="0" name=""/>
        <dsp:cNvSpPr/>
      </dsp:nvSpPr>
      <dsp:spPr>
        <a:xfrm>
          <a:off x="2911803" y="3461019"/>
          <a:ext cx="2405992" cy="12029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Основные институты и инструменты реализации стратегии промышленного развития; здесь важно выявить то, каким образом будут реализовываться приоритеты. </a:t>
          </a:r>
          <a:endParaRPr lang="ru-RU" sz="1100" kern="1200" dirty="0"/>
        </a:p>
      </dsp:txBody>
      <dsp:txXfrm>
        <a:off x="2911803" y="3461019"/>
        <a:ext cx="2405992" cy="1202996"/>
      </dsp:txXfrm>
    </dsp:sp>
    <dsp:sp modelId="{E15229B4-6699-4F9B-9181-5923721463A4}">
      <dsp:nvSpPr>
        <dsp:cNvPr id="0" name=""/>
        <dsp:cNvSpPr/>
      </dsp:nvSpPr>
      <dsp:spPr>
        <a:xfrm>
          <a:off x="5823054" y="3461019"/>
          <a:ext cx="2405992" cy="12029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Принципы территориальной политики в </a:t>
          </a:r>
          <a:r>
            <a:rPr lang="ru-RU" sz="1100" kern="1200" dirty="0" err="1" smtClean="0"/>
            <a:t>реиндустриализации</a:t>
          </a:r>
          <a:r>
            <a:rPr lang="ru-RU" sz="1100" kern="1200" dirty="0" smtClean="0"/>
            <a:t>. Вполне понятно, что любая промышленная политика (тем более направленная на </a:t>
          </a:r>
          <a:r>
            <a:rPr lang="ru-RU" sz="1100" kern="1200" dirty="0" err="1" smtClean="0"/>
            <a:t>реиндустриализацию</a:t>
          </a:r>
          <a:r>
            <a:rPr lang="ru-RU" sz="1100" kern="1200" dirty="0" smtClean="0"/>
            <a:t>  и инновационное развитие) совершается с привязкой к конкретной территории. </a:t>
          </a:r>
          <a:endParaRPr lang="ru-RU" sz="1100" kern="1200" dirty="0"/>
        </a:p>
      </dsp:txBody>
      <dsp:txXfrm>
        <a:off x="5823054" y="3461019"/>
        <a:ext cx="2405992" cy="1202996"/>
      </dsp:txXfrm>
    </dsp:sp>
    <dsp:sp modelId="{2FA93073-8B90-4ED2-938D-31B1B04A3D32}">
      <dsp:nvSpPr>
        <dsp:cNvPr id="0" name=""/>
        <dsp:cNvSpPr/>
      </dsp:nvSpPr>
      <dsp:spPr>
        <a:xfrm>
          <a:off x="1456178" y="1752764"/>
          <a:ext cx="2405992" cy="12029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Основные меры</a:t>
          </a:r>
          <a:endParaRPr lang="ru-RU" sz="2000" kern="1200" dirty="0"/>
        </a:p>
      </dsp:txBody>
      <dsp:txXfrm>
        <a:off x="1456178" y="1752764"/>
        <a:ext cx="2405992" cy="1202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87919-B440-489E-9535-B52F85DE2490}">
      <dsp:nvSpPr>
        <dsp:cNvPr id="0" name=""/>
        <dsp:cNvSpPr/>
      </dsp:nvSpPr>
      <dsp:spPr>
        <a:xfrm>
          <a:off x="0" y="735702"/>
          <a:ext cx="82296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54FCA-831A-452F-B0F3-AB1138C2065B}">
      <dsp:nvSpPr>
        <dsp:cNvPr id="0" name=""/>
        <dsp:cNvSpPr/>
      </dsp:nvSpPr>
      <dsp:spPr>
        <a:xfrm>
          <a:off x="411480" y="263382"/>
          <a:ext cx="5760720" cy="944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Регулятор государственной политики</a:t>
          </a:r>
          <a:endParaRPr lang="ru-RU" sz="3200" kern="1200" dirty="0"/>
        </a:p>
      </dsp:txBody>
      <dsp:txXfrm>
        <a:off x="457594" y="309496"/>
        <a:ext cx="5668492" cy="852412"/>
      </dsp:txXfrm>
    </dsp:sp>
    <dsp:sp modelId="{DA264139-027E-4E6B-9105-C362346A7D5B}">
      <dsp:nvSpPr>
        <dsp:cNvPr id="0" name=""/>
        <dsp:cNvSpPr/>
      </dsp:nvSpPr>
      <dsp:spPr>
        <a:xfrm>
          <a:off x="0" y="2187222"/>
          <a:ext cx="82296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3277702"/>
              <a:satOff val="-3888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3C633-061B-4933-A556-CE9C3C85A1AF}">
      <dsp:nvSpPr>
        <dsp:cNvPr id="0" name=""/>
        <dsp:cNvSpPr/>
      </dsp:nvSpPr>
      <dsp:spPr>
        <a:xfrm>
          <a:off x="411480" y="1714902"/>
          <a:ext cx="5760720" cy="944640"/>
        </a:xfrm>
        <a:prstGeom prst="roundRect">
          <a:avLst/>
        </a:prstGeom>
        <a:solidFill>
          <a:schemeClr val="accent2">
            <a:hueOff val="-3277702"/>
            <a:satOff val="-3888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Дополнение к институциональной политике</a:t>
          </a:r>
          <a:endParaRPr lang="ru-RU" sz="3200" kern="1200" dirty="0"/>
        </a:p>
      </dsp:txBody>
      <dsp:txXfrm>
        <a:off x="457594" y="1761016"/>
        <a:ext cx="5668492" cy="852412"/>
      </dsp:txXfrm>
    </dsp:sp>
    <dsp:sp modelId="{8529FCFD-036B-4492-A0D6-1DE115481B44}">
      <dsp:nvSpPr>
        <dsp:cNvPr id="0" name=""/>
        <dsp:cNvSpPr/>
      </dsp:nvSpPr>
      <dsp:spPr>
        <a:xfrm>
          <a:off x="0" y="3638742"/>
          <a:ext cx="82296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6555403"/>
              <a:satOff val="-7776"/>
              <a:lumOff val="-41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B786AA-98D8-4F65-BF3A-F1A3CB1C9D90}">
      <dsp:nvSpPr>
        <dsp:cNvPr id="0" name=""/>
        <dsp:cNvSpPr/>
      </dsp:nvSpPr>
      <dsp:spPr>
        <a:xfrm>
          <a:off x="411480" y="3166422"/>
          <a:ext cx="5760720" cy="944640"/>
        </a:xfrm>
        <a:prstGeom prst="roundRect">
          <a:avLst/>
        </a:prstGeom>
        <a:solidFill>
          <a:schemeClr val="accent2">
            <a:hueOff val="-6555403"/>
            <a:satOff val="-7776"/>
            <a:lumOff val="-41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Привязка к промышленной политике в новом виде</a:t>
          </a:r>
          <a:endParaRPr lang="ru-RU" sz="3200" kern="1200" dirty="0"/>
        </a:p>
      </dsp:txBody>
      <dsp:txXfrm>
        <a:off x="457594" y="3212536"/>
        <a:ext cx="5668492" cy="8524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D9922-656D-4C68-82CE-DA45A22EF0E7}">
      <dsp:nvSpPr>
        <dsp:cNvPr id="0" name=""/>
        <dsp:cNvSpPr/>
      </dsp:nvSpPr>
      <dsp:spPr>
        <a:xfrm>
          <a:off x="0" y="682624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Стимулирование спроса</a:t>
          </a:r>
          <a:endParaRPr lang="ru-RU" sz="2500" kern="1200" dirty="0"/>
        </a:p>
      </dsp:txBody>
      <dsp:txXfrm>
        <a:off x="0" y="682624"/>
        <a:ext cx="2571749" cy="1543050"/>
      </dsp:txXfrm>
    </dsp:sp>
    <dsp:sp modelId="{B68E93E9-19A8-47E2-AC4E-554E2516960E}">
      <dsp:nvSpPr>
        <dsp:cNvPr id="0" name=""/>
        <dsp:cNvSpPr/>
      </dsp:nvSpPr>
      <dsp:spPr>
        <a:xfrm>
          <a:off x="2828925" y="682624"/>
          <a:ext cx="2571749" cy="1543050"/>
        </a:xfrm>
        <a:prstGeom prst="rect">
          <a:avLst/>
        </a:prstGeom>
        <a:solidFill>
          <a:schemeClr val="accent5">
            <a:hueOff val="-257806"/>
            <a:satOff val="-3004"/>
            <a:lumOff val="-5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Активная денежная политика</a:t>
          </a:r>
          <a:endParaRPr lang="ru-RU" sz="2500" kern="1200" dirty="0"/>
        </a:p>
      </dsp:txBody>
      <dsp:txXfrm>
        <a:off x="2828925" y="682624"/>
        <a:ext cx="2571749" cy="1543050"/>
      </dsp:txXfrm>
    </dsp:sp>
    <dsp:sp modelId="{180F33C1-671A-4697-98D2-DF435B2FB213}">
      <dsp:nvSpPr>
        <dsp:cNvPr id="0" name=""/>
        <dsp:cNvSpPr/>
      </dsp:nvSpPr>
      <dsp:spPr>
        <a:xfrm>
          <a:off x="5657849" y="682624"/>
          <a:ext cx="2571749" cy="1543050"/>
        </a:xfrm>
        <a:prstGeom prst="rect">
          <a:avLst/>
        </a:prstGeom>
        <a:solidFill>
          <a:schemeClr val="accent5">
            <a:hueOff val="-515611"/>
            <a:satOff val="-6008"/>
            <a:lumOff val="-1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Создание рабочих мест</a:t>
          </a:r>
          <a:endParaRPr lang="ru-RU" sz="2500" kern="1200" dirty="0"/>
        </a:p>
      </dsp:txBody>
      <dsp:txXfrm>
        <a:off x="5657849" y="682624"/>
        <a:ext cx="2571749" cy="1543050"/>
      </dsp:txXfrm>
    </dsp:sp>
    <dsp:sp modelId="{6C71EBBF-E404-44FF-858D-0B5AF6B43F47}">
      <dsp:nvSpPr>
        <dsp:cNvPr id="0" name=""/>
        <dsp:cNvSpPr/>
      </dsp:nvSpPr>
      <dsp:spPr>
        <a:xfrm>
          <a:off x="1414462" y="2482850"/>
          <a:ext cx="2571749" cy="1543050"/>
        </a:xfrm>
        <a:prstGeom prst="rect">
          <a:avLst/>
        </a:prstGeom>
        <a:solidFill>
          <a:schemeClr val="accent5">
            <a:hueOff val="-773417"/>
            <a:satOff val="-9013"/>
            <a:lumOff val="-16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Государственные закупки</a:t>
          </a:r>
          <a:endParaRPr lang="ru-RU" sz="2500" kern="1200" dirty="0"/>
        </a:p>
      </dsp:txBody>
      <dsp:txXfrm>
        <a:off x="1414462" y="2482850"/>
        <a:ext cx="2571749" cy="1543050"/>
      </dsp:txXfrm>
    </dsp:sp>
    <dsp:sp modelId="{176C0188-156B-437D-8592-A25F3CACACD5}">
      <dsp:nvSpPr>
        <dsp:cNvPr id="0" name=""/>
        <dsp:cNvSpPr/>
      </dsp:nvSpPr>
      <dsp:spPr>
        <a:xfrm>
          <a:off x="4243387" y="2482850"/>
          <a:ext cx="2571749" cy="1543050"/>
        </a:xfrm>
        <a:prstGeom prst="rect">
          <a:avLst/>
        </a:prstGeom>
        <a:solidFill>
          <a:schemeClr val="accent5">
            <a:hueOff val="-1031223"/>
            <a:satOff val="-12017"/>
            <a:lumOff val="-21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Вложения в инфраструктуру</a:t>
          </a:r>
          <a:endParaRPr lang="ru-RU" sz="2500" kern="1200" dirty="0"/>
        </a:p>
      </dsp:txBody>
      <dsp:txXfrm>
        <a:off x="4243387" y="2482850"/>
        <a:ext cx="2571749" cy="1543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29E0C-6023-40C9-8202-4D0E699B69FD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Норма накопления</a:t>
          </a:r>
          <a:endParaRPr lang="ru-RU" sz="2200" kern="1200" dirty="0"/>
        </a:p>
      </dsp:txBody>
      <dsp:txXfrm>
        <a:off x="916483" y="1984"/>
        <a:ext cx="2030015" cy="1218009"/>
      </dsp:txXfrm>
    </dsp:sp>
    <dsp:sp modelId="{7A42B7A2-4AA9-4517-A158-1128A0F7AF0B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Темп роста</a:t>
          </a:r>
          <a:endParaRPr lang="ru-RU" sz="2200" kern="1200" dirty="0"/>
        </a:p>
      </dsp:txBody>
      <dsp:txXfrm>
        <a:off x="3149500" y="1984"/>
        <a:ext cx="2030015" cy="1218009"/>
      </dsp:txXfrm>
    </dsp:sp>
    <dsp:sp modelId="{ACAB3CBD-7844-43B8-82CC-D35C7AF27072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Встроенные стабилизаторы</a:t>
          </a:r>
          <a:endParaRPr lang="ru-RU" sz="2200" kern="1200" dirty="0"/>
        </a:p>
      </dsp:txBody>
      <dsp:txXfrm>
        <a:off x="916483" y="1422995"/>
        <a:ext cx="2030015" cy="1218009"/>
      </dsp:txXfrm>
    </dsp:sp>
    <dsp:sp modelId="{057C0A42-698A-4441-9B71-9A206C234B09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«Бескризисное развитие»</a:t>
          </a:r>
          <a:endParaRPr lang="ru-RU" sz="2200" kern="1200" dirty="0"/>
        </a:p>
      </dsp:txBody>
      <dsp:txXfrm>
        <a:off x="3149500" y="1422995"/>
        <a:ext cx="2030015" cy="1218009"/>
      </dsp:txXfrm>
    </dsp:sp>
    <dsp:sp modelId="{1E230DAF-3D08-43A4-949A-7FF1A8A06701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Планирование</a:t>
          </a:r>
          <a:endParaRPr lang="ru-RU" sz="2200" kern="1200" dirty="0"/>
        </a:p>
      </dsp:txBody>
      <dsp:txXfrm>
        <a:off x="2032992" y="2844006"/>
        <a:ext cx="2030015" cy="12180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2692F-F46C-41FB-9AEA-A4E97136672C}">
      <dsp:nvSpPr>
        <dsp:cNvPr id="0" name=""/>
        <dsp:cNvSpPr/>
      </dsp:nvSpPr>
      <dsp:spPr>
        <a:xfrm>
          <a:off x="4114799" y="2101633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E9334-FE9E-44BD-A26C-4031CA4677EA}">
      <dsp:nvSpPr>
        <dsp:cNvPr id="0" name=""/>
        <dsp:cNvSpPr/>
      </dsp:nvSpPr>
      <dsp:spPr>
        <a:xfrm>
          <a:off x="4069079" y="2101633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BAAD00-41B3-4C9A-85C2-1DACBA540F52}">
      <dsp:nvSpPr>
        <dsp:cNvPr id="0" name=""/>
        <dsp:cNvSpPr/>
      </dsp:nvSpPr>
      <dsp:spPr>
        <a:xfrm>
          <a:off x="1203548" y="2101633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DF498-A851-44F6-B96E-F035FFA7B323}">
      <dsp:nvSpPr>
        <dsp:cNvPr id="0" name=""/>
        <dsp:cNvSpPr/>
      </dsp:nvSpPr>
      <dsp:spPr>
        <a:xfrm>
          <a:off x="2911803" y="898636"/>
          <a:ext cx="2405992" cy="120299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Меры</a:t>
          </a:r>
          <a:endParaRPr lang="ru-RU" sz="2200" kern="1200" dirty="0"/>
        </a:p>
      </dsp:txBody>
      <dsp:txXfrm>
        <a:off x="2911803" y="898636"/>
        <a:ext cx="2405992" cy="1202996"/>
      </dsp:txXfrm>
    </dsp:sp>
    <dsp:sp modelId="{A9548BAC-5165-42AF-A315-A5B31ADFFA57}">
      <dsp:nvSpPr>
        <dsp:cNvPr id="0" name=""/>
        <dsp:cNvSpPr/>
      </dsp:nvSpPr>
      <dsp:spPr>
        <a:xfrm>
          <a:off x="552" y="2606891"/>
          <a:ext cx="2405992" cy="120299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Социальное перераспределение</a:t>
          </a:r>
          <a:endParaRPr lang="ru-RU" sz="2200" kern="1200" dirty="0"/>
        </a:p>
      </dsp:txBody>
      <dsp:txXfrm>
        <a:off x="552" y="2606891"/>
        <a:ext cx="2405992" cy="1202996"/>
      </dsp:txXfrm>
    </dsp:sp>
    <dsp:sp modelId="{F7590248-507C-4006-8BD4-56051314C34D}">
      <dsp:nvSpPr>
        <dsp:cNvPr id="0" name=""/>
        <dsp:cNvSpPr/>
      </dsp:nvSpPr>
      <dsp:spPr>
        <a:xfrm>
          <a:off x="2911803" y="2606891"/>
          <a:ext cx="2405992" cy="120299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Неортодоксальное антиинфляционное регулирование</a:t>
          </a:r>
          <a:endParaRPr lang="ru-RU" sz="2200" kern="1200" dirty="0"/>
        </a:p>
      </dsp:txBody>
      <dsp:txXfrm>
        <a:off x="2911803" y="2606891"/>
        <a:ext cx="2405992" cy="1202996"/>
      </dsp:txXfrm>
    </dsp:sp>
    <dsp:sp modelId="{CCE8AF4D-C16A-49D7-A357-E8CD219FC7D3}">
      <dsp:nvSpPr>
        <dsp:cNvPr id="0" name=""/>
        <dsp:cNvSpPr/>
      </dsp:nvSpPr>
      <dsp:spPr>
        <a:xfrm>
          <a:off x="5823054" y="2606891"/>
          <a:ext cx="2405992" cy="120299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Развитие регулирования</a:t>
          </a:r>
          <a:endParaRPr lang="ru-RU" sz="2200" kern="1200" dirty="0"/>
        </a:p>
      </dsp:txBody>
      <dsp:txXfrm>
        <a:off x="5823054" y="2606891"/>
        <a:ext cx="2405992" cy="12029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CF13EF-E5EC-4001-87BD-728AC631795D}">
      <dsp:nvSpPr>
        <dsp:cNvPr id="0" name=""/>
        <dsp:cNvSpPr/>
      </dsp:nvSpPr>
      <dsp:spPr>
        <a:xfrm>
          <a:off x="2313247" y="540141"/>
          <a:ext cx="3624285" cy="3624285"/>
        </a:xfrm>
        <a:prstGeom prst="blockArc">
          <a:avLst>
            <a:gd name="adj1" fmla="val 10943290"/>
            <a:gd name="adj2" fmla="val 16058403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38EF2F-EC0A-4882-99F1-7F790FF475C5}">
      <dsp:nvSpPr>
        <dsp:cNvPr id="0" name=""/>
        <dsp:cNvSpPr/>
      </dsp:nvSpPr>
      <dsp:spPr>
        <a:xfrm>
          <a:off x="2313162" y="542150"/>
          <a:ext cx="3624285" cy="3624285"/>
        </a:xfrm>
        <a:prstGeom prst="blockArc">
          <a:avLst>
            <a:gd name="adj1" fmla="val 5420402"/>
            <a:gd name="adj2" fmla="val 10947196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26232-63B4-4ED4-A40A-A4937E1A624C}">
      <dsp:nvSpPr>
        <dsp:cNvPr id="0" name=""/>
        <dsp:cNvSpPr/>
      </dsp:nvSpPr>
      <dsp:spPr>
        <a:xfrm>
          <a:off x="2302657" y="542119"/>
          <a:ext cx="3624285" cy="3624285"/>
        </a:xfrm>
        <a:prstGeom prst="blockArc">
          <a:avLst>
            <a:gd name="adj1" fmla="val 0"/>
            <a:gd name="adj2" fmla="val 54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E86651-FFE0-46C3-B776-83286F74F516}">
      <dsp:nvSpPr>
        <dsp:cNvPr id="0" name=""/>
        <dsp:cNvSpPr/>
      </dsp:nvSpPr>
      <dsp:spPr>
        <a:xfrm>
          <a:off x="2302657" y="540546"/>
          <a:ext cx="3624285" cy="3624285"/>
        </a:xfrm>
        <a:prstGeom prst="blockArc">
          <a:avLst>
            <a:gd name="adj1" fmla="val 16078983"/>
            <a:gd name="adj2" fmla="val 3056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5C230-B482-4CEB-8C8D-02D4C20A61D4}">
      <dsp:nvSpPr>
        <dsp:cNvPr id="0" name=""/>
        <dsp:cNvSpPr/>
      </dsp:nvSpPr>
      <dsp:spPr>
        <a:xfrm>
          <a:off x="3280990" y="1520452"/>
          <a:ext cx="1667619" cy="16676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Корпорация </a:t>
          </a:r>
          <a:r>
            <a:rPr lang="ru-RU" sz="1200" kern="1200" dirty="0"/>
            <a:t>+ правительство</a:t>
          </a:r>
        </a:p>
      </dsp:txBody>
      <dsp:txXfrm>
        <a:off x="3525207" y="1764669"/>
        <a:ext cx="1179185" cy="1179185"/>
      </dsp:txXfrm>
    </dsp:sp>
    <dsp:sp modelId="{502174EA-2DD7-4194-9C02-2CF60494E75B}">
      <dsp:nvSpPr>
        <dsp:cNvPr id="0" name=""/>
        <dsp:cNvSpPr/>
      </dsp:nvSpPr>
      <dsp:spPr>
        <a:xfrm>
          <a:off x="3468834" y="0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Университеты </a:t>
          </a:r>
        </a:p>
      </dsp:txBody>
      <dsp:txXfrm>
        <a:off x="3639786" y="170952"/>
        <a:ext cx="825429" cy="825429"/>
      </dsp:txXfrm>
    </dsp:sp>
    <dsp:sp modelId="{8B121CEE-3286-4764-9416-1D61FBC9FE59}">
      <dsp:nvSpPr>
        <dsp:cNvPr id="0" name=""/>
        <dsp:cNvSpPr/>
      </dsp:nvSpPr>
      <dsp:spPr>
        <a:xfrm>
          <a:off x="5301252" y="1770595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Частный Бизнес</a:t>
          </a:r>
        </a:p>
      </dsp:txBody>
      <dsp:txXfrm>
        <a:off x="5472204" y="1941547"/>
        <a:ext cx="825429" cy="825429"/>
      </dsp:txXfrm>
    </dsp:sp>
    <dsp:sp modelId="{AF2D1FD9-C618-4432-9CE6-4612E22C30E9}">
      <dsp:nvSpPr>
        <dsp:cNvPr id="0" name=""/>
        <dsp:cNvSpPr/>
      </dsp:nvSpPr>
      <dsp:spPr>
        <a:xfrm>
          <a:off x="3531133" y="3540714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Независимые исследователи (старт-ап</a:t>
          </a:r>
          <a:r>
            <a:rPr lang="en-US" sz="800" kern="1200" dirty="0"/>
            <a:t>, </a:t>
          </a:r>
          <a:r>
            <a:rPr lang="ru-RU" sz="800" kern="1200" dirty="0" err="1"/>
            <a:t>фриланс</a:t>
          </a:r>
          <a:r>
            <a:rPr lang="ru-RU" sz="800" kern="1200" dirty="0"/>
            <a:t>)</a:t>
          </a:r>
        </a:p>
      </dsp:txBody>
      <dsp:txXfrm>
        <a:off x="3702085" y="3711666"/>
        <a:ext cx="825429" cy="825429"/>
      </dsp:txXfrm>
    </dsp:sp>
    <dsp:sp modelId="{6DE2221E-0B74-4036-B9CB-E76BAECF1276}">
      <dsp:nvSpPr>
        <dsp:cNvPr id="0" name=""/>
        <dsp:cNvSpPr/>
      </dsp:nvSpPr>
      <dsp:spPr>
        <a:xfrm>
          <a:off x="1773141" y="1694857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Научные центры</a:t>
          </a:r>
          <a:endParaRPr lang="ru-RU" sz="1200" kern="1200" dirty="0"/>
        </a:p>
      </dsp:txBody>
      <dsp:txXfrm>
        <a:off x="1944093" y="1865809"/>
        <a:ext cx="825429" cy="825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6E455-4CE4-4915-AC90-E3B5A64048D1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7F220-73C9-4698-B099-7ED3277F3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1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Роль кейнсианства, как теоретического инструмента и набора практических программ, незаслуженно выведенного на второй план за последние 30-40 лет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неолиберализации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глобализации, также немаловажна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7F220-73C9-4698-B099-7ED3277F387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7AF6D6-CB5E-4012-B821-FEF285032032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0CFB5C-51B4-4D1C-9087-3513FB66C44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КЕЙНСИАНСТВО И ПОЛИТИКА РЕИНДУСТРИАЛИЗАЦИИ КАК СРЕДСТВО ВЫХОДА ОТЕЧЕСТВЕННОЙ ЭКОНОМИКИ ИЗ РЕЦЕССИИ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149080"/>
            <a:ext cx="6400800" cy="2376264"/>
          </a:xfrm>
        </p:spPr>
        <p:txBody>
          <a:bodyPr>
            <a:normAutofit fontScale="70000" lnSpcReduction="20000"/>
          </a:bodyPr>
          <a:lstStyle/>
          <a:p>
            <a:r>
              <a:rPr lang="ru-RU" sz="2800" b="1" dirty="0" smtClean="0"/>
              <a:t>Международная научная конференция. «СОВРЕМЕННАЯ </a:t>
            </a:r>
            <a:r>
              <a:rPr lang="ru-RU" sz="2800" b="1" dirty="0"/>
              <a:t>РОССИЙСКАЯ ЭКОНОМИКА: КЕЙНСИАНСКИЙ ВАРИАНТ ВЫХОДА ИЗ </a:t>
            </a:r>
            <a:r>
              <a:rPr lang="ru-RU" sz="2800" b="1" dirty="0" smtClean="0"/>
              <a:t>СТАГНАЦИИ»</a:t>
            </a:r>
            <a:endParaRPr lang="ru-RU" sz="2800" dirty="0"/>
          </a:p>
          <a:p>
            <a:r>
              <a:rPr lang="ru-RU" sz="3000" b="1" dirty="0" smtClean="0"/>
              <a:t>Секция 2. Международный </a:t>
            </a:r>
            <a:r>
              <a:rPr lang="ru-RU" sz="3000" b="1" dirty="0"/>
              <a:t>опыт использования кейнсианства в экономической политике разных стран и специфика </a:t>
            </a:r>
            <a:r>
              <a:rPr lang="ru-RU" sz="3000" b="1" dirty="0" smtClean="0"/>
              <a:t>России. 29.03.2017.</a:t>
            </a:r>
          </a:p>
          <a:p>
            <a:pPr algn="r"/>
            <a:r>
              <a:rPr lang="ru-RU" sz="3000" b="1" dirty="0" smtClean="0"/>
              <a:t>Гумаргалиев И.Е. </a:t>
            </a:r>
          </a:p>
          <a:p>
            <a:endParaRPr lang="ru-RU" sz="3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101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кейнсианства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297440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1079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Важное замечание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564904"/>
            <a:ext cx="3240360" cy="2088232"/>
          </a:xfrm>
          <a:prstGeom prst="rect">
            <a:avLst/>
          </a:prstGeom>
          <a:solidFill>
            <a:schemeClr val="accent3">
              <a:lumMod val="75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Классические </a:t>
            </a:r>
            <a:r>
              <a:rPr lang="ru-RU" sz="1400" dirty="0"/>
              <a:t>кейнсианские рецепты сами по себе хороши и даже прекрасны, но они должны учитывать конкретную обстановку. </a:t>
            </a:r>
            <a:endParaRPr lang="ru-RU" sz="1400" dirty="0" smtClean="0"/>
          </a:p>
          <a:p>
            <a:pPr algn="ctr"/>
            <a:r>
              <a:rPr lang="ru-RU" sz="1400" dirty="0" smtClean="0"/>
              <a:t>По </a:t>
            </a:r>
            <a:r>
              <a:rPr lang="ru-RU" sz="1400" dirty="0"/>
              <a:t>сути дела, они прекрасно проявили себя во время преодоления Великой Депрессии в США и ряде других стран, а также в послевоенный период</a:t>
            </a:r>
            <a:r>
              <a:rPr lang="ru-RU" dirty="0"/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2564904"/>
            <a:ext cx="3240360" cy="2088232"/>
          </a:xfrm>
          <a:prstGeom prst="rect">
            <a:avLst/>
          </a:prstGeom>
          <a:solidFill>
            <a:schemeClr val="accent3">
              <a:lumMod val="75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/>
              <a:t>Но, тогда структура экономика было проще и не было развернутой системы регулирования. К тому же предшествовавшей кейнсианской политике кризис был настолько разрушительным, что  простые меры того же «Нового курса» администрации президента Рузвельта, выполненные по рекомендациям самого </a:t>
            </a:r>
            <a:r>
              <a:rPr lang="ru-RU" sz="1000" dirty="0" err="1"/>
              <a:t>Кейнса</a:t>
            </a:r>
            <a:r>
              <a:rPr lang="ru-RU" sz="1000" dirty="0"/>
              <a:t>, дали мгновенный эффект. Сейчас потребуются меры более «тонкой настройки», похожие на восстановление экономик стран мира после Второй мировой войны. Но уже с иным содержанием. И это также примечательно для нашей экономики, попавшей под либеральный эксперимент 1990-х г.г., сравнимый с мировым кризисом 1929-1933 г.г.</a:t>
            </a:r>
          </a:p>
        </p:txBody>
      </p:sp>
      <p:cxnSp>
        <p:nvCxnSpPr>
          <p:cNvPr id="7" name="Прямая со стрелкой 6"/>
          <p:cNvCxnSpPr>
            <a:stCxn id="4" idx="3"/>
            <a:endCxn id="5" idx="1"/>
          </p:cNvCxnSpPr>
          <p:nvPr/>
        </p:nvCxnSpPr>
        <p:spPr>
          <a:xfrm>
            <a:off x="4067944" y="36090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47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кейнсианской политики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3493967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2451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Неокейнсианство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9540471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458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Посткейнсианство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911372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7233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Техноструктура</a:t>
            </a:r>
            <a:r>
              <a:rPr lang="ru-RU" dirty="0" smtClean="0"/>
              <a:t> (по </a:t>
            </a:r>
            <a:r>
              <a:rPr lang="ru-RU" dirty="0" err="1" smtClean="0"/>
              <a:t>Гэлбрейту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005775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9943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инноваций (</a:t>
            </a:r>
            <a:r>
              <a:rPr lang="ru-RU" dirty="0" err="1" smtClean="0"/>
              <a:t>Шумпетер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" name="Объект 3" descr="Описание: image02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7412" y="2620962"/>
            <a:ext cx="4829175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067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Военное кейнсианство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700808"/>
            <a:ext cx="6408712" cy="3456384"/>
          </a:xfrm>
          <a:prstGeom prst="rect">
            <a:avLst/>
          </a:prstGeom>
          <a:solidFill>
            <a:srgbClr val="FF0000">
              <a:alpha val="6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000"/>
            <a:r>
              <a:rPr lang="ru-RU" dirty="0"/>
              <a:t>Особо следует выделить и так называемое «военное кейнсианство».  </a:t>
            </a:r>
            <a:endParaRPr lang="ru-RU" dirty="0" smtClean="0"/>
          </a:p>
          <a:p>
            <a:pPr indent="450000"/>
            <a:r>
              <a:rPr lang="ru-RU" dirty="0" smtClean="0"/>
              <a:t>Отбросив </a:t>
            </a:r>
            <a:r>
              <a:rPr lang="ru-RU" dirty="0"/>
              <a:t>предрассудки можно сказать, что и это нормальная мера регулирования и стимулирования экономики, при сочетании параметров роста расходов на военные нужды и «конвертировании» военных достижений (НИОКР и т.д.) в гражданский сектор.</a:t>
            </a:r>
          </a:p>
        </p:txBody>
      </p:sp>
    </p:spTree>
    <p:extLst>
      <p:ext uri="{BB962C8B-B14F-4D97-AF65-F5344CB8AC3E}">
        <p14:creationId xmlns:p14="http://schemas.microsoft.com/office/powerpoint/2010/main" val="3904687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000">
              <a:buNone/>
            </a:pPr>
            <a:r>
              <a:rPr lang="ru-RU" dirty="0">
                <a:solidFill>
                  <a:srgbClr val="FF0000"/>
                </a:solidFill>
              </a:rPr>
              <a:t>Таким </a:t>
            </a:r>
            <a:r>
              <a:rPr lang="ru-RU" dirty="0" smtClean="0">
                <a:solidFill>
                  <a:srgbClr val="FF0000"/>
                </a:solidFill>
              </a:rPr>
              <a:t>образом, </a:t>
            </a:r>
            <a:r>
              <a:rPr lang="ru-RU" dirty="0">
                <a:solidFill>
                  <a:srgbClr val="FF0000"/>
                </a:solidFill>
              </a:rPr>
              <a:t>сочетание политики </a:t>
            </a:r>
            <a:r>
              <a:rPr lang="ru-RU" dirty="0" err="1" smtClean="0">
                <a:solidFill>
                  <a:srgbClr val="FF0000"/>
                </a:solidFill>
              </a:rPr>
              <a:t>реиндустриализации</a:t>
            </a:r>
            <a:r>
              <a:rPr lang="ru-RU" dirty="0" smtClean="0">
                <a:solidFill>
                  <a:srgbClr val="FF0000"/>
                </a:solidFill>
              </a:rPr>
              <a:t> (1), </a:t>
            </a:r>
            <a:r>
              <a:rPr lang="ru-RU" dirty="0">
                <a:solidFill>
                  <a:srgbClr val="FF0000"/>
                </a:solidFill>
              </a:rPr>
              <a:t>мер институционального </a:t>
            </a:r>
            <a:r>
              <a:rPr lang="ru-RU" dirty="0" smtClean="0">
                <a:solidFill>
                  <a:srgbClr val="FF0000"/>
                </a:solidFill>
              </a:rPr>
              <a:t>характера (2), </a:t>
            </a:r>
            <a:r>
              <a:rPr lang="ru-RU" dirty="0">
                <a:solidFill>
                  <a:srgbClr val="FF0000"/>
                </a:solidFill>
              </a:rPr>
              <a:t>направленных на эти же цели в сочетании с возрожденной кейнсианской политикой </a:t>
            </a:r>
            <a:r>
              <a:rPr lang="ru-RU" dirty="0" smtClean="0">
                <a:solidFill>
                  <a:srgbClr val="FF0000"/>
                </a:solidFill>
              </a:rPr>
              <a:t>(3) могут </a:t>
            </a:r>
            <a:r>
              <a:rPr lang="ru-RU" dirty="0">
                <a:solidFill>
                  <a:srgbClr val="FF0000"/>
                </a:solidFill>
              </a:rPr>
              <a:t>дать ощутимый эффект в преодолении депрессивной полосы российской экономики и вывести ее на новую траекторию роста.       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2329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sz="4800" dirty="0"/>
              <a:t> </a:t>
            </a:r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09486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Постановка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/>
              <a:t>Для российской экономики проблема преодоления стагнации и депрессивного состояния связана с преодолением </a:t>
            </a:r>
            <a:r>
              <a:rPr lang="ru-RU" dirty="0" err="1"/>
              <a:t>деиндустриализации</a:t>
            </a:r>
            <a:r>
              <a:rPr lang="ru-RU" dirty="0"/>
              <a:t> периода радикальных реформ и связанного с ней кризиса. А также с необходимостью реальных инновационных действий. Простая поддержка таких тенденций не дает желаемого эффекта. 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необходима комплексная программа системных мер на всех уровнях управления для изменения ситуации в лучшую сторону. </a:t>
            </a:r>
            <a:endParaRPr lang="ru-RU" dirty="0" smtClean="0"/>
          </a:p>
          <a:p>
            <a:r>
              <a:rPr lang="ru-RU" dirty="0" smtClean="0"/>
              <a:t>Роль </a:t>
            </a:r>
            <a:r>
              <a:rPr lang="ru-RU" dirty="0"/>
              <a:t>кейнсианства как теоретического инструмента и набора практических программ, незаслуженно выведенного на второй план за последние 30-40 лет </a:t>
            </a:r>
            <a:r>
              <a:rPr lang="ru-RU" dirty="0" err="1"/>
              <a:t>неолиберализации</a:t>
            </a:r>
            <a:r>
              <a:rPr lang="ru-RU" dirty="0"/>
              <a:t> и глобализации, также немаловажна. </a:t>
            </a:r>
          </a:p>
        </p:txBody>
      </p:sp>
    </p:spTree>
    <p:extLst>
      <p:ext uri="{BB962C8B-B14F-4D97-AF65-F5344CB8AC3E}">
        <p14:creationId xmlns:p14="http://schemas.microsoft.com/office/powerpoint/2010/main" val="2069129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Постановка проблемы для отечественной экономики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87013085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7575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политики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2348880"/>
            <a:ext cx="4176464" cy="2232248"/>
          </a:xfrm>
          <a:prstGeom prst="roundRect">
            <a:avLst/>
          </a:prstGeom>
          <a:solidFill>
            <a:srgbClr val="FF00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Комплексная </a:t>
            </a:r>
            <a:r>
              <a:rPr lang="ru-RU" dirty="0"/>
              <a:t>программа системных мер на всех уровнях управления для изменения ситуации в лучшую </a:t>
            </a:r>
            <a:r>
              <a:rPr lang="ru-RU" dirty="0" smtClean="0"/>
              <a:t>сторону           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419872" y="3717032"/>
            <a:ext cx="208823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Кейнсианство немаловажно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3122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2852936"/>
            <a:ext cx="2520280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Пагубность частично сохраняющейся политики регулирования (или слабого регулирования) реального сектора</a:t>
            </a:r>
          </a:p>
        </p:txBody>
      </p:sp>
      <p:cxnSp>
        <p:nvCxnSpPr>
          <p:cNvPr id="6" name="Прямая со стрелкой 5"/>
          <p:cNvCxnSpPr>
            <a:stCxn id="4" idx="3"/>
          </p:cNvCxnSpPr>
          <p:nvPr/>
        </p:nvCxnSpPr>
        <p:spPr>
          <a:xfrm>
            <a:off x="3851920" y="4113076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667006" y="2852936"/>
            <a:ext cx="2520280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Недопустимо низкое влияние </a:t>
            </a:r>
            <a:r>
              <a:rPr lang="ru-RU" dirty="0"/>
              <a:t>государства на  технологическую реновацию промышленности</a:t>
            </a:r>
          </a:p>
        </p:txBody>
      </p:sp>
    </p:spTree>
    <p:extLst>
      <p:ext uri="{BB962C8B-B14F-4D97-AF65-F5344CB8AC3E}">
        <p14:creationId xmlns:p14="http://schemas.microsoft.com/office/powerpoint/2010/main" val="254004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Механизм кризиса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Воспроизводственный </a:t>
            </a:r>
          </a:p>
          <a:p>
            <a:pPr marL="0" indent="0">
              <a:buNone/>
            </a:pPr>
            <a:r>
              <a:rPr lang="ru-RU" dirty="0" smtClean="0"/>
              <a:t>потенциал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5507" y="3322622"/>
            <a:ext cx="4032448" cy="1512168"/>
          </a:xfrm>
          <a:prstGeom prst="rect">
            <a:avLst/>
          </a:prstGeom>
          <a:solidFill>
            <a:schemeClr val="accent2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‘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4201769"/>
            <a:ext cx="1656184" cy="648072"/>
          </a:xfrm>
          <a:prstGeom prst="rect">
            <a:avLst/>
          </a:prstGeom>
          <a:solidFill>
            <a:schemeClr val="accent3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Запас </a:t>
            </a:r>
            <a:r>
              <a:rPr lang="en-US" dirty="0" smtClean="0">
                <a:solidFill>
                  <a:schemeClr val="tx1"/>
                </a:solidFill>
              </a:rPr>
              <a:t>‘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3429000"/>
            <a:ext cx="3744416" cy="1440160"/>
          </a:xfrm>
          <a:prstGeom prst="rect">
            <a:avLst/>
          </a:prstGeom>
          <a:solidFill>
            <a:schemeClr val="accent2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Воспроизводственный потенциал </a:t>
            </a:r>
            <a:r>
              <a:rPr lang="en-US" dirty="0" smtClean="0">
                <a:solidFill>
                  <a:schemeClr val="tx1"/>
                </a:solidFill>
              </a:rPr>
              <a:t>“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36296" y="4365104"/>
            <a:ext cx="1440160" cy="504056"/>
          </a:xfrm>
          <a:prstGeom prst="rect">
            <a:avLst/>
          </a:prstGeom>
          <a:solidFill>
            <a:schemeClr val="accent3">
              <a:lumMod val="60000"/>
              <a:lumOff val="40000"/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Запас </a:t>
            </a:r>
            <a:r>
              <a:rPr lang="en-US" dirty="0" smtClean="0">
                <a:solidFill>
                  <a:schemeClr val="tx1"/>
                </a:solidFill>
              </a:rPr>
              <a:t>“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>
            <a:stCxn id="4" idx="3"/>
          </p:cNvCxnSpPr>
          <p:nvPr/>
        </p:nvCxnSpPr>
        <p:spPr>
          <a:xfrm>
            <a:off x="4557955" y="4078706"/>
            <a:ext cx="374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744997" y="4078706"/>
            <a:ext cx="0" cy="1654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283968" y="5733256"/>
            <a:ext cx="936104" cy="720080"/>
          </a:xfrm>
          <a:prstGeom prst="rect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Кризис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563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924944"/>
            <a:ext cx="3096344" cy="1656184"/>
          </a:xfrm>
          <a:prstGeom prst="rect">
            <a:avLst/>
          </a:prstGeom>
          <a:solidFill>
            <a:schemeClr val="bg2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Восстановительный рост 2000-х г.г.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2924944"/>
            <a:ext cx="3096344" cy="1656184"/>
          </a:xfrm>
          <a:prstGeom prst="rect">
            <a:avLst/>
          </a:prstGeom>
          <a:solidFill>
            <a:schemeClr val="bg2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Частичное решение проблемы.</a:t>
            </a:r>
            <a:endParaRPr lang="ru-RU" dirty="0">
              <a:solidFill>
                <a:schemeClr val="tx2"/>
              </a:solidFill>
            </a:endParaRPr>
          </a:p>
        </p:txBody>
      </p:sp>
      <p:cxnSp>
        <p:nvCxnSpPr>
          <p:cNvPr id="7" name="Прямая со стрелкой 6"/>
          <p:cNvCxnSpPr>
            <a:stCxn id="4" idx="3"/>
            <a:endCxn id="5" idx="1"/>
          </p:cNvCxnSpPr>
          <p:nvPr/>
        </p:nvCxnSpPr>
        <p:spPr>
          <a:xfrm>
            <a:off x="4139952" y="3753036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59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 роста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996952"/>
            <a:ext cx="2160240" cy="1584176"/>
          </a:xfrm>
          <a:prstGeom prst="rect">
            <a:avLst/>
          </a:prstGeom>
          <a:solidFill>
            <a:schemeClr val="accent2">
              <a:lumMod val="75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Рецессия 2013 г., санкции, </a:t>
            </a:r>
            <a:r>
              <a:rPr lang="ru-RU" dirty="0" err="1" smtClean="0"/>
              <a:t>контрсанкции</a:t>
            </a:r>
            <a:r>
              <a:rPr lang="ru-RU" dirty="0" smtClean="0"/>
              <a:t> 2014-2015 г.г., новый кризис 2014 -2015 г.г.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89305" y="2996952"/>
            <a:ext cx="2160240" cy="1440160"/>
          </a:xfrm>
          <a:prstGeom prst="rect">
            <a:avLst/>
          </a:prstGeom>
          <a:solidFill>
            <a:schemeClr val="accent2">
              <a:lumMod val="75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Подрыв стимулов роста</a:t>
            </a:r>
            <a:endParaRPr lang="ru-RU" dirty="0"/>
          </a:p>
        </p:txBody>
      </p:sp>
      <p:cxnSp>
        <p:nvCxnSpPr>
          <p:cNvPr id="22" name="Прямая со стрелкой 21"/>
          <p:cNvCxnSpPr>
            <a:stCxn id="4" idx="3"/>
          </p:cNvCxnSpPr>
          <p:nvPr/>
        </p:nvCxnSpPr>
        <p:spPr>
          <a:xfrm>
            <a:off x="3419872" y="3789040"/>
            <a:ext cx="10694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291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202162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7935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1232</TotalTime>
  <Words>644</Words>
  <Application>Microsoft Office PowerPoint</Application>
  <PresentationFormat>Экран (4:3)</PresentationFormat>
  <Paragraphs>92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КЕЙНСИАНСТВО И ПОЛИТИКА РЕИНДУСТРИАЛИЗАЦИИ КАК СРЕДСТВО ВЫХОДА ОТЕЧЕСТВЕННОЙ ЭКОНОМИКИ ИЗ РЕЦЕССИИ </vt:lpstr>
      <vt:lpstr>Постановка проблемы</vt:lpstr>
      <vt:lpstr>Постановка проблемы для отечественной экономики</vt:lpstr>
      <vt:lpstr>Варианты политики</vt:lpstr>
      <vt:lpstr>Проблемы</vt:lpstr>
      <vt:lpstr>Механизм кризиса</vt:lpstr>
      <vt:lpstr>Презентация PowerPoint</vt:lpstr>
      <vt:lpstr>Проблема роста</vt:lpstr>
      <vt:lpstr>Стратегия</vt:lpstr>
      <vt:lpstr>Роль кейнсианства</vt:lpstr>
      <vt:lpstr>Важное замечание</vt:lpstr>
      <vt:lpstr>Меры кейнсианской политики</vt:lpstr>
      <vt:lpstr>Неокейнсианство</vt:lpstr>
      <vt:lpstr>Посткейнсианство</vt:lpstr>
      <vt:lpstr>Техноструктура (по Гэлбрейту)</vt:lpstr>
      <vt:lpstr>Роль инноваций (Шумпетер)</vt:lpstr>
      <vt:lpstr>Военное кейнсианство</vt:lpstr>
      <vt:lpstr>Вывод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КЕЙНСИАНСТВО И ПОЛИТИКА РЕИНДУСТРИАЛИЗАЦИИ КАК СРЕДСТВО ВЫХОДА ОТЕЧЕСТВЕННОЙ ЭКОНОМИКИ ИЗ РЕЦЕССИИ</dc:title>
  <dc:creator>Мастер</dc:creator>
  <cp:lastModifiedBy>Сергей</cp:lastModifiedBy>
  <cp:revision>25</cp:revision>
  <dcterms:created xsi:type="dcterms:W3CDTF">2017-03-28T08:45:24Z</dcterms:created>
  <dcterms:modified xsi:type="dcterms:W3CDTF">2017-04-02T15:38:24Z</dcterms:modified>
</cp:coreProperties>
</file>