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ey Lopatin" userId="556ff321008cc8af" providerId="LiveId" clId="{124CCF15-7EC2-43C4-8F48-1B82EF14BF32}"/>
    <pc:docChg chg="custSel addSld modSld sldOrd">
      <pc:chgData name="Aleksey Lopatin" userId="556ff321008cc8af" providerId="LiveId" clId="{124CCF15-7EC2-43C4-8F48-1B82EF14BF32}" dt="2024-12-14T09:16:50.494" v="394" actId="14100"/>
      <pc:docMkLst>
        <pc:docMk/>
      </pc:docMkLst>
      <pc:sldChg chg="modSp mod">
        <pc:chgData name="Aleksey Lopatin" userId="556ff321008cc8af" providerId="LiveId" clId="{124CCF15-7EC2-43C4-8F48-1B82EF14BF32}" dt="2024-12-14T08:29:24.867" v="358" actId="20577"/>
        <pc:sldMkLst>
          <pc:docMk/>
          <pc:sldMk cId="4246369649" sldId="257"/>
        </pc:sldMkLst>
        <pc:spChg chg="mod">
          <ac:chgData name="Aleksey Lopatin" userId="556ff321008cc8af" providerId="LiveId" clId="{124CCF15-7EC2-43C4-8F48-1B82EF14BF32}" dt="2024-12-14T08:29:24.867" v="358" actId="20577"/>
          <ac:spMkLst>
            <pc:docMk/>
            <pc:sldMk cId="4246369649" sldId="257"/>
            <ac:spMk id="3" creationId="{DD220D06-BA4D-CD0A-6751-C6DB6E1F1310}"/>
          </ac:spMkLst>
        </pc:spChg>
      </pc:sldChg>
      <pc:sldChg chg="modSp mod">
        <pc:chgData name="Aleksey Lopatin" userId="556ff321008cc8af" providerId="LiveId" clId="{124CCF15-7EC2-43C4-8F48-1B82EF14BF32}" dt="2024-12-14T08:06:35.836" v="228" actId="20577"/>
        <pc:sldMkLst>
          <pc:docMk/>
          <pc:sldMk cId="2981577506" sldId="258"/>
        </pc:sldMkLst>
        <pc:spChg chg="mod">
          <ac:chgData name="Aleksey Lopatin" userId="556ff321008cc8af" providerId="LiveId" clId="{124CCF15-7EC2-43C4-8F48-1B82EF14BF32}" dt="2024-12-14T08:06:35.836" v="228" actId="20577"/>
          <ac:spMkLst>
            <pc:docMk/>
            <pc:sldMk cId="2981577506" sldId="258"/>
            <ac:spMk id="3" creationId="{CD1D29B9-7BFB-8FEF-8DEE-8E38153F09D8}"/>
          </ac:spMkLst>
        </pc:spChg>
      </pc:sldChg>
      <pc:sldChg chg="addSp modSp mod">
        <pc:chgData name="Aleksey Lopatin" userId="556ff321008cc8af" providerId="LiveId" clId="{124CCF15-7EC2-43C4-8F48-1B82EF14BF32}" dt="2024-12-14T07:19:33.186" v="60" actId="1076"/>
        <pc:sldMkLst>
          <pc:docMk/>
          <pc:sldMk cId="4218112346" sldId="260"/>
        </pc:sldMkLst>
        <pc:spChg chg="add mod">
          <ac:chgData name="Aleksey Lopatin" userId="556ff321008cc8af" providerId="LiveId" clId="{124CCF15-7EC2-43C4-8F48-1B82EF14BF32}" dt="2024-12-14T07:19:33.186" v="60" actId="1076"/>
          <ac:spMkLst>
            <pc:docMk/>
            <pc:sldMk cId="4218112346" sldId="260"/>
            <ac:spMk id="5" creationId="{375273BB-5BB6-872E-3EEA-43D960EA719F}"/>
          </ac:spMkLst>
        </pc:spChg>
        <pc:picChg chg="add mod">
          <ac:chgData name="Aleksey Lopatin" userId="556ff321008cc8af" providerId="LiveId" clId="{124CCF15-7EC2-43C4-8F48-1B82EF14BF32}" dt="2024-12-14T07:17:48.765" v="18" actId="1076"/>
          <ac:picMkLst>
            <pc:docMk/>
            <pc:sldMk cId="4218112346" sldId="260"/>
            <ac:picMk id="4" creationId="{7D0EE756-3960-8D23-0ACC-6F768DECCBB2}"/>
          </ac:picMkLst>
        </pc:picChg>
      </pc:sldChg>
      <pc:sldChg chg="addSp modSp new mod">
        <pc:chgData name="Aleksey Lopatin" userId="556ff321008cc8af" providerId="LiveId" clId="{124CCF15-7EC2-43C4-8F48-1B82EF14BF32}" dt="2024-12-14T07:25:36.695" v="109" actId="20577"/>
        <pc:sldMkLst>
          <pc:docMk/>
          <pc:sldMk cId="2979941462" sldId="261"/>
        </pc:sldMkLst>
        <pc:spChg chg="mod">
          <ac:chgData name="Aleksey Lopatin" userId="556ff321008cc8af" providerId="LiveId" clId="{124CCF15-7EC2-43C4-8F48-1B82EF14BF32}" dt="2024-12-14T07:25:36.695" v="109" actId="20577"/>
          <ac:spMkLst>
            <pc:docMk/>
            <pc:sldMk cId="2979941462" sldId="261"/>
            <ac:spMk id="2" creationId="{EFBFB922-09E3-BC03-EEFC-1F89900FE52A}"/>
          </ac:spMkLst>
        </pc:spChg>
        <pc:picChg chg="add mod">
          <ac:chgData name="Aleksey Lopatin" userId="556ff321008cc8af" providerId="LiveId" clId="{124CCF15-7EC2-43C4-8F48-1B82EF14BF32}" dt="2024-12-14T07:25:00.091" v="71" actId="14100"/>
          <ac:picMkLst>
            <pc:docMk/>
            <pc:sldMk cId="2979941462" sldId="261"/>
            <ac:picMk id="4" creationId="{CF23CA4B-F928-46E8-8A19-A1AF780A71FD}"/>
          </ac:picMkLst>
        </pc:picChg>
      </pc:sldChg>
      <pc:sldChg chg="addSp modSp new mod">
        <pc:chgData name="Aleksey Lopatin" userId="556ff321008cc8af" providerId="LiveId" clId="{124CCF15-7EC2-43C4-8F48-1B82EF14BF32}" dt="2024-12-14T08:01:18.827" v="172" actId="20577"/>
        <pc:sldMkLst>
          <pc:docMk/>
          <pc:sldMk cId="969582112" sldId="262"/>
        </pc:sldMkLst>
        <pc:spChg chg="mod">
          <ac:chgData name="Aleksey Lopatin" userId="556ff321008cc8af" providerId="LiveId" clId="{124CCF15-7EC2-43C4-8F48-1B82EF14BF32}" dt="2024-12-14T07:57:33.170" v="146" actId="20577"/>
          <ac:spMkLst>
            <pc:docMk/>
            <pc:sldMk cId="969582112" sldId="262"/>
            <ac:spMk id="2" creationId="{2768167F-F774-364D-02A5-1832233ED4C4}"/>
          </ac:spMkLst>
        </pc:spChg>
        <pc:spChg chg="add mod">
          <ac:chgData name="Aleksey Lopatin" userId="556ff321008cc8af" providerId="LiveId" clId="{124CCF15-7EC2-43C4-8F48-1B82EF14BF32}" dt="2024-12-14T08:01:18.827" v="172" actId="20577"/>
          <ac:spMkLst>
            <pc:docMk/>
            <pc:sldMk cId="969582112" sldId="262"/>
            <ac:spMk id="5" creationId="{D6C19ACA-8570-1750-4A89-7BAB25C87348}"/>
          </ac:spMkLst>
        </pc:spChg>
        <pc:picChg chg="add mod">
          <ac:chgData name="Aleksey Lopatin" userId="556ff321008cc8af" providerId="LiveId" clId="{124CCF15-7EC2-43C4-8F48-1B82EF14BF32}" dt="2024-12-14T07:57:26.575" v="130" actId="1076"/>
          <ac:picMkLst>
            <pc:docMk/>
            <pc:sldMk cId="969582112" sldId="262"/>
            <ac:picMk id="4" creationId="{4E244908-BF4D-873F-31AE-57D296D6D5B5}"/>
          </ac:picMkLst>
        </pc:picChg>
      </pc:sldChg>
      <pc:sldChg chg="addSp modSp new mod">
        <pc:chgData name="Aleksey Lopatin" userId="556ff321008cc8af" providerId="LiveId" clId="{124CCF15-7EC2-43C4-8F48-1B82EF14BF32}" dt="2024-12-14T08:02:51.186" v="219" actId="20577"/>
        <pc:sldMkLst>
          <pc:docMk/>
          <pc:sldMk cId="1194444627" sldId="263"/>
        </pc:sldMkLst>
        <pc:spChg chg="mod">
          <ac:chgData name="Aleksey Lopatin" userId="556ff321008cc8af" providerId="LiveId" clId="{124CCF15-7EC2-43C4-8F48-1B82EF14BF32}" dt="2024-12-14T08:02:51.186" v="219" actId="20577"/>
          <ac:spMkLst>
            <pc:docMk/>
            <pc:sldMk cId="1194444627" sldId="263"/>
            <ac:spMk id="2" creationId="{546A23B5-297C-8635-E3E2-AFE387F2835E}"/>
          </ac:spMkLst>
        </pc:spChg>
        <pc:spChg chg="add mod">
          <ac:chgData name="Aleksey Lopatin" userId="556ff321008cc8af" providerId="LiveId" clId="{124CCF15-7EC2-43C4-8F48-1B82EF14BF32}" dt="2024-12-14T08:02:05.596" v="179" actId="20577"/>
          <ac:spMkLst>
            <pc:docMk/>
            <pc:sldMk cId="1194444627" sldId="263"/>
            <ac:spMk id="6" creationId="{D4CDD9B1-DC2C-C479-3CA9-751F9CAC469E}"/>
          </ac:spMkLst>
        </pc:spChg>
        <pc:picChg chg="add mod">
          <ac:chgData name="Aleksey Lopatin" userId="556ff321008cc8af" providerId="LiveId" clId="{124CCF15-7EC2-43C4-8F48-1B82EF14BF32}" dt="2024-12-14T08:02:13.555" v="183" actId="1076"/>
          <ac:picMkLst>
            <pc:docMk/>
            <pc:sldMk cId="1194444627" sldId="263"/>
            <ac:picMk id="4" creationId="{E8F38A91-70C4-EC9A-3E60-F050D6BFF394}"/>
          </ac:picMkLst>
        </pc:picChg>
      </pc:sldChg>
      <pc:sldChg chg="addSp modSp new mod ord">
        <pc:chgData name="Aleksey Lopatin" userId="556ff321008cc8af" providerId="LiveId" clId="{124CCF15-7EC2-43C4-8F48-1B82EF14BF32}" dt="2024-12-14T08:41:56.401" v="366"/>
        <pc:sldMkLst>
          <pc:docMk/>
          <pc:sldMk cId="3821087855" sldId="264"/>
        </pc:sldMkLst>
        <pc:spChg chg="mod">
          <ac:chgData name="Aleksey Lopatin" userId="556ff321008cc8af" providerId="LiveId" clId="{124CCF15-7EC2-43C4-8F48-1B82EF14BF32}" dt="2024-12-14T08:27:08.651" v="311" actId="20577"/>
          <ac:spMkLst>
            <pc:docMk/>
            <pc:sldMk cId="3821087855" sldId="264"/>
            <ac:spMk id="2" creationId="{BD09C7B5-EF8E-2A77-F8DB-C196F64C9AB3}"/>
          </ac:spMkLst>
        </pc:spChg>
        <pc:picChg chg="add mod">
          <ac:chgData name="Aleksey Lopatin" userId="556ff321008cc8af" providerId="LiveId" clId="{124CCF15-7EC2-43C4-8F48-1B82EF14BF32}" dt="2024-12-14T08:27:14.209" v="312" actId="1076"/>
          <ac:picMkLst>
            <pc:docMk/>
            <pc:sldMk cId="3821087855" sldId="264"/>
            <ac:picMk id="4" creationId="{559D602B-46E4-3843-E8B6-B142330AC20A}"/>
          </ac:picMkLst>
        </pc:picChg>
      </pc:sldChg>
      <pc:sldChg chg="addSp modSp new mod">
        <pc:chgData name="Aleksey Lopatin" userId="556ff321008cc8af" providerId="LiveId" clId="{124CCF15-7EC2-43C4-8F48-1B82EF14BF32}" dt="2024-12-14T08:32:13.639" v="364" actId="1076"/>
        <pc:sldMkLst>
          <pc:docMk/>
          <pc:sldMk cId="3095507202" sldId="265"/>
        </pc:sldMkLst>
        <pc:spChg chg="mod">
          <ac:chgData name="Aleksey Lopatin" userId="556ff321008cc8af" providerId="LiveId" clId="{124CCF15-7EC2-43C4-8F48-1B82EF14BF32}" dt="2024-12-14T08:29:12.949" v="357" actId="1076"/>
          <ac:spMkLst>
            <pc:docMk/>
            <pc:sldMk cId="3095507202" sldId="265"/>
            <ac:spMk id="2" creationId="{2929AAFE-9587-59F0-F289-E2772F1D89E1}"/>
          </ac:spMkLst>
        </pc:spChg>
        <pc:spChg chg="mod">
          <ac:chgData name="Aleksey Lopatin" userId="556ff321008cc8af" providerId="LiveId" clId="{124CCF15-7EC2-43C4-8F48-1B82EF14BF32}" dt="2024-12-14T08:29:33.816" v="361" actId="1076"/>
          <ac:spMkLst>
            <pc:docMk/>
            <pc:sldMk cId="3095507202" sldId="265"/>
            <ac:spMk id="3" creationId="{FF89B98A-5EEA-2723-981A-B5F7CAB5AD00}"/>
          </ac:spMkLst>
        </pc:spChg>
        <pc:picChg chg="add mod">
          <ac:chgData name="Aleksey Lopatin" userId="556ff321008cc8af" providerId="LiveId" clId="{124CCF15-7EC2-43C4-8F48-1B82EF14BF32}" dt="2024-12-14T08:32:13.639" v="364" actId="1076"/>
          <ac:picMkLst>
            <pc:docMk/>
            <pc:sldMk cId="3095507202" sldId="265"/>
            <ac:picMk id="5" creationId="{590F2541-492C-FF56-6C37-6AFA3B62907C}"/>
          </ac:picMkLst>
        </pc:picChg>
      </pc:sldChg>
      <pc:sldChg chg="addSp modSp new mod">
        <pc:chgData name="Aleksey Lopatin" userId="556ff321008cc8af" providerId="LiveId" clId="{124CCF15-7EC2-43C4-8F48-1B82EF14BF32}" dt="2024-12-14T09:16:50.494" v="394" actId="14100"/>
        <pc:sldMkLst>
          <pc:docMk/>
          <pc:sldMk cId="2082984648" sldId="266"/>
        </pc:sldMkLst>
        <pc:spChg chg="mod">
          <ac:chgData name="Aleksey Lopatin" userId="556ff321008cc8af" providerId="LiveId" clId="{124CCF15-7EC2-43C4-8F48-1B82EF14BF32}" dt="2024-12-14T09:10:35.178" v="375" actId="1076"/>
          <ac:spMkLst>
            <pc:docMk/>
            <pc:sldMk cId="2082984648" sldId="266"/>
            <ac:spMk id="2" creationId="{9D704119-2251-83CA-AB5C-866E59C7149B}"/>
          </ac:spMkLst>
        </pc:spChg>
        <pc:picChg chg="add mod">
          <ac:chgData name="Aleksey Lopatin" userId="556ff321008cc8af" providerId="LiveId" clId="{124CCF15-7EC2-43C4-8F48-1B82EF14BF32}" dt="2024-12-14T09:11:32.522" v="379" actId="1076"/>
          <ac:picMkLst>
            <pc:docMk/>
            <pc:sldMk cId="2082984648" sldId="266"/>
            <ac:picMk id="4" creationId="{5BF850EB-16D7-CC40-DB75-6F4D99A940D3}"/>
          </ac:picMkLst>
        </pc:picChg>
        <pc:picChg chg="add mod">
          <ac:chgData name="Aleksey Lopatin" userId="556ff321008cc8af" providerId="LiveId" clId="{124CCF15-7EC2-43C4-8F48-1B82EF14BF32}" dt="2024-12-14T09:14:52.712" v="388" actId="1076"/>
          <ac:picMkLst>
            <pc:docMk/>
            <pc:sldMk cId="2082984648" sldId="266"/>
            <ac:picMk id="6" creationId="{7D984CAD-B784-1D57-1547-31B72DA290DE}"/>
          </ac:picMkLst>
        </pc:picChg>
        <pc:picChg chg="add mod">
          <ac:chgData name="Aleksey Lopatin" userId="556ff321008cc8af" providerId="LiveId" clId="{124CCF15-7EC2-43C4-8F48-1B82EF14BF32}" dt="2024-12-14T09:16:50.494" v="394" actId="14100"/>
          <ac:picMkLst>
            <pc:docMk/>
            <pc:sldMk cId="2082984648" sldId="266"/>
            <ac:picMk id="8" creationId="{4404D09C-B95E-5C85-57BF-81ED42A848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72DFF3-C3E7-F05E-4C14-064A742B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1" y="3207835"/>
            <a:ext cx="1645920" cy="1645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3135F1-2066-7682-5CF7-BB8E39BC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447" y="1434599"/>
            <a:ext cx="1535231" cy="15352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69AFC-773E-A6E1-5A45-E4C6B530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009" y="5964069"/>
            <a:ext cx="922436" cy="7192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AD8F2-1985-ED7A-5637-5736EBE6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181" y="2459691"/>
            <a:ext cx="8903367" cy="1650295"/>
          </a:xfrm>
        </p:spPr>
        <p:txBody>
          <a:bodyPr/>
          <a:lstStyle/>
          <a:p>
            <a:r>
              <a:rPr lang="ru-RU" dirty="0"/>
              <a:t>Влияние баскетбола на экономику </a:t>
            </a:r>
            <a:r>
              <a:rPr lang="ru-RU" dirty="0" err="1"/>
              <a:t>сша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C25048-9C63-86FE-54C0-8FB0F9CF423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970963" y="6038850"/>
            <a:ext cx="3221037" cy="742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Лопатин Дмитрий </a:t>
            </a:r>
            <a:r>
              <a:rPr lang="en-US" dirty="0"/>
              <a:t>|</a:t>
            </a:r>
            <a:r>
              <a:rPr lang="ru-RU" dirty="0"/>
              <a:t> 1ый курс </a:t>
            </a:r>
            <a:r>
              <a:rPr lang="en-US" dirty="0"/>
              <a:t>|</a:t>
            </a:r>
            <a:r>
              <a:rPr lang="ru-RU" dirty="0"/>
              <a:t> Экономический Факультет МГУ </a:t>
            </a:r>
            <a:r>
              <a:rPr lang="en-US" dirty="0"/>
              <a:t>|</a:t>
            </a:r>
            <a:r>
              <a:rPr lang="ru-RU" dirty="0"/>
              <a:t> </a:t>
            </a:r>
            <a:r>
              <a:rPr lang="en-US" dirty="0"/>
              <a:t>dmitri_lopatin@inbox.ru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1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A23B5-297C-8635-E3E2-AFE387F2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824"/>
            <a:ext cx="7729728" cy="1188720"/>
          </a:xfrm>
        </p:spPr>
        <p:txBody>
          <a:bodyPr/>
          <a:lstStyle/>
          <a:p>
            <a:r>
              <a:rPr lang="ru-RU" dirty="0"/>
              <a:t>Платежные возможности команд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F38A91-70C4-EC9A-3E60-F050D6BF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54" y="1463607"/>
            <a:ext cx="5894773" cy="5142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DD9B1-DC2C-C479-3CA9-751F9CAC469E}"/>
              </a:ext>
            </a:extLst>
          </p:cNvPr>
          <p:cNvSpPr txBox="1"/>
          <p:nvPr/>
        </p:nvSpPr>
        <p:spPr>
          <a:xfrm>
            <a:off x="370643" y="6390732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*https://hoopshype.com/salaries/2022-2023/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944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04119-2251-83CA-AB5C-866E59C7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8866"/>
            <a:ext cx="7729728" cy="118872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850EB-16D7-CC40-DB75-6F4D99A9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5" y="2108669"/>
            <a:ext cx="6081823" cy="17328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984CAD-B784-1D57-1547-31B72DA29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25" y="3228918"/>
            <a:ext cx="6359498" cy="17328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04D09C-B95E-5C85-57BF-81ED42A84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55" y="4932066"/>
            <a:ext cx="6290822" cy="19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44579-5A30-F2B1-5C42-6246838B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20D06-BA4D-CD0A-6751-C6DB6E1F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Баскетбол в США.</a:t>
            </a:r>
          </a:p>
          <a:p>
            <a:r>
              <a:rPr lang="ru-RU" dirty="0"/>
              <a:t>Как баскетбол влияет на жизнь штатов.</a:t>
            </a:r>
          </a:p>
          <a:p>
            <a:r>
              <a:rPr lang="ru-RU" dirty="0"/>
              <a:t>Статистика.</a:t>
            </a:r>
          </a:p>
          <a:p>
            <a:r>
              <a:rPr lang="ru-RU" dirty="0"/>
              <a:t>Выводы.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3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5815A-A5CD-55DE-5227-6DD40E43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Баскетбол в </a:t>
            </a:r>
            <a:r>
              <a:rPr lang="ru-RU" dirty="0" err="1"/>
              <a:t>сша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D29B9-7BFB-8FEF-8DEE-8E38153F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87" y="2647669"/>
            <a:ext cx="7729728" cy="3101983"/>
          </a:xfrm>
        </p:spPr>
        <p:txBody>
          <a:bodyPr/>
          <a:lstStyle/>
          <a:p>
            <a:r>
              <a:rPr lang="ru-RU" dirty="0"/>
              <a:t>Игра баскетбол была основана 21 декабря 1891 года в Спрингфилде, штат Массачусетс, США.</a:t>
            </a:r>
          </a:p>
          <a:p>
            <a:r>
              <a:rPr lang="ru-RU" dirty="0"/>
              <a:t>6 июня 1946 года — дата основания Национальной баскетбольной ассоциации.</a:t>
            </a:r>
          </a:p>
          <a:p>
            <a:r>
              <a:rPr lang="ru-RU" dirty="0"/>
              <a:t>31 марта 1906 года — дата основания Национальной ассоциации студенческого спорта (NCAA).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F22F0-C5B6-B7FE-9051-BF589889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82" y="2489757"/>
            <a:ext cx="2400778" cy="18784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2BC19-3118-4031-A6F4-36E11C18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550" y="4443686"/>
            <a:ext cx="2005241" cy="20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2E35F-8022-5AC3-B8CE-FB04D150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баскетбол влияет на жизнь штатов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BE6BD-36DB-08DD-FC27-ACFCB6C1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022" y="2435913"/>
            <a:ext cx="7729728" cy="4147767"/>
          </a:xfrm>
        </p:spPr>
        <p:txBody>
          <a:bodyPr/>
          <a:lstStyle/>
          <a:p>
            <a:r>
              <a:rPr lang="ru-RU" dirty="0"/>
              <a:t>Создание рабочих мест</a:t>
            </a:r>
          </a:p>
          <a:p>
            <a:r>
              <a:rPr lang="ru-RU" dirty="0"/>
              <a:t>Прирост дохода местному бизнесу</a:t>
            </a:r>
          </a:p>
          <a:p>
            <a:r>
              <a:rPr lang="ru-RU" dirty="0"/>
              <a:t>Прирост дохода правительству штата</a:t>
            </a:r>
          </a:p>
          <a:p>
            <a:r>
              <a:rPr lang="ru-RU" dirty="0"/>
              <a:t>Развитие туризма, инфраструктуры штата</a:t>
            </a:r>
          </a:p>
          <a:p>
            <a:r>
              <a:rPr lang="ru-RU" dirty="0"/>
              <a:t>(Развитие телекоммуникаций и рекламы)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19633A-CF30-EF7D-4368-0B4D88114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740" y="2363164"/>
            <a:ext cx="2341425" cy="23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9AAFE-9587-59F0-F289-E2772F1D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481" y="307745"/>
            <a:ext cx="7729728" cy="1188720"/>
          </a:xfrm>
        </p:spPr>
        <p:txBody>
          <a:bodyPr/>
          <a:lstStyle/>
          <a:p>
            <a:r>
              <a:rPr lang="ru-RU" dirty="0"/>
              <a:t>Сколько зарабатывает лига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89B98A-5EEA-2723-981A-B5F7CAB5A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12421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НБА за права на ТВ-показ получает 41% своего дохода, от продажи билетов — 26%, за счёт локального ТВ — 13%, от спонсоров — 12%, концессии и паркинг ей приносят 8%.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0F2541-492C-FF56-6C37-6AFA3B629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12" y="3165606"/>
            <a:ext cx="5752762" cy="34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08D75-0B11-C941-B014-BE462701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515" y="290923"/>
            <a:ext cx="7729728" cy="1188720"/>
          </a:xfrm>
        </p:spPr>
        <p:txBody>
          <a:bodyPr/>
          <a:lstStyle/>
          <a:p>
            <a:r>
              <a:rPr lang="ru-RU" dirty="0"/>
              <a:t>Статистика доходов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EE756-3960-8D23-0ACC-6F768DEC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06" y="1621864"/>
            <a:ext cx="8096435" cy="4706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273BB-5BB6-872E-3EEA-43D960EA719F}"/>
              </a:ext>
            </a:extLst>
          </p:cNvPr>
          <p:cNvSpPr txBox="1"/>
          <p:nvPr/>
        </p:nvSpPr>
        <p:spPr>
          <a:xfrm>
            <a:off x="0" y="6505435"/>
            <a:ext cx="372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*https://en.m.wikipedia.org/wiki/Forbes_list_of_the_most_valuable_NBA_teams</a:t>
            </a:r>
          </a:p>
          <a:p>
            <a:r>
              <a:rPr lang="ru-RU" sz="800" dirty="0"/>
              <a:t>Данные за 2022г.</a:t>
            </a:r>
          </a:p>
        </p:txBody>
      </p:sp>
    </p:spTree>
    <p:extLst>
      <p:ext uri="{BB962C8B-B14F-4D97-AF65-F5344CB8AC3E}">
        <p14:creationId xmlns:p14="http://schemas.microsoft.com/office/powerpoint/2010/main" val="4218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FB922-09E3-BC03-EEFC-1F89900F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5802"/>
            <a:ext cx="7729728" cy="1188720"/>
          </a:xfrm>
        </p:spPr>
        <p:txBody>
          <a:bodyPr/>
          <a:lstStyle/>
          <a:p>
            <a:r>
              <a:rPr lang="ru-RU" dirty="0"/>
              <a:t>Из чего складывается стоимость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23CA4B-F928-46E8-8A19-A1AF780A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02" y="1365442"/>
            <a:ext cx="7933796" cy="53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8167F-F774-364D-02A5-1832233E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92" y="192334"/>
            <a:ext cx="7729728" cy="1188720"/>
          </a:xfrm>
        </p:spPr>
        <p:txBody>
          <a:bodyPr/>
          <a:lstStyle/>
          <a:p>
            <a:r>
              <a:rPr lang="ru-RU" dirty="0"/>
              <a:t>Зарплаты игроков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244908-BF4D-873F-31AE-57D296D6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92" y="1381054"/>
            <a:ext cx="7398415" cy="5392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19ACA-8570-1750-4A89-7BAB25C87348}"/>
              </a:ext>
            </a:extLst>
          </p:cNvPr>
          <p:cNvSpPr txBox="1"/>
          <p:nvPr/>
        </p:nvSpPr>
        <p:spPr>
          <a:xfrm>
            <a:off x="117073" y="6450222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*https://www.espn.com/nba/salaries/_/year/2023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9695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9C7B5-EF8E-2A77-F8DB-C196F64C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737" y="210090"/>
            <a:ext cx="7729728" cy="1188720"/>
          </a:xfrm>
        </p:spPr>
        <p:txBody>
          <a:bodyPr/>
          <a:lstStyle/>
          <a:p>
            <a:r>
              <a:rPr lang="ru-RU" dirty="0"/>
              <a:t>Сколько заработает самый высокооплачиваемый игрок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9D602B-46E4-3843-E8B6-B142330A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01" y="1913138"/>
            <a:ext cx="7872264" cy="40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{A921CE01-25FE-4616-8FEC-D7766E7BAB62}tf10001115</Template>
  <TotalTime>329</TotalTime>
  <Words>180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Corbel</vt:lpstr>
      <vt:lpstr>Gill Sans MT</vt:lpstr>
      <vt:lpstr>Посылка</vt:lpstr>
      <vt:lpstr>Влияние баскетбола на экономику сша</vt:lpstr>
      <vt:lpstr>План</vt:lpstr>
      <vt:lpstr>Баскетбол в сша</vt:lpstr>
      <vt:lpstr>Как баскетбол влияет на жизнь штатов</vt:lpstr>
      <vt:lpstr>Сколько зарабатывает лига</vt:lpstr>
      <vt:lpstr>Статистика доходов</vt:lpstr>
      <vt:lpstr>Из чего складывается стоимость</vt:lpstr>
      <vt:lpstr>Зарплаты игроков</vt:lpstr>
      <vt:lpstr>Сколько заработает самый высокооплачиваемый игрок?</vt:lpstr>
      <vt:lpstr>Платежные возможности команд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баскетбола на экономику сша</dc:title>
  <dc:creator>Aleksey Lopatin</dc:creator>
  <cp:lastModifiedBy>Porokhovsky Anatoly Alexandrovich</cp:lastModifiedBy>
  <cp:revision>2</cp:revision>
  <dcterms:created xsi:type="dcterms:W3CDTF">2024-12-13T14:22:39Z</dcterms:created>
  <dcterms:modified xsi:type="dcterms:W3CDTF">2024-12-14T12:39:36Z</dcterms:modified>
</cp:coreProperties>
</file>