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 snapToGrid="0">
      <p:cViewPr varScale="1">
        <p:scale>
          <a:sx n="65" d="100"/>
          <a:sy n="65" d="100"/>
        </p:scale>
        <p:origin x="7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4/15/2019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j.mp/YAMH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Методологические аспекты исследований цифровой экономики в либеральной экономической теории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err="1" smtClean="0"/>
              <a:t>Мнацаканов</a:t>
            </a:r>
            <a:r>
              <a:rPr lang="ru-RU" i="1" dirty="0" smtClean="0"/>
              <a:t> А.А.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6582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r">
              <a:buNone/>
            </a:pPr>
            <a:r>
              <a:rPr lang="en-US" smtClean="0"/>
              <a:t>a.mnatsakanov@gmail.com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961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Цифровая экономика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Термин появился в середине 1990-х годов</a:t>
            </a:r>
          </a:p>
          <a:p>
            <a:r>
              <a:rPr lang="ru-RU" dirty="0"/>
              <a:t>на данном этапе развития западной экономики можно говорить если не о тождестве понятий “цифровая экономика” и “экономика”, то о </a:t>
            </a:r>
            <a:r>
              <a:rPr lang="ru-RU" dirty="0" err="1"/>
              <a:t>цифровизации</a:t>
            </a:r>
            <a:r>
              <a:rPr lang="ru-RU" dirty="0"/>
              <a:t> как о важнейшей и неотъемлемой части практически любого экономического явления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9083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834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Положения экономического либерализма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755058"/>
            <a:ext cx="8915400" cy="4645742"/>
          </a:xfrm>
        </p:spPr>
        <p:txBody>
          <a:bodyPr>
            <a:normAutofit fontScale="92500" lnSpcReduction="20000"/>
          </a:bodyPr>
          <a:lstStyle/>
          <a:p>
            <a:pPr lvl="0" fontAlgn="base"/>
            <a:r>
              <a:rPr lang="ru-RU" dirty="0"/>
              <a:t>Методологический индивидуализм: действует только индивид, все экономические феномены должны быть редуцированы до поведения субъекта</a:t>
            </a:r>
          </a:p>
          <a:p>
            <a:pPr lvl="0" fontAlgn="base"/>
            <a:r>
              <a:rPr lang="ru-RU" dirty="0"/>
              <a:t>Субъективность блага: только индивид определяет для себя ценность того или иного блага</a:t>
            </a:r>
          </a:p>
          <a:p>
            <a:pPr lvl="0" fontAlgn="base"/>
            <a:r>
              <a:rPr lang="ru-RU" dirty="0"/>
              <a:t>Цены как сигнальная система рынка: потребность в благе влияет на перераспределение ресурсов на рынке, когда изменение цен указывает предпринимателю на целесообразность тех или иных инвестиций;</a:t>
            </a:r>
          </a:p>
          <a:p>
            <a:pPr lvl="0" fontAlgn="base"/>
            <a:r>
              <a:rPr lang="ru-RU" dirty="0"/>
              <a:t>Калькуляционный аргумент: любая централизация экономических отношений отрицательно влияет на качество информации на рынке, что приводит к нарушению механизма </a:t>
            </a:r>
            <a:r>
              <a:rPr lang="ru-RU" dirty="0" err="1"/>
              <a:t>саморегуляции</a:t>
            </a:r>
            <a:r>
              <a:rPr lang="ru-RU" dirty="0"/>
              <a:t> рынка с помощью изменения цен</a:t>
            </a:r>
          </a:p>
          <a:p>
            <a:pPr lvl="0" fontAlgn="base"/>
            <a:r>
              <a:rPr lang="ru-RU" dirty="0"/>
              <a:t>Деньги не нейтральны: эмиссия, особенности оборота и расчётов влияют на поведение экономических субъектов через механизм экономических циклов</a:t>
            </a:r>
          </a:p>
          <a:p>
            <a:pPr lvl="0" fontAlgn="base"/>
            <a:r>
              <a:rPr lang="ru-RU" dirty="0"/>
              <a:t>Любое внешнее вмешательство в функционирование рынка признаётся в конечном итоге негативным.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7462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Методологическая либеральная проблематика цифровой экономики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проблемы </a:t>
            </a:r>
            <a:r>
              <a:rPr lang="ru-RU" dirty="0" err="1"/>
              <a:t>актора</a:t>
            </a:r>
            <a:r>
              <a:rPr lang="ru-RU" dirty="0"/>
              <a:t> в цифровой экономике, </a:t>
            </a:r>
            <a:endParaRPr lang="ru-RU" dirty="0" smtClean="0"/>
          </a:p>
          <a:p>
            <a:r>
              <a:rPr lang="ru-RU" dirty="0" smtClean="0"/>
              <a:t>особенности </a:t>
            </a:r>
            <a:r>
              <a:rPr lang="ru-RU" dirty="0"/>
              <a:t>формирования экономического субъекта в цифровую эпоху; </a:t>
            </a:r>
            <a:endParaRPr lang="ru-RU" dirty="0" smtClean="0"/>
          </a:p>
          <a:p>
            <a:r>
              <a:rPr lang="ru-RU" dirty="0" smtClean="0"/>
              <a:t>особенности </a:t>
            </a:r>
            <a:r>
              <a:rPr lang="ru-RU" dirty="0" err="1"/>
              <a:t>межакторного</a:t>
            </a:r>
            <a:r>
              <a:rPr lang="ru-RU" dirty="0"/>
              <a:t> взаимодействия в цифровую эпоху, </a:t>
            </a:r>
            <a:endParaRPr lang="ru-RU" dirty="0" smtClean="0"/>
          </a:p>
          <a:p>
            <a:r>
              <a:rPr lang="ru-RU" dirty="0" smtClean="0"/>
              <a:t>место </a:t>
            </a:r>
            <a:r>
              <a:rPr lang="ru-RU" dirty="0"/>
              <a:t>и возможность бизнес-этики в цифровую эпоху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103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Нерыночные механизмы в цифровую эпоху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механизм принуждения со стороны государства в цифровой экономике, </a:t>
            </a:r>
            <a:endParaRPr lang="ru-RU" dirty="0"/>
          </a:p>
          <a:p>
            <a:r>
              <a:rPr lang="ru-RU" dirty="0" smtClean="0"/>
              <a:t>проблема </a:t>
            </a:r>
            <a:r>
              <a:rPr lang="ru-RU" dirty="0"/>
              <a:t>нарушения принципа </a:t>
            </a:r>
            <a:r>
              <a:rPr lang="ru-RU" dirty="0" err="1"/>
              <a:t>неинициации</a:t>
            </a:r>
            <a:r>
              <a:rPr lang="ru-RU" dirty="0"/>
              <a:t> насилия со стороны контрагентов в цифровой экономике.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70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Информация в цифровую эпоху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происходит с информацией в экономической системе при её превращении в цифровую экономику? </a:t>
            </a:r>
            <a:endParaRPr lang="ru-RU" dirty="0" smtClean="0"/>
          </a:p>
          <a:p>
            <a:r>
              <a:rPr lang="ru-RU" dirty="0" smtClean="0"/>
              <a:t>Имеем </a:t>
            </a:r>
            <a:r>
              <a:rPr lang="ru-RU" dirty="0"/>
              <a:t>ли мы дело с концом асимметричной информации? </a:t>
            </a:r>
            <a:endParaRPr lang="ru-RU" dirty="0" smtClean="0"/>
          </a:p>
          <a:p>
            <a:r>
              <a:rPr lang="ru-RU" dirty="0" smtClean="0"/>
              <a:t>Обнуляются </a:t>
            </a:r>
            <a:r>
              <a:rPr lang="ru-RU" dirty="0"/>
              <a:t>ли в теоретическом пределе информационные издержки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r>
              <a:rPr lang="ru-RU" dirty="0"/>
              <a:t>Обладает ли экономический субъект полнотой информации?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4022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Деньги </a:t>
            </a:r>
            <a:r>
              <a:rPr lang="ru-RU" dirty="0"/>
              <a:t>в цифровую эпоху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Роль денег в цифровую эпоху</a:t>
            </a:r>
          </a:p>
          <a:p>
            <a:r>
              <a:rPr lang="ru-RU" dirty="0"/>
              <a:t>Н</a:t>
            </a:r>
            <a:r>
              <a:rPr lang="ru-RU" dirty="0" smtClean="0"/>
              <a:t>овые </a:t>
            </a:r>
            <a:r>
              <a:rPr lang="ru-RU" dirty="0"/>
              <a:t>способы </a:t>
            </a:r>
            <a:r>
              <a:rPr lang="ru-RU" dirty="0" smtClean="0"/>
              <a:t>и инструменты расчётов </a:t>
            </a:r>
          </a:p>
          <a:p>
            <a:r>
              <a:rPr lang="ru-RU" dirty="0" smtClean="0"/>
              <a:t>Рынки </a:t>
            </a:r>
            <a:r>
              <a:rPr lang="ru-RU" dirty="0"/>
              <a:t>виртуальных </a:t>
            </a:r>
            <a:r>
              <a:rPr lang="ru-RU" dirty="0" smtClean="0"/>
              <a:t>денег виртуальных </a:t>
            </a:r>
            <a:r>
              <a:rPr lang="ru-RU" dirty="0"/>
              <a:t>денег</a:t>
            </a:r>
            <a:endParaRPr lang="ru-RU" dirty="0" smtClean="0"/>
          </a:p>
          <a:p>
            <a:r>
              <a:rPr lang="ru-RU" dirty="0"/>
              <a:t>В</a:t>
            </a:r>
            <a:r>
              <a:rPr lang="ru-RU" dirty="0" smtClean="0"/>
              <a:t>заимодействие </a:t>
            </a:r>
            <a:r>
              <a:rPr lang="ru-RU" dirty="0"/>
              <a:t>виртуальных </a:t>
            </a:r>
            <a:r>
              <a:rPr lang="ru-RU" dirty="0" smtClean="0"/>
              <a:t>денег с </a:t>
            </a:r>
            <a:r>
              <a:rPr lang="ru-RU" dirty="0" err="1"/>
              <a:t>фиатными</a:t>
            </a:r>
            <a:r>
              <a:rPr lang="ru-RU" dirty="0"/>
              <a:t> валютами, </a:t>
            </a:r>
            <a:endParaRPr lang="ru-RU" dirty="0" smtClean="0"/>
          </a:p>
          <a:p>
            <a:r>
              <a:rPr lang="ru-RU" dirty="0"/>
              <a:t>С</a:t>
            </a:r>
            <a:r>
              <a:rPr lang="ru-RU" dirty="0" smtClean="0"/>
              <a:t>фера </a:t>
            </a:r>
            <a:r>
              <a:rPr lang="ru-RU" dirty="0"/>
              <a:t>применения и ограничения </a:t>
            </a:r>
            <a:r>
              <a:rPr lang="ru-RU" dirty="0" err="1"/>
              <a:t>криптовалют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/>
              <a:t>З</a:t>
            </a:r>
            <a:r>
              <a:rPr lang="ru-RU" dirty="0" smtClean="0"/>
              <a:t>начение </a:t>
            </a:r>
            <a:r>
              <a:rPr lang="ru-RU" dirty="0"/>
              <a:t>возросшей скорости транзакций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030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dirty="0" smtClean="0"/>
              <a:t>На рассмотренном выше материале продемонстрировано, что методология </a:t>
            </a:r>
            <a:r>
              <a:rPr lang="ru-RU" dirty="0"/>
              <a:t>либеральной экономической теории является мощным и эффективным инструментом анализа проблем цифровой экономики в силу вышеперечисленных методологических оснований, сформулированных в виде априорных суждений. Это делает экономический либерализм перспективным направлением развития экономической науки в цифровую эпоху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691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52626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Библиография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1150374"/>
            <a:ext cx="8915400" cy="4689987"/>
          </a:xfrm>
        </p:spPr>
        <p:txBody>
          <a:bodyPr>
            <a:normAutofit fontScale="40000" lnSpcReduction="20000"/>
          </a:bodyPr>
          <a:lstStyle/>
          <a:p>
            <a:pPr lvl="0" fontAlgn="base"/>
            <a:r>
              <a:rPr lang="ru-RU" sz="2900" dirty="0"/>
              <a:t>Автономов В.C. На какие свойства человека может опереться экономический либерализм? // Вопросы экономики. – 2015. – № 8. – С. 5–24.</a:t>
            </a:r>
          </a:p>
          <a:p>
            <a:pPr lvl="0" fontAlgn="base"/>
            <a:r>
              <a:rPr lang="ru-RU" sz="2900" dirty="0" err="1"/>
              <a:t>Бастиа</a:t>
            </a:r>
            <a:r>
              <a:rPr lang="ru-RU" sz="2900" dirty="0"/>
              <a:t> Ф. Экономические софизмы / Пер. с франц. под редакцией А.В. </a:t>
            </a:r>
            <a:r>
              <a:rPr lang="ru-RU" sz="2900" dirty="0" err="1"/>
              <a:t>Куряева</a:t>
            </a:r>
            <a:r>
              <a:rPr lang="ru-RU" sz="2900" dirty="0"/>
              <a:t>. — Челябинск: Социум, 2010.</a:t>
            </a:r>
          </a:p>
          <a:p>
            <a:pPr lvl="0" fontAlgn="base"/>
            <a:r>
              <a:rPr lang="ru-RU" sz="2900" dirty="0" err="1"/>
              <a:t>Лакатос</a:t>
            </a:r>
            <a:r>
              <a:rPr lang="ru-RU" sz="2900" dirty="0"/>
              <a:t> И. Избранные произведения по философии и методологии науки / Пер. с английского И.Н. Веселовского, А.Л. Никифорова, В.Н. </a:t>
            </a:r>
            <a:r>
              <a:rPr lang="ru-RU" sz="2900" dirty="0" err="1"/>
              <a:t>Поруса</a:t>
            </a:r>
            <a:r>
              <a:rPr lang="ru-RU" sz="2900" dirty="0"/>
              <a:t>. – М.: Академический Проект; </a:t>
            </a:r>
            <a:r>
              <a:rPr lang="ru-RU" sz="2900" dirty="0" err="1"/>
              <a:t>Трикста</a:t>
            </a:r>
            <a:r>
              <a:rPr lang="ru-RU" sz="2900" dirty="0"/>
              <a:t>, 2008. – С. 203.</a:t>
            </a:r>
          </a:p>
          <a:p>
            <a:pPr lvl="0" fontAlgn="base"/>
            <a:r>
              <a:rPr lang="ru-RU" sz="2900" dirty="0"/>
              <a:t>Медведев Д.А. Определяющая роль науки в развитии философских идей в XXI веке // VI Международный философский и культурологический конгресс (29 октября–2 ноября 2003 г.); Феномен КВ1С-конвергенции: Реальность и ожидания //«Философские науки». – 2008. – № 1. – С. 97–117.</a:t>
            </a:r>
          </a:p>
          <a:p>
            <a:pPr lvl="0" fontAlgn="base"/>
            <a:r>
              <a:rPr lang="ru-RU" sz="2900" dirty="0" err="1"/>
              <a:t>Мизес</a:t>
            </a:r>
            <a:r>
              <a:rPr lang="ru-RU" sz="2900" dirty="0"/>
              <a:t> Л. фон. Человеческая деятельность. Трактат по экономической теории. – Челябинск: Социум, 2012. – 880 с</a:t>
            </a:r>
          </a:p>
          <a:p>
            <a:pPr lvl="0" fontAlgn="base"/>
            <a:r>
              <a:rPr lang="ru-RU" sz="2900" dirty="0" err="1"/>
              <a:t>Ротбард</a:t>
            </a:r>
            <a:r>
              <a:rPr lang="ru-RU" sz="2900" dirty="0"/>
              <a:t> М. Государство и деньги [Электронный ресурс] / М. </a:t>
            </a:r>
            <a:r>
              <a:rPr lang="ru-RU" sz="2900" dirty="0" err="1"/>
              <a:t>Ротбард</a:t>
            </a:r>
            <a:r>
              <a:rPr lang="ru-RU" sz="2900" dirty="0"/>
              <a:t>. – URL: </a:t>
            </a:r>
            <a:r>
              <a:rPr lang="ru-RU" sz="2900" dirty="0" err="1">
                <a:hlinkClick r:id="rId2"/>
              </a:rPr>
              <a:t>http</a:t>
            </a:r>
            <a:r>
              <a:rPr lang="ru-RU" sz="2900" dirty="0">
                <a:hlinkClick r:id="rId2"/>
              </a:rPr>
              <a:t> ://j.mp/YAMHp4</a:t>
            </a:r>
            <a:r>
              <a:rPr lang="ru-RU" sz="2900" dirty="0"/>
              <a:t> fb2</a:t>
            </a:r>
          </a:p>
          <a:p>
            <a:pPr lvl="0" fontAlgn="base"/>
            <a:r>
              <a:rPr lang="ru-RU" sz="2900" dirty="0" err="1"/>
              <a:t>Сото</a:t>
            </a:r>
            <a:r>
              <a:rPr lang="ru-RU" sz="2900" dirty="0"/>
              <a:t> </a:t>
            </a:r>
            <a:r>
              <a:rPr lang="ru-RU" sz="2900" dirty="0" err="1"/>
              <a:t>Уэрта</a:t>
            </a:r>
            <a:r>
              <a:rPr lang="ru-RU" sz="2900" dirty="0"/>
              <a:t> де Х. Социализм, экономический расчет и предпринимательская функция. – М.: Социум, 2008. – 660 с</a:t>
            </a:r>
          </a:p>
          <a:p>
            <a:pPr lvl="0" fontAlgn="base"/>
            <a:r>
              <a:rPr lang="ru-RU" sz="2900" dirty="0" err="1"/>
              <a:t>Сото</a:t>
            </a:r>
            <a:r>
              <a:rPr lang="ru-RU" sz="2900" dirty="0"/>
              <a:t> </a:t>
            </a:r>
            <a:r>
              <a:rPr lang="ru-RU" sz="2900" dirty="0" err="1"/>
              <a:t>Уэрта</a:t>
            </a:r>
            <a:r>
              <a:rPr lang="ru-RU" sz="2900" dirty="0"/>
              <a:t> де Х. Деньги, банковский кредит и экономические циклы / Х. </a:t>
            </a:r>
            <a:r>
              <a:rPr lang="ru-RU" sz="2900" dirty="0" err="1"/>
              <a:t>Уэрта</a:t>
            </a:r>
            <a:r>
              <a:rPr lang="ru-RU" sz="2900" dirty="0"/>
              <a:t> де </a:t>
            </a:r>
            <a:r>
              <a:rPr lang="ru-RU" sz="2900" dirty="0" err="1"/>
              <a:t>Сото</a:t>
            </a:r>
            <a:r>
              <a:rPr lang="ru-RU" sz="2900" dirty="0"/>
              <a:t>; пер. с англ. под ред. А. В. </a:t>
            </a:r>
            <a:r>
              <a:rPr lang="ru-RU" sz="2900" dirty="0" err="1"/>
              <a:t>Куряева</a:t>
            </a:r>
            <a:r>
              <a:rPr lang="ru-RU" sz="2900" dirty="0"/>
              <a:t>. — Челябинск: Социум, 2008. — 663 с.</a:t>
            </a:r>
          </a:p>
          <a:p>
            <a:pPr lvl="0" fontAlgn="base"/>
            <a:r>
              <a:rPr lang="ru-RU" sz="2900" dirty="0"/>
              <a:t>Тутов Л.А., </a:t>
            </a:r>
            <a:r>
              <a:rPr lang="ru-RU" sz="2900" dirty="0" err="1"/>
              <a:t>Шаститко</a:t>
            </a:r>
            <a:r>
              <a:rPr lang="ru-RU" sz="2900" dirty="0"/>
              <a:t> А. Модели человека в институциональной экономической теории. – МАКС Пресс Москва, 2012. – С. 104.</a:t>
            </a:r>
          </a:p>
          <a:p>
            <a:pPr lvl="0" fontAlgn="base"/>
            <a:r>
              <a:rPr lang="ru-RU" sz="2900" dirty="0"/>
              <a:t>Тутов Л. А., </a:t>
            </a:r>
            <a:r>
              <a:rPr lang="ru-RU" sz="2900" dirty="0" err="1"/>
              <a:t>Мнацаканов</a:t>
            </a:r>
            <a:r>
              <a:rPr lang="ru-RU" sz="2900" dirty="0"/>
              <a:t> А. А. Модель экономического человека в неортодоксальных подходах на примере либертарианского трансгуманизма // Вестник ВГУ. Серия: Экономика и управление. — 2018. — № 3. — С. 5–10.</a:t>
            </a:r>
          </a:p>
          <a:p>
            <a:pPr lvl="0" fontAlgn="base"/>
            <a:r>
              <a:rPr lang="ru-RU" sz="2900" dirty="0" err="1"/>
              <a:t>Хайек</a:t>
            </a:r>
            <a:r>
              <a:rPr lang="ru-RU" sz="2900" dirty="0"/>
              <a:t> Ф.А. фон. Частные деньги. – М.: Институт Национальной Модели Экономики, 1996. – 240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64515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35</TotalTime>
  <Words>703</Words>
  <Application>Microsoft Office PowerPoint</Application>
  <PresentationFormat>Широкоэкранный</PresentationFormat>
  <Paragraphs>52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Методологические аспекты исследований цифровой экономики в либеральной экономической теории </vt:lpstr>
      <vt:lpstr>Цифровая экономика</vt:lpstr>
      <vt:lpstr>Положения экономического либерализма</vt:lpstr>
      <vt:lpstr>Методологическая либеральная проблематика цифровой экономики</vt:lpstr>
      <vt:lpstr>Нерыночные механизмы в цифровую эпоху</vt:lpstr>
      <vt:lpstr>Информация в цифровую эпоху</vt:lpstr>
      <vt:lpstr>Деньги в цифровую эпоху</vt:lpstr>
      <vt:lpstr>Вывод</vt:lpstr>
      <vt:lpstr>Библиография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Методологические аспекты исследований цифровой экономики в либеральной экономической теории</dc:title>
  <dc:creator>Alexander Mnatsakanov</dc:creator>
  <cp:lastModifiedBy>Alexander Mnatsakanov</cp:lastModifiedBy>
  <cp:revision>3</cp:revision>
  <dcterms:created xsi:type="dcterms:W3CDTF">2019-04-15T20:56:43Z</dcterms:created>
  <dcterms:modified xsi:type="dcterms:W3CDTF">2019-04-15T21:32:26Z</dcterms:modified>
</cp:coreProperties>
</file>