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65" r:id="rId3"/>
    <p:sldId id="266" r:id="rId4"/>
    <p:sldId id="264" r:id="rId5"/>
    <p:sldId id="268" r:id="rId6"/>
    <p:sldId id="269" r:id="rId7"/>
    <p:sldId id="267" r:id="rId8"/>
    <p:sldId id="262" r:id="rId9"/>
    <p:sldId id="271" r:id="rId10"/>
    <p:sldId id="270" r:id="rId11"/>
    <p:sldId id="272" r:id="rId12"/>
    <p:sldId id="273" r:id="rId13"/>
    <p:sldId id="274" r:id="rId14"/>
    <p:sldId id="260" r:id="rId15"/>
  </p:sldIdLst>
  <p:sldSz cx="9144000" cy="6858000" type="screen4x3"/>
  <p:notesSz cx="6858000" cy="9144000"/>
  <p:custDataLst>
    <p:tags r:id="rId18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374A"/>
    <a:srgbClr val="3399FF"/>
    <a:srgbClr val="666699"/>
    <a:srgbClr val="E590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519" autoAdjust="0"/>
    <p:restoredTop sz="84583" autoAdjust="0"/>
  </p:normalViewPr>
  <p:slideViewPr>
    <p:cSldViewPr>
      <p:cViewPr>
        <p:scale>
          <a:sx n="49" d="100"/>
          <a:sy n="49" d="100"/>
        </p:scale>
        <p:origin x="-174" y="-5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492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6663A1-BE93-4F19-BCAE-33E954C20B2B}" type="datetimeFigureOut">
              <a:rPr lang="ru-RU" smtClean="0"/>
              <a:t>07.10.2022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0DF26E-F902-4582-B614-0C9EE35F21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32833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0C0431-2448-4DC3-AF70-2785FBE2C445}" type="datetimeFigureOut">
              <a:rPr lang="ru-RU" smtClean="0"/>
              <a:t>07.10.2022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4341FE-AE5C-47F1-8FD8-47C4A673A8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119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resentation-creation.ru/powerpoint-templates.html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dirty="0" smtClean="0"/>
              <a:t>Оригинальные шаблоны для презентаций: </a:t>
            </a:r>
            <a:r>
              <a:rPr lang="ru-RU" sz="1200" dirty="0" smtClean="0">
                <a:hlinkClick r:id="rId3"/>
              </a:rPr>
              <a:t>https://presentation-creation.ru/powerpoint-templates.html</a:t>
            </a:r>
            <a:r>
              <a:rPr lang="en-US" sz="1200" dirty="0" smtClean="0"/>
              <a:t> </a:t>
            </a:r>
            <a:endParaRPr lang="ru-RU" sz="1200" dirty="0" smtClean="0"/>
          </a:p>
          <a:p>
            <a:r>
              <a:rPr lang="ru-RU" sz="1200" smtClean="0"/>
              <a:t>Бесплатно и без регистрации.</a:t>
            </a:r>
          </a:p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161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16632"/>
            <a:ext cx="5897185" cy="1152128"/>
          </a:xfrm>
        </p:spPr>
        <p:txBody>
          <a:bodyPr/>
          <a:lstStyle>
            <a:lvl1pPr>
              <a:defRPr b="1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</a:t>
            </a:r>
            <a:r>
              <a:rPr lang="en-US" dirty="0" smtClean="0"/>
              <a:t> </a:t>
            </a:r>
            <a:r>
              <a:rPr lang="ru-RU" dirty="0" smtClean="0"/>
              <a:t>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5642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8804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3695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омер слайда 5"/>
          <p:cNvSpPr txBox="1">
            <a:spLocks/>
          </p:cNvSpPr>
          <p:nvPr userDrawn="1"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rgbClr val="3399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8" name="Текст 2"/>
          <p:cNvSpPr>
            <a:spLocks noGrp="1"/>
          </p:cNvSpPr>
          <p:nvPr>
            <p:ph idx="1"/>
          </p:nvPr>
        </p:nvSpPr>
        <p:spPr>
          <a:xfrm>
            <a:off x="179512" y="1988840"/>
            <a:ext cx="8784976" cy="41764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chemeClr val="accent4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4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4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4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4">
                    <a:lumMod val="75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2339752" y="116632"/>
            <a:ext cx="6804248" cy="11508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3014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9512" y="2060848"/>
            <a:ext cx="4320480" cy="4093915"/>
          </a:xfrm>
        </p:spPr>
        <p:txBody>
          <a:bodyPr/>
          <a:lstStyle>
            <a:lvl1pPr>
              <a:defRPr sz="2800">
                <a:solidFill>
                  <a:schemeClr val="accent4">
                    <a:lumMod val="75000"/>
                  </a:schemeClr>
                </a:solidFill>
              </a:defRPr>
            </a:lvl1pPr>
            <a:lvl2pPr>
              <a:defRPr sz="2400">
                <a:solidFill>
                  <a:schemeClr val="accent4">
                    <a:lumMod val="75000"/>
                  </a:schemeClr>
                </a:solidFill>
              </a:defRPr>
            </a:lvl2pPr>
            <a:lvl3pPr>
              <a:defRPr sz="2000">
                <a:solidFill>
                  <a:schemeClr val="accent4">
                    <a:lumMod val="75000"/>
                  </a:schemeClr>
                </a:solidFill>
              </a:defRPr>
            </a:lvl3pPr>
            <a:lvl4pPr>
              <a:defRPr sz="1800">
                <a:solidFill>
                  <a:schemeClr val="accent4">
                    <a:lumMod val="75000"/>
                  </a:schemeClr>
                </a:solidFill>
              </a:defRPr>
            </a:lvl4pPr>
            <a:lvl5pPr>
              <a:defRPr sz="1800">
                <a:solidFill>
                  <a:schemeClr val="accent4">
                    <a:lumMod val="7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4008" y="2071389"/>
            <a:ext cx="4320480" cy="4093915"/>
          </a:xfrm>
        </p:spPr>
        <p:txBody>
          <a:bodyPr/>
          <a:lstStyle>
            <a:lvl1pPr>
              <a:defRPr sz="2800">
                <a:solidFill>
                  <a:schemeClr val="accent4">
                    <a:lumMod val="75000"/>
                  </a:schemeClr>
                </a:solidFill>
              </a:defRPr>
            </a:lvl1pPr>
            <a:lvl2pPr>
              <a:defRPr sz="2400">
                <a:solidFill>
                  <a:schemeClr val="accent4">
                    <a:lumMod val="75000"/>
                  </a:schemeClr>
                </a:solidFill>
              </a:defRPr>
            </a:lvl2pPr>
            <a:lvl3pPr>
              <a:defRPr sz="2000">
                <a:solidFill>
                  <a:schemeClr val="accent4">
                    <a:lumMod val="75000"/>
                  </a:schemeClr>
                </a:solidFill>
              </a:defRPr>
            </a:lvl3pPr>
            <a:lvl4pPr>
              <a:defRPr sz="1800">
                <a:solidFill>
                  <a:schemeClr val="accent4">
                    <a:lumMod val="75000"/>
                  </a:schemeClr>
                </a:solidFill>
              </a:defRPr>
            </a:lvl4pPr>
            <a:lvl5pPr>
              <a:defRPr sz="1800">
                <a:solidFill>
                  <a:schemeClr val="accent4">
                    <a:lumMod val="7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07.10.2022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1339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799" y="4406900"/>
            <a:ext cx="5722913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71799" y="2906713"/>
            <a:ext cx="572291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654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916832"/>
            <a:ext cx="4176464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51520" y="2556594"/>
            <a:ext cx="4176464" cy="3951288"/>
          </a:xfrm>
        </p:spPr>
        <p:txBody>
          <a:bodyPr/>
          <a:lstStyle>
            <a:lvl1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716016" y="1934294"/>
            <a:ext cx="4248472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6016" y="2574056"/>
            <a:ext cx="4248472" cy="3951288"/>
          </a:xfrm>
        </p:spPr>
        <p:txBody>
          <a:bodyPr/>
          <a:lstStyle>
            <a:lvl1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1375310" y="6410896"/>
            <a:ext cx="1215489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07.10.2022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154184" y="6356350"/>
            <a:ext cx="1649592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471310" y="6356350"/>
            <a:ext cx="1215489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9933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07.10.2022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2457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07.10.2022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5951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3622"/>
            <a:ext cx="3008313" cy="921478"/>
          </a:xfrm>
        </p:spPr>
        <p:txBody>
          <a:bodyPr anchor="b"/>
          <a:lstStyle>
            <a:lvl1pPr algn="l">
              <a:defRPr sz="20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63888" y="1916832"/>
            <a:ext cx="5111750" cy="4353347"/>
          </a:xfrm>
        </p:spPr>
        <p:txBody>
          <a:bodyPr/>
          <a:lstStyle>
            <a:lvl1pPr>
              <a:defRPr sz="32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8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07.10.2022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489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07.10.2022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8605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presentation-creation.r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39752" y="116632"/>
            <a:ext cx="6804248" cy="11508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9512" y="1988840"/>
            <a:ext cx="8784976" cy="41764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>
            <a:hlinkClick r:id="rId14"/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20688" y="45855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272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1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accent4">
              <a:lumMod val="20000"/>
              <a:lumOff val="80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accent4">
              <a:lumMod val="7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accent4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accent4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accent4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accent4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332656"/>
            <a:ext cx="5897185" cy="1152128"/>
          </a:xfrm>
        </p:spPr>
        <p:txBody>
          <a:bodyPr>
            <a:no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СОВРЕМЕННЫЕ МЕТОДЫ ПРОДВИЖЕНИЯ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HR-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БРЕНДА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395536" y="2564904"/>
            <a:ext cx="2915816" cy="21602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Подготовила </a:t>
            </a:r>
            <a:b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Капустянская Д. А.</a:t>
            </a:r>
            <a:b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Магистрант, 1 курс</a:t>
            </a:r>
            <a:b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ГОУ 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ВПО </a:t>
            </a: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«Донецкий национальный университет», ДНР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Россия.</a:t>
            </a:r>
          </a:p>
        </p:txBody>
      </p:sp>
    </p:spTree>
    <p:extLst>
      <p:ext uri="{BB962C8B-B14F-4D97-AF65-F5344CB8AC3E}">
        <p14:creationId xmlns:p14="http://schemas.microsoft.com/office/powerpoint/2010/main" val="1857870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применения методов продвижения</a:t>
            </a:r>
            <a:endParaRPr lang="ru-RU" dirty="0"/>
          </a:p>
        </p:txBody>
      </p:sp>
      <p:pic>
        <p:nvPicPr>
          <p:cNvPr id="1026" name="Picture 2" descr="https://miro.medium.com/max/2400/2*KGGqot6Mk9AIOoWAMxe2Nw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28"/>
            <a:ext cx="1547664" cy="1547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Объект 1"/>
          <p:cNvSpPr txBox="1">
            <a:spLocks/>
          </p:cNvSpPr>
          <p:nvPr/>
        </p:nvSpPr>
        <p:spPr>
          <a:xfrm>
            <a:off x="179512" y="1988840"/>
            <a:ext cx="8784976" cy="41764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accent4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accent4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accent4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accent4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accent4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ru-RU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HR-</a:t>
            </a:r>
            <a:r>
              <a:rPr lang="ru-RU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ивент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мероприятие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направленное на сплочение коллектива,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тимбилдиги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корпоративы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Рабочий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 более эффективный за счёт грамотного взаимодействия внутри команды. </a:t>
            </a:r>
          </a:p>
        </p:txBody>
      </p:sp>
    </p:spTree>
    <p:extLst>
      <p:ext uri="{BB962C8B-B14F-4D97-AF65-F5344CB8AC3E}">
        <p14:creationId xmlns:p14="http://schemas.microsoft.com/office/powerpoint/2010/main" val="1239796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применения методов продвижения</a:t>
            </a:r>
            <a:endParaRPr lang="ru-RU" dirty="0"/>
          </a:p>
        </p:txBody>
      </p:sp>
      <p:pic>
        <p:nvPicPr>
          <p:cNvPr id="1026" name="Picture 2" descr="https://miro.medium.com/max/2400/2*KGGqot6Mk9AIOoWAMxe2Nw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28"/>
            <a:ext cx="1547664" cy="1547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Объект 1"/>
          <p:cNvSpPr txBox="1">
            <a:spLocks/>
          </p:cNvSpPr>
          <p:nvPr/>
        </p:nvSpPr>
        <p:spPr>
          <a:xfrm>
            <a:off x="144399" y="1903457"/>
            <a:ext cx="8784976" cy="496855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accent4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accent4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accent4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accent4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accent4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выбора:</a:t>
            </a:r>
          </a:p>
          <a:p>
            <a:pPr marL="0" indent="0" algn="ctr">
              <a:buNone/>
            </a:pPr>
            <a:endParaRPr lang="ru-RU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Сплочение коллектива: укрепление командного духа, установление более крепких связей между сотрудниками.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Заинтересованность каждого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сотрудника.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Укрепление имиджа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Migel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Agency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как работодателя, повышение узнаваемости и привлекательности у соискателей.</a:t>
            </a:r>
          </a:p>
          <a:p>
            <a:pPr marL="0" indent="0">
              <a:buNone/>
            </a:pPr>
            <a:r>
              <a:rPr lang="ru-RU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6511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применения методов продвижения</a:t>
            </a:r>
            <a:endParaRPr lang="ru-RU" dirty="0"/>
          </a:p>
        </p:txBody>
      </p:sp>
      <p:pic>
        <p:nvPicPr>
          <p:cNvPr id="1026" name="Picture 2" descr="https://miro.medium.com/max/2400/2*KGGqot6Mk9AIOoWAMxe2Nw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28"/>
            <a:ext cx="1547664" cy="1547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Объект 1"/>
          <p:cNvSpPr txBox="1">
            <a:spLocks/>
          </p:cNvSpPr>
          <p:nvPr/>
        </p:nvSpPr>
        <p:spPr>
          <a:xfrm>
            <a:off x="144399" y="1556792"/>
            <a:ext cx="8784976" cy="53152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accent4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accent4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accent4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accent4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accent4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«День </a:t>
            </a:r>
            <a:r>
              <a:rPr lang="ru-RU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НЕвзрослого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Человека</a:t>
            </a:r>
            <a:r>
              <a:rPr lang="ru-RU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0" indent="0" algn="ctr">
              <a:buNone/>
            </a:pPr>
            <a:endParaRPr lang="ru-RU" sz="1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Построен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формате интерактивного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квеста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участием актёров. Участники разделились на команды и попробовали себя в самых популярных профессиях детства: они были и докторами, и полицейскими, и пожарными.</a:t>
            </a:r>
            <a:r>
              <a:rPr lang="ru-RU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Результат: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Психологическая разгрузка и снятие стресса после работы.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Тимбилдинг.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Установление крепких неформальных связей.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Мотивация к достижению карьерных целей, уверенность в успехе. </a:t>
            </a: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узнаваемости на рынке труда. </a:t>
            </a:r>
          </a:p>
        </p:txBody>
      </p:sp>
    </p:spTree>
    <p:extLst>
      <p:ext uri="{BB962C8B-B14F-4D97-AF65-F5344CB8AC3E}">
        <p14:creationId xmlns:p14="http://schemas.microsoft.com/office/powerpoint/2010/main" val="1734978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556792"/>
            <a:ext cx="8784976" cy="460851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эффективности комбинаций применяемых методов и каждого в отдельности рекомендуется проводить через 4–6 месяцев использования.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Продвижение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бренда не только улучшает имидж компании, но и упрощает наём сотрудников даже во время больших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перемен!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2828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15657" y="0"/>
            <a:ext cx="5595770" cy="115212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0859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331640" y="116632"/>
            <a:ext cx="7812360" cy="1368152"/>
          </a:xfrm>
        </p:spPr>
        <p:txBody>
          <a:bodyPr>
            <a:noAutofit/>
          </a:bodyPr>
          <a:lstStyle/>
          <a:p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Профайлы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профиль компании на сайтах поиска работы, карьерных порталах</a:t>
            </a:r>
          </a:p>
        </p:txBody>
      </p:sp>
      <p:sp>
        <p:nvSpPr>
          <p:cNvPr id="6" name="Объект 4"/>
          <p:cNvSpPr txBox="1">
            <a:spLocks/>
          </p:cNvSpPr>
          <p:nvPr/>
        </p:nvSpPr>
        <p:spPr>
          <a:xfrm>
            <a:off x="767436" y="1988840"/>
            <a:ext cx="7560840" cy="409391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accent4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accent4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accent4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accent4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accent4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одном месте должна быть собрана вся важная информация о компании для соискателей. </a:t>
            </a:r>
          </a:p>
          <a:p>
            <a:pPr marL="0" indent="0" algn="ctr">
              <a:buNone/>
            </a:pPr>
            <a:endParaRPr lang="ru-RU" sz="9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Важно сделать акцент на успехах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компании, её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проекты, трудовую направленность,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также корпоративным ценностям. </a:t>
            </a:r>
          </a:p>
        </p:txBody>
      </p:sp>
    </p:spTree>
    <p:extLst>
      <p:ext uri="{BB962C8B-B14F-4D97-AF65-F5344CB8AC3E}">
        <p14:creationId xmlns:p14="http://schemas.microsoft.com/office/powerpoint/2010/main" val="3091602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331640" y="116632"/>
            <a:ext cx="7812360" cy="1368152"/>
          </a:xfrm>
        </p:spPr>
        <p:txBody>
          <a:bodyPr>
            <a:noAutofit/>
          </a:bodyPr>
          <a:lstStyle/>
          <a:p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Профайлы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профиль компании на сайтах поиска работы, карьерных порталах</a:t>
            </a:r>
          </a:p>
        </p:txBody>
      </p:sp>
      <p:pic>
        <p:nvPicPr>
          <p:cNvPr id="5" name="Picture 2" descr="https://hr-tv.ru/local/images/hrtv/sotsialjnyj_paket_s_minimaljnym_bjudzhetom_png_1530852193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342" t="34689" r="7927" b="48582"/>
          <a:stretch/>
        </p:blipFill>
        <p:spPr bwMode="auto">
          <a:xfrm>
            <a:off x="5143883" y="3280907"/>
            <a:ext cx="2569028" cy="972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hr-tv.ru/local/images/hrtv/sotsialjnyj_paket_s_minimaljnym_bjudzhetom_png_1530852193.png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076" t="36952" r="42428" b="49519"/>
          <a:stretch/>
        </p:blipFill>
        <p:spPr bwMode="auto">
          <a:xfrm>
            <a:off x="1512677" y="5147699"/>
            <a:ext cx="2437112" cy="727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s://hr-tv.ru/local/images/hrtv/sotsialjnyj_paket_s_minimaljnym_bjudzhetom_png_1530852193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342" t="57659" r="5242" b="27610"/>
          <a:stretch/>
        </p:blipFill>
        <p:spPr bwMode="auto">
          <a:xfrm>
            <a:off x="5143883" y="4253364"/>
            <a:ext cx="2801048" cy="856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s://hr-tv.ru/local/images/hrtv/sotsialjnyj_paket_s_minimaljnym_bjudzhetom_png_1530852193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076" t="57659" r="41521" b="27610"/>
          <a:stretch/>
        </p:blipFill>
        <p:spPr bwMode="auto">
          <a:xfrm>
            <a:off x="1403648" y="4321157"/>
            <a:ext cx="2713473" cy="856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s://hr-tv.ru/local/images/hrtv/sotsialjnyj_paket_s_minimaljnym_bjudzhetom_png_1530852193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076" t="15260" r="40847" b="69930"/>
          <a:stretch/>
        </p:blipFill>
        <p:spPr bwMode="auto">
          <a:xfrm>
            <a:off x="1345346" y="3460194"/>
            <a:ext cx="2771775" cy="860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https://hr-tv.ru/local/images/hrtv/sotsialjnyj_paket_s_minimaljnym_bjudzhetom_png_1530852193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076" t="78132" r="41521" b="6748"/>
          <a:stretch/>
        </p:blipFill>
        <p:spPr bwMode="auto">
          <a:xfrm>
            <a:off x="5143883" y="5138676"/>
            <a:ext cx="2713473" cy="878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Объект 4"/>
          <p:cNvSpPr txBox="1">
            <a:spLocks/>
          </p:cNvSpPr>
          <p:nvPr/>
        </p:nvSpPr>
        <p:spPr>
          <a:xfrm>
            <a:off x="647564" y="1742793"/>
            <a:ext cx="7884876" cy="40939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accent4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accent4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accent4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accent4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accent4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 предоставить соискателю информацию о стабильности компании, какие имеются социальные пакеты, гарантии медицинского страхования, какие существуют возможности карьерного роста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6698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s://avatars.mds.yandex.net/i?id=6501df3c3b14b905ffcd39fb08dc15a1-5031203-images-thumbs&amp;n=13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2067727"/>
            <a:ext cx="3995936" cy="3760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SMM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647564" y="1742793"/>
            <a:ext cx="5256584" cy="409391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Media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Marketing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(маркетинг в социальных сетях) </a:t>
            </a:r>
          </a:p>
        </p:txBody>
      </p:sp>
      <p:sp>
        <p:nvSpPr>
          <p:cNvPr id="8" name="Объект 4"/>
          <p:cNvSpPr txBox="1">
            <a:spLocks/>
          </p:cNvSpPr>
          <p:nvPr/>
        </p:nvSpPr>
        <p:spPr>
          <a:xfrm>
            <a:off x="539552" y="3196369"/>
            <a:ext cx="4248472" cy="40939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accent4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accent4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accent4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accent4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accent4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Зарекомендовал себя как самостоятельный и эффективный метод продвижения сайтов, товаров или услуг.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Объект 4"/>
          <p:cNvSpPr>
            <a:spLocks noGrp="1"/>
          </p:cNvSpPr>
          <p:nvPr>
            <p:ph sz="half" idx="1"/>
          </p:nvPr>
        </p:nvSpPr>
        <p:spPr>
          <a:xfrm>
            <a:off x="5967028" y="3429000"/>
            <a:ext cx="1925960" cy="792088"/>
          </a:xfr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SMM</a:t>
            </a:r>
            <a:r>
              <a:rPr lang="ru-RU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2103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SMM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647564" y="1742793"/>
            <a:ext cx="7956884" cy="4494519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Риски</a:t>
            </a:r>
          </a:p>
          <a:p>
            <a:pPr marL="0" indent="0" algn="ctr">
              <a:buNone/>
            </a:pPr>
            <a:endParaRPr lang="ru-RU" sz="13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Социальные сети полны негатива, при росте популярности аккаунта увеличивается количество недоброжелателей, что может поспособствовать появлению скандала вокруг компании. </a:t>
            </a:r>
          </a:p>
          <a:p>
            <a:pPr marL="0" indent="0" algn="just">
              <a:buNone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уметь правильно обрабатывать негатив, отслеживать все комментарии, отметки и посты об организации вне её профиля, то репутация фирмы может быть под ударом. </a:t>
            </a:r>
          </a:p>
        </p:txBody>
      </p:sp>
    </p:spTree>
    <p:extLst>
      <p:ext uri="{BB962C8B-B14F-4D97-AF65-F5344CB8AC3E}">
        <p14:creationId xmlns:p14="http://schemas.microsoft.com/office/powerpoint/2010/main" val="3936857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116632"/>
            <a:ext cx="7596336" cy="1150897"/>
          </a:xfrm>
        </p:spPr>
        <p:txBody>
          <a:bodyPr>
            <a:no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HR-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лендинг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лендинг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вакансий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17240" y="5373216"/>
            <a:ext cx="8496944" cy="1544682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беспечивает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более высокой конверсией, чем у сервисов по поиску и найму сотрудников, то есть поиск кандидатов эффективнее за счёт побуждения к действию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31532" y="2924945"/>
            <a:ext cx="4248472" cy="2384685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Создаётся с одной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совершение целевого действия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 помощью чего осуществляется сбор контактных данных или резюме соискателя.</a:t>
            </a:r>
            <a:endParaRPr lang="ru-RU" dirty="0"/>
          </a:p>
        </p:txBody>
      </p:sp>
      <p:pic>
        <p:nvPicPr>
          <p:cNvPr id="5" name="Объект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926011"/>
            <a:ext cx="3456384" cy="223224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7" name="Объект 2"/>
          <p:cNvSpPr txBox="1">
            <a:spLocks/>
          </p:cNvSpPr>
          <p:nvPr/>
        </p:nvSpPr>
        <p:spPr>
          <a:xfrm>
            <a:off x="417240" y="1556793"/>
            <a:ext cx="8496944" cy="136815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accent4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accent4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accent4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accent4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accent4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Одностраничный сайт, который может заменить типовые разделы со списком вакансий, которые размещают на веб-ресурсах компании.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0134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116632"/>
            <a:ext cx="7596336" cy="1150897"/>
          </a:xfrm>
        </p:spPr>
        <p:txBody>
          <a:bodyPr>
            <a:no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Публикации в СМИ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08" y="1916832"/>
            <a:ext cx="4320480" cy="409391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ru-RU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Повышает узнаваемость и охват</a:t>
            </a:r>
            <a:r>
              <a:rPr lang="ru-RU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448797" y="1916832"/>
            <a:ext cx="4788024" cy="409391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Подходит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продвижения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нового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HR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-бренда.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b="1" dirty="0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899592" y="2564904"/>
            <a:ext cx="7128792" cy="38884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accent4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accent4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accent4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accent4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accent4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Чтобы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поступила в полном объёме и не вводила соискателя в заблуждение, необходимо говорить как о преимуществах работы в организации, так и о подводных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камнях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7551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uk-UA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англ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«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Event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marL="0" indent="0" algn="just">
              <a:buNone/>
            </a:pPr>
            <a:r>
              <a:rPr lang="uk-UA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донести партнерам информацию о достижении компании, выпуске новой продукции, а также улучшить репутацию бренда, привлечь внимание к компании и показать конкурентные преимущества через личное общение с командой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uk-UA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uk-UA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Возможность обрести новые полезные контакты, повысить квалификацию.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 «посмотреть со стороны» и включить в работу те решения, которые до этого не были замечены.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Ивенты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7822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применения методов продвижения</a:t>
            </a:r>
            <a:endParaRPr lang="ru-RU" dirty="0"/>
          </a:p>
        </p:txBody>
      </p:sp>
      <p:pic>
        <p:nvPicPr>
          <p:cNvPr id="1026" name="Picture 2" descr="https://miro.medium.com/max/2400/2*KGGqot6Mk9AIOoWAMxe2Nw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28"/>
            <a:ext cx="1547664" cy="1547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Объект 1"/>
          <p:cNvSpPr txBox="1">
            <a:spLocks/>
          </p:cNvSpPr>
          <p:nvPr/>
        </p:nvSpPr>
        <p:spPr>
          <a:xfrm>
            <a:off x="179512" y="1988840"/>
            <a:ext cx="8784976" cy="417646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accent4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accent4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accent4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accent4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accent4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Коммуникационное агентство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Migel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Agency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Продвижение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HR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-бренда началось с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SMM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социальной сети «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Instagram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marL="0" indent="0" algn="ctr">
              <a:buNone/>
            </a:pP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откликов увеличивалось, за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счёт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тёплой атмосферы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внутри коллектива, которая была продемонстрирована в аккаунте 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агентства.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9296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6b68c138b2414cc7c274ba248309ef2385f8f0"/>
</p:tagLst>
</file>

<file path=ppt/theme/theme1.xml><?xml version="1.0" encoding="utf-8"?>
<a:theme xmlns:a="http://schemas.openxmlformats.org/drawingml/2006/main" name="Тема Office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2569</TotalTime>
  <Words>555</Words>
  <Application>Microsoft Office PowerPoint</Application>
  <PresentationFormat>Экран (4:3)</PresentationFormat>
  <Paragraphs>69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СОВРЕМЕННЫЕ МЕТОДЫ ПРОДВИЖЕНИЯ HR-БРЕНДА</vt:lpstr>
      <vt:lpstr>Профайлы и профиль компании на сайтах поиска работы, карьерных порталах</vt:lpstr>
      <vt:lpstr>Профайлы и профиль компании на сайтах поиска работы, карьерных порталах</vt:lpstr>
      <vt:lpstr>SMM</vt:lpstr>
      <vt:lpstr>SMM</vt:lpstr>
      <vt:lpstr>HR-лендинг или лендинг вакансий</vt:lpstr>
      <vt:lpstr>Публикации в СМИ</vt:lpstr>
      <vt:lpstr>Ивенты</vt:lpstr>
      <vt:lpstr>Пример применения методов продвижения</vt:lpstr>
      <vt:lpstr>Пример применения методов продвижения</vt:lpstr>
      <vt:lpstr>Пример применения методов продвижения</vt:lpstr>
      <vt:lpstr>Пример применения методов продвижения</vt:lpstr>
      <vt:lpstr>Презентация PowerPoint</vt:lpstr>
      <vt:lpstr>Спасибо за внимание!</vt:lpstr>
    </vt:vector>
  </TitlesOfParts>
  <Company>presentation-creation.ru</Company>
  <LinksUpToDate>false</LinksUpToDate>
  <SharedDoc>false</SharedDoc>
  <HyperlinkBase>https://presentation-creation.ru/powerpoint-templates.html</HyperlinkBase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Бизнес коммуникации</dc:title>
  <dc:creator>obstinate</dc:creator>
  <dc:description>Шаблон презентации с сайта https://presentation-creation.ru/</dc:description>
  <cp:lastModifiedBy>Дарина</cp:lastModifiedBy>
  <cp:revision>1205</cp:revision>
  <dcterms:created xsi:type="dcterms:W3CDTF">2018-02-25T09:09:03Z</dcterms:created>
  <dcterms:modified xsi:type="dcterms:W3CDTF">2022-10-07T01:39:18Z</dcterms:modified>
</cp:coreProperties>
</file>