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notesMasterIdLst>
    <p:notesMasterId r:id="rId9"/>
  </p:notesMasterIdLst>
  <p:handoutMasterIdLst>
    <p:handoutMasterId r:id="rId10"/>
  </p:handoutMasterIdLst>
  <p:sldIdLst>
    <p:sldId id="271" r:id="rId2"/>
    <p:sldId id="270" r:id="rId3"/>
    <p:sldId id="274" r:id="rId4"/>
    <p:sldId id="275" r:id="rId5"/>
    <p:sldId id="264" r:id="rId6"/>
    <p:sldId id="272" r:id="rId7"/>
    <p:sldId id="268" r:id="rId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58" autoAdjust="0"/>
  </p:normalViewPr>
  <p:slideViewPr>
    <p:cSldViewPr>
      <p:cViewPr varScale="1">
        <p:scale>
          <a:sx n="115" d="100"/>
          <a:sy n="115" d="100"/>
        </p:scale>
        <p:origin x="1530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ru-RU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875F6A2D-254C-47D9-8A99-47FCDE267DF9}" type="datetimeFigureOut">
              <a:rPr lang="ru-RU"/>
              <a:pPr/>
              <a:t>07.10.2018</a:t>
            </a:fld>
            <a:endParaRPr lang="ru-RU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ru-RU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3681C18C-B4B3-4C3A-8AB5-4D7D7DFAB0D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830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ru-RU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4C2E3761-873F-4494-B123-FADA32581D4F}" type="datetimeFigureOut">
              <a:rPr lang="ru-RU"/>
              <a:pPr/>
              <a:t>07.10.2018</a:t>
            </a:fld>
            <a:endParaRPr lang="ru-RU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ru-RU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8375EF97-4A66-4958-B7E7-B9C99E865E4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8655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676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864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106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186BD5-A1EC-4B07-97C0-B8D99C75E8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F6EAC-0295-4235-8B13-684B93C0C85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6A18CF-14B4-44BD-8BEC-7552621B750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572BF9-15C8-46F1-8688-7AE7D3CEB80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541567-60B8-408E-A8C4-5C037A0B656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8ABDF-EC9B-4BC3-A723-5E91323923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FB300-CF51-4720-A667-BEAEDC38190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2B04EC-CAFC-43F7-8480-15C4A3DF3B6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A5890-AF11-41EB-A483-79F0434A6DB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4AB4B-EF76-4B06-BD1C-9F050B47D7F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DE7C3-CCE9-4A5D-B10D-D06A546C8E7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F3F3E41-CF94-47F0-8DAD-C9136655886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cs421423.vk.me/v421423989/2660/4yAQjuRGlC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9144000" cy="537321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60648"/>
            <a:ext cx="685110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Экономический факультет МГУ – окно в большой мир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7410" name="Picture 2" descr="https://www.econ.msu.ru/sys/raw.php?o=8779&amp;p=attachm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185463" cy="11247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3568" y="112474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42852"/>
            <a:ext cx="7973488" cy="90988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Что это дает?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4K</a:t>
            </a:r>
            <a:endParaRPr lang="ru-RU" sz="36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1124744"/>
            <a:ext cx="8229600" cy="3816424"/>
          </a:xfrm>
        </p:spPr>
        <p:txBody>
          <a:bodyPr>
            <a:normAutofit fontScale="92500" lnSpcReduction="20000"/>
          </a:bodyPr>
          <a:lstStyle/>
          <a:p>
            <a:pPr lvl="1">
              <a:lnSpc>
                <a:spcPct val="120000"/>
              </a:lnSpc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ru-RU" sz="2200" dirty="0" smtClean="0">
                <a:latin typeface="Times New Roman" pitchFamily="18" charset="0"/>
              </a:rPr>
              <a:t>Проверка и оттачивание своих умений и навыков</a:t>
            </a:r>
            <a:endParaRPr lang="en-US" sz="2200" dirty="0" smtClean="0">
              <a:latin typeface="Times New Roman" pitchFamily="18" charset="0"/>
            </a:endParaRPr>
          </a:p>
          <a:p>
            <a:pPr lvl="1">
              <a:lnSpc>
                <a:spcPct val="120000"/>
              </a:lnSpc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ru-RU" sz="2200" dirty="0" smtClean="0">
                <a:latin typeface="Times New Roman" pitchFamily="18" charset="0"/>
              </a:rPr>
              <a:t>Расширение кругозора и накопление культурного багажа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ru-RU" sz="2200" dirty="0" smtClean="0">
                <a:latin typeface="Times New Roman" pitchFamily="18" charset="0"/>
              </a:rPr>
              <a:t>Знакомство с особенностями зарубежной системы образования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ru-RU" sz="2200" dirty="0" smtClean="0">
                <a:latin typeface="Times New Roman" pitchFamily="18" charset="0"/>
              </a:rPr>
              <a:t>Непосредственный опыт взаимодействия с другими социально-экономическими системами и носителями других культурно-этических установок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ru-RU" sz="2200" dirty="0" smtClean="0">
                <a:latin typeface="Times New Roman" pitchFamily="18" charset="0"/>
              </a:rPr>
              <a:t>Повышение уровня владения иностранными языками</a:t>
            </a:r>
          </a:p>
          <a:p>
            <a:pPr lvl="1">
              <a:lnSpc>
                <a:spcPct val="120000"/>
              </a:lnSpc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ru-RU" sz="2200" dirty="0" smtClean="0">
                <a:latin typeface="Times New Roman" pitchFamily="18" charset="0"/>
              </a:rPr>
              <a:t>Приобретение навыков коммуникации и совместной деятельности </a:t>
            </a:r>
            <a:r>
              <a:rPr lang="en-US" sz="2200" dirty="0" smtClean="0">
                <a:latin typeface="Times New Roman" pitchFamily="18" charset="0"/>
              </a:rPr>
              <a:t>(</a:t>
            </a:r>
            <a:r>
              <a:rPr lang="ru-RU" sz="2200" dirty="0" err="1" smtClean="0">
                <a:latin typeface="Times New Roman" pitchFamily="18" charset="0"/>
              </a:rPr>
              <a:t>коллаборации</a:t>
            </a:r>
            <a:r>
              <a:rPr lang="ru-RU" sz="2200" dirty="0" smtClean="0">
                <a:latin typeface="Times New Roman" pitchFamily="18" charset="0"/>
              </a:rPr>
              <a:t>) в международных коллективах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57200" y="1988840"/>
            <a:ext cx="8229600" cy="4137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482" name="Picture 2" descr="https://im0-tub-ru.yandex.net/i?id=16e952d397223ac7533a3034f9f02beb&amp;n=33&amp;h=190&amp;w=28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48249"/>
            <a:ext cx="2714625" cy="1809751"/>
          </a:xfrm>
          <a:prstGeom prst="rect">
            <a:avLst/>
          </a:prstGeom>
          <a:noFill/>
        </p:spPr>
      </p:pic>
      <p:pic>
        <p:nvPicPr>
          <p:cNvPr id="20484" name="Picture 4" descr="http://to-world-travel.ru/img/2015/042505/19385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6480" y="5013176"/>
            <a:ext cx="3017520" cy="184482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тажировки_сентябрь17_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0"/>
            <a:ext cx="54360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ovesti.ru/uploads/posts/2016-06/1466235504_mir-bez-gran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3707904" cy="5589240"/>
          </a:xfrm>
          <a:prstGeom prst="rect">
            <a:avLst/>
          </a:prstGeo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3707904" cy="126876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Куда можно поехать? 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285751"/>
            <a:ext cx="5616624" cy="83899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600" b="1" dirty="0" smtClean="0">
                <a:latin typeface="Times New Roman" pitchFamily="18" charset="0"/>
              </a:rPr>
              <a:t>    Программа двух дипломов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0" y="1412777"/>
            <a:ext cx="7668344" cy="3384375"/>
          </a:xfrm>
        </p:spPr>
        <p:txBody>
          <a:bodyPr>
            <a:normAutofit fontScale="92500" lnSpcReduction="20000"/>
          </a:bodyPr>
          <a:lstStyle/>
          <a:p>
            <a:pPr lvl="1" eaLnBrk="1" hangingPunct="1">
              <a:buNone/>
            </a:pPr>
            <a:r>
              <a:rPr lang="ru-RU" dirty="0" smtClean="0">
                <a:latin typeface="Times New Roman" pitchFamily="18" charset="0"/>
              </a:rPr>
              <a:t>Студенты факультета (направления «экономика» и «менеджмент») после второго курса могут присоединиться к программе и поехать на обучение в США </a:t>
            </a:r>
          </a:p>
          <a:p>
            <a:pPr lvl="1" eaLnBrk="1" hangingPunct="1">
              <a:buNone/>
            </a:pPr>
            <a:r>
              <a:rPr lang="ru-RU" dirty="0" smtClean="0">
                <a:latin typeface="Times New Roman" pitchFamily="18" charset="0"/>
              </a:rPr>
              <a:t>Для этого достаточно:</a:t>
            </a:r>
          </a:p>
          <a:p>
            <a:pPr lvl="2" eaLnBrk="1" hangingPunct="1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</a:rPr>
              <a:t>успешно выполнить учебный план на нашем факультете;</a:t>
            </a:r>
          </a:p>
          <a:p>
            <a:pPr lvl="2" eaLnBrk="1" hangingPunct="1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</a:rPr>
              <a:t>сдать экзамен </a:t>
            </a:r>
            <a:r>
              <a:rPr lang="en-US" dirty="0" smtClean="0">
                <a:latin typeface="Times New Roman" pitchFamily="18" charset="0"/>
              </a:rPr>
              <a:t>TOEFL </a:t>
            </a:r>
            <a:r>
              <a:rPr lang="ru-RU" dirty="0" smtClean="0">
                <a:latin typeface="Times New Roman" pitchFamily="18" charset="0"/>
              </a:rPr>
              <a:t>на владение английским языком – не менее 88 баллов;</a:t>
            </a:r>
          </a:p>
          <a:p>
            <a:pPr lvl="2" eaLnBrk="1" hangingPunct="1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</a:rPr>
              <a:t>оплатить обучение в США.</a:t>
            </a:r>
          </a:p>
          <a:p>
            <a:pPr lvl="2" eaLnBrk="1" hangingPunct="1"/>
            <a:endParaRPr lang="ru-RU" dirty="0" smtClean="0">
              <a:latin typeface="Times New Roman" pitchFamily="18" charset="0"/>
            </a:endParaRPr>
          </a:p>
          <a:p>
            <a:pPr lvl="1" eaLnBrk="1" hangingPunct="1"/>
            <a:endParaRPr lang="ru-RU" dirty="0" smtClean="0">
              <a:latin typeface="Times New Roman" pitchFamily="18" charset="0"/>
            </a:endParaRPr>
          </a:p>
          <a:p>
            <a:pPr lvl="1" eaLnBrk="1" hangingPunct="1">
              <a:buNone/>
            </a:pPr>
            <a:endParaRPr lang="ru-RU" sz="2400" dirty="0" smtClean="0">
              <a:latin typeface="Times New Roman" pitchFamily="18" charset="0"/>
            </a:endParaRPr>
          </a:p>
        </p:txBody>
      </p:sp>
      <p:pic>
        <p:nvPicPr>
          <p:cNvPr id="1026" name="Picture 2" descr="GMU_Logo_RGB_Tag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42660" y="44624"/>
            <a:ext cx="1165844" cy="10081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7339" y="1340768"/>
            <a:ext cx="1376661" cy="1944216"/>
          </a:xfrm>
          <a:prstGeom prst="rect">
            <a:avLst/>
          </a:prstGeom>
          <a:noFill/>
          <a:ln w="15875" algn="in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8194" name="Picture 2" descr="Parent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4857749"/>
            <a:ext cx="4114800" cy="2000251"/>
          </a:xfrm>
          <a:prstGeom prst="rect">
            <a:avLst/>
          </a:prstGeom>
          <a:noFill/>
        </p:spPr>
      </p:pic>
      <p:pic>
        <p:nvPicPr>
          <p:cNvPr id="8196" name="Picture 4" descr="https://www2.gmu.edu/sites/core/files/-150317201_Academics_MFlyout_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714875"/>
            <a:ext cx="3143250" cy="2143125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188640"/>
            <a:ext cx="641905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Открытый мир на факультете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88024" y="1628800"/>
            <a:ext cx="4186808" cy="341297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Программа «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student buddy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</a:p>
          <a:p>
            <a:r>
              <a:rPr lang="ru-RU" sz="2400" dirty="0" smtClean="0"/>
              <a:t>Подружиться с иностранными студентами-стажерами</a:t>
            </a:r>
          </a:p>
          <a:p>
            <a:r>
              <a:rPr lang="ru-RU" sz="2400" dirty="0" smtClean="0"/>
              <a:t>Помочь при приезде и расселении в общежитии</a:t>
            </a:r>
          </a:p>
          <a:p>
            <a:r>
              <a:rPr lang="ru-RU" sz="2400" dirty="0" smtClean="0"/>
              <a:t>Показать жизнь вне учебы</a:t>
            </a:r>
          </a:p>
          <a:p>
            <a:r>
              <a:rPr lang="ru-RU" sz="2400" dirty="0" smtClean="0"/>
              <a:t>Получить опыт общения</a:t>
            </a:r>
            <a:endParaRPr lang="ru-RU" sz="2400" dirty="0"/>
          </a:p>
        </p:txBody>
      </p:sp>
      <p:pic>
        <p:nvPicPr>
          <p:cNvPr id="4098" name="Picture 2" descr="E:\user\Мои документы\Мои рисунки\Summer-Scholl-2009\IMG_4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3156" y="5013176"/>
            <a:ext cx="2400843" cy="1844824"/>
          </a:xfrm>
          <a:prstGeom prst="rect">
            <a:avLst/>
          </a:prstGeom>
          <a:noFill/>
        </p:spPr>
      </p:pic>
      <p:pic>
        <p:nvPicPr>
          <p:cNvPr id="5" name="Picture 2" descr="http://www.econ.msu.ru/sys/raw.php?o=23909&amp;p=Thumbna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99842"/>
            <a:ext cx="2339752" cy="1758157"/>
          </a:xfrm>
          <a:prstGeom prst="rect">
            <a:avLst/>
          </a:prstGeom>
          <a:noFill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179512" y="1628800"/>
            <a:ext cx="4320480" cy="3412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Иностранные преподаватели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«Летние школы»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Встречи с выпускниками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факультета – </a:t>
            </a:r>
            <a:r>
              <a:rPr lang="ru-RU" sz="2400" dirty="0" smtClean="0">
                <a:latin typeface="+mn-lt"/>
              </a:rPr>
              <a:t>студентами и 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профессорами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ведущих зарубежных университетов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400" dirty="0" smtClean="0">
                <a:latin typeface="+mn-lt"/>
              </a:rPr>
              <a:t>Лекции и мастер-классы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Конференции на факультете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4941168"/>
            <a:ext cx="8229600" cy="151216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 b="1" dirty="0" smtClean="0">
                <a:latin typeface="Times New Roman" pitchFamily="18" charset="0"/>
              </a:rPr>
              <a:t>Более подробную информацию о студенческих обменах и других возможностях, предоставляемых студентам в области международного сотрудничества, можно найти</a:t>
            </a:r>
            <a:br>
              <a:rPr lang="ru-RU" sz="2800" b="1" dirty="0" smtClean="0">
                <a:latin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</a:rPr>
              <a:t> на сайте экономического факультета</a:t>
            </a:r>
          </a:p>
        </p:txBody>
      </p:sp>
      <p:pic>
        <p:nvPicPr>
          <p:cNvPr id="6" name="Picture 2" descr="http://cs421423.vk.me/v421423989/2660/4yAQjuRGlC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319988"/>
            <a:ext cx="5832648" cy="342739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807296" y="188640"/>
            <a:ext cx="6336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</a:rPr>
              <a:t>ЖДЕМ ВАС НА НАШЕМ ФАКУЛЬТЕТЕ!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2772</TotalTime>
  <Words>199</Words>
  <Application>Microsoft Office PowerPoint</Application>
  <PresentationFormat>Экран (4:3)</PresentationFormat>
  <Paragraphs>30</Paragraphs>
  <Slides>7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Times New Roman</vt:lpstr>
      <vt:lpstr>Wingdings</vt:lpstr>
      <vt:lpstr>Тема Office</vt:lpstr>
      <vt:lpstr>Экономический факультет МГУ – окно в большой мир</vt:lpstr>
      <vt:lpstr>Что это дает? 4K</vt:lpstr>
      <vt:lpstr>Презентация PowerPoint</vt:lpstr>
      <vt:lpstr>Презентация PowerPoint</vt:lpstr>
      <vt:lpstr>    Программа двух дипломов</vt:lpstr>
      <vt:lpstr>Открытый мир на факультете</vt:lpstr>
      <vt:lpstr>Более подробную информацию о студенческих обменах и других возможностях, предоставляемых студентам в области международного сотрудничества, можно найти  на сайте экономического факультета</vt:lpstr>
    </vt:vector>
  </TitlesOfParts>
  <Company>Экономический факультет МГУ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Программа «Управление рисками и страхование»</dc:title>
  <dc:creator>vjeche</dc:creator>
  <cp:lastModifiedBy>Oleg Buklemishev</cp:lastModifiedBy>
  <cp:revision>149</cp:revision>
  <dcterms:created xsi:type="dcterms:W3CDTF">2004-12-17T15:09:15Z</dcterms:created>
  <dcterms:modified xsi:type="dcterms:W3CDTF">2018-10-07T12:01:13Z</dcterms:modified>
</cp:coreProperties>
</file>