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5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7F73-D601-EC45-A411-55A8212E95FC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DC7DE-C782-0149-AE7C-2A511258D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01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547C4B-599D-E541-AC6A-E192F1D3F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AA2185-6E63-2449-922A-4F332AF53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DD3C8A-F413-E84A-B46B-9C3F245DF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32A-FAB5-B943-9929-EC4A820668F6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E15782-EC81-C448-AB3D-A622451E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5EA678-181F-F043-A962-B7DC207D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03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69D3C3-15C4-5F49-BFB7-851BB8E4D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271D46-C8B5-6442-86BA-B03016408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509F2B-416B-7449-996D-6802F2F4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46C7D-7F47-5E4A-8C1C-7A560AB6668B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F0E0CC-E839-9141-AE76-4CFEBCE4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554917-D6E6-F04A-A60C-A19EADAE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9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54DE5C-4D6B-F247-9820-AAD1E5172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754E02-5459-7B48-B10F-50E5AD990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AB8737-3561-FD45-AC45-8CF7EE0FE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388C-26CA-4E43-9878-F9B4FE657979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9BC7F1-15F9-4546-8C38-7E8EDB237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F279B1-84D5-2045-8BAF-74345F81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AF2BF6-4FB4-5A47-A3DD-4F6AA9CF5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324B5A-F6BB-004C-AF2A-2579DEFF0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3B49F3-8DD7-F248-8B09-080CA4E81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F391-A9AA-5D4E-A821-3B31D8AB1451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6B3AB5-C996-2942-A728-40A18F56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AC5E49-D2A8-2E49-B2FB-D2FA11F7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4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8F9E0-E04F-654B-A53D-B3A8DBCA7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372FE9-896E-4045-BAEB-DF330DC4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D865C6-60AD-E942-8FEF-563C5165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B4EA6-47B1-874C-B8A9-9701DC6E7F61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94F838-21EB-9D44-90D1-001D0E23C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72FF16-2434-DB41-9FCB-4DF88BF6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68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35654B-61C6-9741-991C-AA62B517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554910-FB96-954C-9AD9-57CEDEC236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BF31D8-CF4A-9F41-B884-7FBD3FB05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74B299-8142-494D-9C35-4AEE0E2C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AC955-150A-D24E-A07B-F99D0BEBAC48}" type="datetime1">
              <a:rPr lang="ru-RU" smtClean="0"/>
              <a:t>12.12.2022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2ACCB2-637F-B84C-831C-4533957E7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5D8B4C-D786-3749-8539-84E574B8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9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863A8-AF77-1C41-9321-0969B2FA5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706AA6-4336-9E4D-A3A6-4607167E1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A32163-AA76-BB4F-96C5-531E54FCF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31A562-8DA0-C44A-9481-2749AD07C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E66978D-A6D5-F044-9D39-89CC068970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3A60D3-C536-9D41-BE25-9423746C6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9815-762D-9741-8C5C-A119DCDFBFFF}" type="datetime1">
              <a:rPr lang="ru-RU" smtClean="0"/>
              <a:t>12.12.2022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8DF469B-9D70-1940-B09D-B3B90ABC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5D19B8-430E-D647-9F3D-5D98A7CB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85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82EE45-EB2C-FA4B-8379-4C752EA22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401744-4DEB-B745-8023-392BFC9F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A9B8-D4E7-3B4E-9879-635B5462E05F}" type="datetime1">
              <a:rPr lang="ru-RU" smtClean="0"/>
              <a:t>12.12.2022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5E3CCD-A142-6E43-B3C3-E3C4B8CE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CFCD486-5E87-094E-9FB6-6FBA2E5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3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C60B6BC-918E-CE40-AE03-58C2C059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93EF-A901-AB43-9CD0-F6CFBB5625CB}" type="datetime1">
              <a:rPr lang="ru-RU" smtClean="0"/>
              <a:t>12.12.2022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743844F-AAD0-3047-982E-CA53B2CAE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6E4596-36EB-0E4E-94B9-ACB85661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57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ED766-A1D8-8D46-A7D8-007A94E0B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C40B2-AD0F-5249-B12F-6FA740428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D18DB6-1656-C047-A2A6-2B8FFD1CC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BCEC49-2ADE-8543-B5EA-0340303F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F76-6965-F545-97B5-7EA49D5098F9}" type="datetime1">
              <a:rPr lang="ru-RU" smtClean="0"/>
              <a:t>12.12.2022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29703C-1646-7C49-B723-4B09D9B57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493CA1-28AE-6A4F-BFDD-6A8FD82C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45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AFCAF-1E24-BF4A-BB25-87D5A4981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9F12DF3-4162-3C41-B94A-E6B09B2E9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12536B-0F81-364D-B9D8-7D35D92FE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74251D-234B-6D4A-A634-85AF2A1DC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8A9-E669-674C-97CD-7774CCBA8A5E}" type="datetime1">
              <a:rPr lang="ru-RU" smtClean="0"/>
              <a:t>12.12.2022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F21713-AE13-304E-A318-9D7596CF5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AE6BE1-2AE7-5548-B72D-0FD0AF4B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47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55044F-2A2C-F34D-88D3-CCE750A4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F395C1-432A-6243-8514-41DFF8A95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E19A8B-EADC-9040-A1DB-E7EF6CE5F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B27C-3ED6-C74E-93B2-2B3321513222}" type="datetime1">
              <a:rPr lang="ru-RU" smtClean="0"/>
              <a:t>12.12.2022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B6D476-0978-1A4F-B093-B4378009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1CE5AD-EB13-1041-B163-63DB5B30C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8BF11-D85E-C54D-A81D-9DBBA1095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04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83676-4B87-B149-B879-D093D65AE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10" y="2404751"/>
            <a:ext cx="11786839" cy="2387600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Ежегодная научная конференция "Современные проблемы философии и методологии экономики»</a:t>
            </a:r>
            <a:b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декабря 2022 года,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г.Москва</a:t>
            </a:r>
            <a:b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Заметки о методологическом индивидуализме в экономических исследованиях: есть ли границы применения? </a:t>
            </a:r>
            <a:br>
              <a:rPr lang="ru-RU" sz="4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653556-78D8-6B4C-9AC8-502D20D23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678" y="5230116"/>
            <a:ext cx="10694020" cy="1655762"/>
          </a:xfrm>
        </p:spPr>
        <p:txBody>
          <a:bodyPr>
            <a:normAutofit/>
          </a:bodyPr>
          <a:lstStyle/>
          <a:p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Шаститко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А.Е.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кафедрой конкурентной и промышленной политики экономического факультета МГУ имени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М.В.Ломоносова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директор Центра исследований конкуренции и экономического регулирования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РАНХиГС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Президенте РФ</a:t>
            </a:r>
          </a:p>
        </p:txBody>
      </p:sp>
    </p:spTree>
    <p:extLst>
      <p:ext uri="{BB962C8B-B14F-4D97-AF65-F5344CB8AC3E}">
        <p14:creationId xmlns:p14="http://schemas.microsoft.com/office/powerpoint/2010/main" val="118743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AD438-339B-0B48-98B8-DFA733D44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24" y="365125"/>
            <a:ext cx="11874188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435447-C31A-B941-9C4C-A0F38BC52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1572322"/>
            <a:ext cx="11374244" cy="492055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(в том числе экономической науки) – сфера, в которой зашифрованы аналитические возможности и ограничения исследований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Методологический индивидуализм (МИ) – один из принципов, на которых построены теоретические и прикладные исследования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неуниверсален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(отражение развития экономической науки в режиме конкурирующих научно-исследовательских программ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Лакатосу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 точки зрения распространенности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ли последнее, что МИ неправильно понят (применяется), действительно обладает только сравнительными преимуществами 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внутридисциплинарном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дискурсе?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310A4A-80B2-9D46-915B-A21642FB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3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1793B-AB48-2B4A-BEF0-D3D89444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268" y="365125"/>
            <a:ext cx="11809142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Методологический индивидуализм: подходи к определению/описанию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DB3760-774F-D94E-B172-89980162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1690689"/>
            <a:ext cx="11206976" cy="4486274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Сингулярное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принцип в экономических исследованиях, основанный на идее, что только человек принимает решения (совершает на основе их действия)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Дескриптивное: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почему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децентрализованность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принятия решений необязательно свойство МИ, (2) почему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сверхсуммативность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противоречит принципу МИ (ТОВ, кооперация), (3) почему эволюция общественных явлений создает видимость неприменимости принципа МИ (издержки редуцирования к действиям отдельных лиц, и даже «личностей в истории»)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Казалось бы, что тут такого сложного?...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73E648-088A-8042-84DC-C928F0FB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04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9E440-3942-E74A-A4D6-5F35BA4EF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434" y="1"/>
            <a:ext cx="10584366" cy="99245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в экономической науке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2BD387-84FE-7A43-B285-BB4DFC2A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802888"/>
            <a:ext cx="11552664" cy="5419491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двух фронтах (Автономов, 2014):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Методологическии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индивидуализм … должен держать фронт сразу в двух направлениях: против попыток навязать индивиду надындивидуальные предпочтения и попыток расчленения личности на множественные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субличности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разными целевыми функциями. Индивид должен быть не только суверенным, но и единым (неделимым), не только противостоять </a:t>
            </a:r>
            <a:r>
              <a:rPr lang="ru-RU" dirty="0">
                <a:latin typeface="Times New Roman" panose="02020603050405020304" pitchFamily="18" charset="0"/>
              </a:rPr>
              <a:t>давлению общества, но и владеть самим </a:t>
            </a:r>
            <a:r>
              <a:rPr lang="ru-RU" dirty="0" err="1">
                <a:latin typeface="Times New Roman" panose="02020603050405020304" pitchFamily="18" charset="0"/>
              </a:rPr>
              <a:t>собои</a:t>
            </a:r>
            <a:r>
              <a:rPr lang="ru-RU" dirty="0">
                <a:latin typeface="Times New Roman" panose="02020603050405020304" pitchFamily="18" charset="0"/>
              </a:rPr>
              <a:t>̆». </a:t>
            </a:r>
          </a:p>
          <a:p>
            <a:r>
              <a:rPr lang="ru-RU" dirty="0">
                <a:latin typeface="Times New Roman" panose="02020603050405020304" pitchFamily="18" charset="0"/>
              </a:rPr>
              <a:t>Продолжая…: в рамках МИ должен быть соблюден как принцип целостности в части центра действия/принятия решений, так и отдельности, </a:t>
            </a:r>
            <a:r>
              <a:rPr lang="ru-RU" dirty="0" err="1">
                <a:latin typeface="Times New Roman" panose="02020603050405020304" pitchFamily="18" charset="0"/>
              </a:rPr>
              <a:t>сепарированности</a:t>
            </a:r>
            <a:r>
              <a:rPr lang="ru-RU" dirty="0">
                <a:latin typeface="Times New Roman" panose="02020603050405020304" pitchFamily="18" charset="0"/>
              </a:rPr>
              <a:t>, независимости, состоятельности индивида как чего-то отдельного  (инструментальное </a:t>
            </a:r>
            <a:r>
              <a:rPr lang="en-US" dirty="0">
                <a:latin typeface="Times New Roman" panose="02020603050405020304" pitchFamily="18" charset="0"/>
              </a:rPr>
              <a:t>vs. </a:t>
            </a:r>
            <a:r>
              <a:rPr lang="ru-RU" dirty="0">
                <a:latin typeface="Times New Roman" panose="02020603050405020304" pitchFamily="18" charset="0"/>
              </a:rPr>
              <a:t>функциональное). </a:t>
            </a:r>
          </a:p>
          <a:p>
            <a:r>
              <a:rPr lang="ru-RU" dirty="0">
                <a:latin typeface="Times New Roman" panose="02020603050405020304" pitchFamily="18" charset="0"/>
              </a:rPr>
              <a:t>Вопрос: экономическая наука исследует мир социализированных взрослых? Дееспособность (</a:t>
            </a:r>
            <a:r>
              <a:rPr lang="en-US" dirty="0">
                <a:latin typeface="Times New Roman" panose="02020603050405020304" pitchFamily="18" charset="0"/>
              </a:rPr>
              <a:t>L&amp;E</a:t>
            </a:r>
            <a:r>
              <a:rPr lang="ru-RU" dirty="0">
                <a:latin typeface="Times New Roman" panose="02020603050405020304" pitchFamily="18" charset="0"/>
              </a:rPr>
              <a:t>)</a:t>
            </a: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A74FD3-10A2-C84F-953A-7C706893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418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211A5-D648-BF4C-BABC-CE67CAFD3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Универсален ли МИ для неоклассической экономической теории?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FF3C94-C37D-4B48-97E2-6C36321BC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выбор – выбор человека? А человек - упорядоченный набор предпочтений.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Фирма как производственная функция…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Черные ящики в экономических исследованиях – признак отказа от МИ? Или разные формы МИ? Или формы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методологического холизма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макроэкономических исследованиях (без микроэкономических оснований макроэкономики)?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B2CD2C-75C5-F944-BD96-5AF612DF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76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222E9-CC9E-7F48-AEFB-992EBE6F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Универсален ли МИ для нового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институционализма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25A22F-4068-BC49-8F6D-2E86F92D6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1828799"/>
            <a:ext cx="10840844" cy="43481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относительно границ НИЭТ?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НИЭТ – не НИП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Лакатосу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(Тутов,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Шаститко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Контрактный подход как следствие применение МИ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языка – исключение из МИ в рамках институциональных исследований?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язык в структуре индивидуального выбора? Потенциал «обволакивания» по Автономову.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989D9C-A8C7-8D4B-8E62-72072F8C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762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8F46E-45DC-634E-8C10-A3E4E2F9E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Редакционный методологический холизм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D9D765-DD54-8E42-91B8-ECE470581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1690688"/>
            <a:ext cx="10874298" cy="4486275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пособ изложения не может с формальной стороны не отличаться от способа исследования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(Маркс, 1983, с.21)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Компромисс между способом исследования и формой представления его результатов…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Издержки редукции к действиям отдельных индивидов.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Редакционный методологический холизм (Тамбовцев, 2020)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2C799D-BD6B-7B4B-A351-691D64797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324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B47512-4C2A-9248-BC3A-C102D5F9C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через призму соотношения естественного и искусственного интеллекта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B3B221-29FC-724E-8789-7A12BAA2B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784195"/>
            <a:ext cx="10930054" cy="439276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Различение искусственного и естественного интеллекта, тест Тьюринга (Тьюринг, 2003)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Captcha (Completely Automated Public Turing test to tell Computers and Humans Apart 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Искусственный интеллект – производный от человека, но отдельный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 только программы/алгоритмы, но и самообучение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ешений, которые нельзя прямо и непосредственно приписать как авторам самой программы, так и их заказчикам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(проблема алгоритмических сговоров)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A1AF24E-A658-A64C-915C-A8982DA61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90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80C1254-457D-7B41-BE19-CBE1673C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520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aeshastitko@econ.msu.ru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1E5356-4C8C-1843-B731-BCC5E767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F11-D85E-C54D-A81D-9DBBA1095A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4431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6813</TotalTime>
  <Words>624</Words>
  <Application>Microsoft Macintosh PowerPoint</Application>
  <PresentationFormat>Широкоэкранный</PresentationFormat>
  <Paragraphs>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Ежегодная научная конференция "Современные проблемы философии и методологии экономики» 15 декабря 2022 года, г.Москва     Заметки о методологическом индивидуализме в экономических исследованиях: есть ли границы применения?  </vt:lpstr>
      <vt:lpstr>Мотивация</vt:lpstr>
      <vt:lpstr>Методологический индивидуализм: подходи к определению/описанию</vt:lpstr>
      <vt:lpstr>Человек в экономической науке</vt:lpstr>
      <vt:lpstr>Универсален ли МИ для неоклассической экономической теории?</vt:lpstr>
      <vt:lpstr>Универсален ли МИ для нового институционализма?</vt:lpstr>
      <vt:lpstr>Редакционный методологический холизм</vt:lpstr>
      <vt:lpstr>МИ через призму соотношения естественного и искусственного интеллекта</vt:lpstr>
      <vt:lpstr>Спасибо за внимание! aeshastitko@econ.msu.ru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Ежегодная научная конференция "Современные проблемы философии и методологии экономики» 15 декабря 2022 года, г.Москва     Заметки о методологическом индивидуализме в экономических исследованиях: есть ли границы применения?  </dc:title>
  <dc:creator>Microsoft Office User</dc:creator>
  <cp:lastModifiedBy>Microsoft Office User</cp:lastModifiedBy>
  <cp:revision>12</cp:revision>
  <dcterms:created xsi:type="dcterms:W3CDTF">2022-12-10T17:21:04Z</dcterms:created>
  <dcterms:modified xsi:type="dcterms:W3CDTF">2022-12-15T10:54:59Z</dcterms:modified>
</cp:coreProperties>
</file>