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16"/>
  </p:notesMasterIdLst>
  <p:sldIdLst>
    <p:sldId id="256" r:id="rId2"/>
    <p:sldId id="257" r:id="rId3"/>
    <p:sldId id="298" r:id="rId4"/>
    <p:sldId id="299" r:id="rId5"/>
    <p:sldId id="300" r:id="rId6"/>
    <p:sldId id="301" r:id="rId7"/>
    <p:sldId id="263" r:id="rId8"/>
    <p:sldId id="281" r:id="rId9"/>
    <p:sldId id="302" r:id="rId10"/>
    <p:sldId id="303" r:id="rId11"/>
    <p:sldId id="305" r:id="rId12"/>
    <p:sldId id="304" r:id="rId13"/>
    <p:sldId id="306" r:id="rId14"/>
    <p:sldId id="266" r:id="rId15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53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72;&#1082;&#1089;&#1080;&#1084;\Downloads\bp-stats-review-2018-all-data%20(1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72;&#1082;&#1089;&#1080;&#1084;\Desktop\&#1076;&#1083;&#1103;%20&#1072;&#1085;&#1072;&#1083;&#1080;&#1079;&#1072;%20&#1082;&#1086;&#1088;&#1088;&#1077;&#1083;&#1103;&#1094;&#1080;&#1080;\data%20corn%20ethanol%20(2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72;&#1082;&#1089;&#1080;&#1084;\Desktop\&#1076;&#1080;&#1089;&#1089;&#1077;&#1088;%20&#1072;&#1089;&#1087;\&#1095;&#1077;&#1088;&#1085;&#1086;&#1074;&#1080;&#1082;\3%20&#1075;&#1083;&#1072;&#1074;&#1072;\&#1079;&#1077;&#1088;&#1085;&#1086;%20&#1074;%20&#1056;&#106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466001297474883"/>
          <c:y val="5.4303334487889147E-2"/>
          <c:w val="0.42411706238989316"/>
          <c:h val="0.7860515498277969"/>
        </c:manualLayout>
      </c:layout>
      <c:areaChart>
        <c:grouping val="standard"/>
        <c:varyColors val="0"/>
        <c:ser>
          <c:idx val="1"/>
          <c:order val="1"/>
          <c:tx>
            <c:strRef>
              <c:f>Лист1!$A$4</c:f>
              <c:strCache>
                <c:ptCount val="1"/>
                <c:pt idx="0">
                  <c:v>Совокупное энергопотребление, млн. т.н.э.</c:v>
                </c:pt>
              </c:strCache>
            </c:strRef>
          </c:tx>
          <c:spPr>
            <a:solidFill>
              <a:srgbClr val="00B0F0"/>
            </a:solidFill>
            <a:ln w="25400" cap="rnd" cmpd="sng" algn="ctr">
              <a:solidFill>
                <a:schemeClr val="lt1"/>
              </a:solidFill>
              <a:prstDash val="solid"/>
            </a:ln>
            <a:effectLst/>
          </c:spPr>
          <c:cat>
            <c:numRef>
              <c:f>Лист1!$B$2:$S$2</c:f>
              <c:numCache>
                <c:formatCode>General</c:formatCod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numCache>
            </c:numRef>
          </c:cat>
          <c:val>
            <c:numRef>
              <c:f>Лист1!$B$4:$S$4</c:f>
              <c:numCache>
                <c:formatCode>[&gt;0.05]0.0;[=0]\-;\^</c:formatCode>
                <c:ptCount val="18"/>
                <c:pt idx="0">
                  <c:v>9356.3683344201054</c:v>
                </c:pt>
                <c:pt idx="1">
                  <c:v>9461.530286462088</c:v>
                </c:pt>
                <c:pt idx="2">
                  <c:v>9677.6948461677948</c:v>
                </c:pt>
                <c:pt idx="3">
                  <c:v>10031.159652586599</c:v>
                </c:pt>
                <c:pt idx="4">
                  <c:v>10525.098327642745</c:v>
                </c:pt>
                <c:pt idx="5">
                  <c:v>10893.585266330207</c:v>
                </c:pt>
                <c:pt idx="6">
                  <c:v>11220.301429607671</c:v>
                </c:pt>
                <c:pt idx="7">
                  <c:v>11588.352993317092</c:v>
                </c:pt>
                <c:pt idx="8">
                  <c:v>11738.525779706788</c:v>
                </c:pt>
                <c:pt idx="9">
                  <c:v>11549.931034867031</c:v>
                </c:pt>
                <c:pt idx="10">
                  <c:v>12119.439419624656</c:v>
                </c:pt>
                <c:pt idx="11">
                  <c:v>12414.366347499132</c:v>
                </c:pt>
                <c:pt idx="12">
                  <c:v>12589.025174704029</c:v>
                </c:pt>
                <c:pt idx="13">
                  <c:v>12829.257363243767</c:v>
                </c:pt>
                <c:pt idx="14">
                  <c:v>12953.933989685747</c:v>
                </c:pt>
                <c:pt idx="15">
                  <c:v>13060.205386979311</c:v>
                </c:pt>
                <c:pt idx="16">
                  <c:v>13258.500403828728</c:v>
                </c:pt>
                <c:pt idx="17">
                  <c:v>13511.166298896473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061248"/>
        <c:axId val="43062784"/>
      </c:areaChart>
      <c:lineChart>
        <c:grouping val="standard"/>
        <c:varyColors val="0"/>
        <c:ser>
          <c:idx val="0"/>
          <c:order val="0"/>
          <c:tx>
            <c:strRef>
              <c:f>Лист1!$A$3</c:f>
              <c:strCache>
                <c:ptCount val="1"/>
                <c:pt idx="0">
                  <c:v>Выбросы углекислого газа, млн. тонн</c:v>
                </c:pt>
              </c:strCache>
            </c:strRef>
          </c:tx>
          <c:spPr>
            <a:ln w="603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Лист1!$B$2:$S$2</c:f>
              <c:numCache>
                <c:formatCode>General</c:formatCode>
                <c:ptCount val="18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</c:numCache>
            </c:numRef>
          </c:cat>
          <c:val>
            <c:numRef>
              <c:f>Лист1!$B$3:$S$3</c:f>
              <c:numCache>
                <c:formatCode>[&gt;0.05]0.0;[=0]\-;\^</c:formatCode>
                <c:ptCount val="18"/>
                <c:pt idx="0">
                  <c:v>23622.979837150833</c:v>
                </c:pt>
                <c:pt idx="1">
                  <c:v>23944.162428947675</c:v>
                </c:pt>
                <c:pt idx="2">
                  <c:v>24486.28195914219</c:v>
                </c:pt>
                <c:pt idx="3">
                  <c:v>25697.226170629685</c:v>
                </c:pt>
                <c:pt idx="4">
                  <c:v>27024.549138606821</c:v>
                </c:pt>
                <c:pt idx="5">
                  <c:v>28133.244643978833</c:v>
                </c:pt>
                <c:pt idx="6">
                  <c:v>29017.429883884713</c:v>
                </c:pt>
                <c:pt idx="7">
                  <c:v>30078.717442175639</c:v>
                </c:pt>
                <c:pt idx="8">
                  <c:v>30381.83967751389</c:v>
                </c:pt>
                <c:pt idx="9">
                  <c:v>29714.20074951863</c:v>
                </c:pt>
                <c:pt idx="10">
                  <c:v>31074.222354165751</c:v>
                </c:pt>
                <c:pt idx="11">
                  <c:v>31970.492994816421</c:v>
                </c:pt>
                <c:pt idx="12">
                  <c:v>32317.781309922531</c:v>
                </c:pt>
                <c:pt idx="13">
                  <c:v>32802.025287721088</c:v>
                </c:pt>
                <c:pt idx="14">
                  <c:v>32886.763250270145</c:v>
                </c:pt>
                <c:pt idx="15">
                  <c:v>32851.916477792824</c:v>
                </c:pt>
                <c:pt idx="16">
                  <c:v>33017.620398362051</c:v>
                </c:pt>
                <c:pt idx="17">
                  <c:v>33443.993828249688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84800"/>
        <c:axId val="43082880"/>
      </c:lineChart>
      <c:catAx>
        <c:axId val="43061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3062784"/>
        <c:crosses val="autoZero"/>
        <c:auto val="1"/>
        <c:lblAlgn val="ctr"/>
        <c:lblOffset val="100"/>
        <c:noMultiLvlLbl val="0"/>
      </c:catAx>
      <c:valAx>
        <c:axId val="430627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Млн. т.н.э.</a:t>
                </a:r>
              </a:p>
            </c:rich>
          </c:tx>
          <c:layout/>
          <c:overlay val="0"/>
        </c:title>
        <c:numFmt formatCode="[&gt;0.05]0.0;[=0]\-;\^" sourceLinked="1"/>
        <c:majorTickMark val="out"/>
        <c:minorTickMark val="none"/>
        <c:tickLblPos val="nextTo"/>
        <c:crossAx val="43061248"/>
        <c:crosses val="autoZero"/>
        <c:crossBetween val="between"/>
      </c:valAx>
      <c:valAx>
        <c:axId val="43082880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Парниковая эмиссия, млн. т.</a:t>
                </a:r>
              </a:p>
            </c:rich>
          </c:tx>
          <c:layout/>
          <c:overlay val="0"/>
        </c:title>
        <c:numFmt formatCode="[&gt;0.05]0.0;[=0]\-;\^" sourceLinked="1"/>
        <c:majorTickMark val="out"/>
        <c:minorTickMark val="none"/>
        <c:tickLblPos val="nextTo"/>
        <c:crossAx val="43084800"/>
        <c:crosses val="max"/>
        <c:crossBetween val="between"/>
      </c:valAx>
      <c:catAx>
        <c:axId val="43084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308288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72178215317345695"/>
          <c:y val="0.13817310059230892"/>
          <c:w val="0.26876949188185439"/>
          <c:h val="0.6856133632210800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Тысяч тонн н.э.</c:v>
          </c:tx>
          <c:marker>
            <c:symbol val="none"/>
          </c:marker>
          <c:cat>
            <c:numRef>
              <c:f>'[bp-stats-review-2018-all-data (1).xlsx]Biofuels Production - Ktoe'!$B$3:$AC$3</c:f>
              <c:numCache>
                <c:formatCode>General</c:formatCode>
                <c:ptCount val="2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</c:numCache>
            </c:numRef>
          </c:cat>
          <c:val>
            <c:numRef>
              <c:f>'[bp-stats-review-2018-all-data (1).xlsx]Biofuels Production - Ktoe'!$B$46:$AC$46</c:f>
              <c:numCache>
                <c:formatCode>[&gt;0.05]0;[=0]\-;\^</c:formatCode>
                <c:ptCount val="28"/>
                <c:pt idx="0">
                  <c:v>7785.8771133823811</c:v>
                </c:pt>
                <c:pt idx="1">
                  <c:v>8747.7542678558257</c:v>
                </c:pt>
                <c:pt idx="2">
                  <c:v>8410.4389656149306</c:v>
                </c:pt>
                <c:pt idx="3">
                  <c:v>8569.0091917811696</c:v>
                </c:pt>
                <c:pt idx="4">
                  <c:v>9508.7967142138878</c:v>
                </c:pt>
                <c:pt idx="5">
                  <c:v>9861.0385015985376</c:v>
                </c:pt>
                <c:pt idx="6">
                  <c:v>9935.8371959835677</c:v>
                </c:pt>
                <c:pt idx="7">
                  <c:v>11382.216685898091</c:v>
                </c:pt>
                <c:pt idx="8">
                  <c:v>10861.866037168127</c:v>
                </c:pt>
                <c:pt idx="9">
                  <c:v>10482.106940850745</c:v>
                </c:pt>
                <c:pt idx="10">
                  <c:v>10046.510460116493</c:v>
                </c:pt>
                <c:pt idx="11">
                  <c:v>10965.927764922093</c:v>
                </c:pt>
                <c:pt idx="12">
                  <c:v>12939.424349811856</c:v>
                </c:pt>
                <c:pt idx="13">
                  <c:v>16078.826290408355</c:v>
                </c:pt>
                <c:pt idx="14">
                  <c:v>17889.285276768165</c:v>
                </c:pt>
                <c:pt idx="15">
                  <c:v>21376.675722201373</c:v>
                </c:pt>
                <c:pt idx="16">
                  <c:v>27768.387381185756</c:v>
                </c:pt>
                <c:pt idx="17">
                  <c:v>37429.387158234567</c:v>
                </c:pt>
                <c:pt idx="18">
                  <c:v>50109.109872677967</c:v>
                </c:pt>
                <c:pt idx="19">
                  <c:v>55893.679863744517</c:v>
                </c:pt>
                <c:pt idx="20">
                  <c:v>63906.102694581736</c:v>
                </c:pt>
                <c:pt idx="21">
                  <c:v>65680.361087632235</c:v>
                </c:pt>
                <c:pt idx="22">
                  <c:v>66847.599883480871</c:v>
                </c:pt>
                <c:pt idx="23">
                  <c:v>72414.860670966897</c:v>
                </c:pt>
                <c:pt idx="24">
                  <c:v>80008.621309340437</c:v>
                </c:pt>
                <c:pt idx="25">
                  <c:v>79865.968908399445</c:v>
                </c:pt>
                <c:pt idx="26">
                  <c:v>81482.862973609634</c:v>
                </c:pt>
                <c:pt idx="27">
                  <c:v>84121.493594590997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64576"/>
        <c:axId val="4677632"/>
      </c:lineChart>
      <c:catAx>
        <c:axId val="1464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677632"/>
        <c:crosses val="autoZero"/>
        <c:auto val="1"/>
        <c:lblAlgn val="ctr"/>
        <c:lblOffset val="100"/>
        <c:noMultiLvlLbl val="0"/>
      </c:catAx>
      <c:valAx>
        <c:axId val="4677632"/>
        <c:scaling>
          <c:orientation val="minMax"/>
        </c:scaling>
        <c:delete val="0"/>
        <c:axPos val="l"/>
        <c:majorGridlines/>
        <c:numFmt formatCode="[&gt;0.05]0;[=0]\-;\^" sourceLinked="1"/>
        <c:majorTickMark val="out"/>
        <c:minorTickMark val="none"/>
        <c:tickLblPos val="nextTo"/>
        <c:crossAx val="1464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011013243898828"/>
          <c:y val="0.40072954856867754"/>
          <c:w val="0.19947190474206569"/>
          <c:h val="0.21617783209273045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736641092940306"/>
          <c:y val="5.3847909143891481E-2"/>
          <c:w val="0.54585015815330773"/>
          <c:h val="0.73570467139284534"/>
        </c:manualLayout>
      </c:layout>
      <c:lineChart>
        <c:grouping val="standard"/>
        <c:varyColors val="0"/>
        <c:ser>
          <c:idx val="0"/>
          <c:order val="0"/>
          <c:tx>
            <c:v>Производство биоэтанола, млн. галлон</c:v>
          </c:tx>
          <c:marker>
            <c:symbol val="none"/>
          </c:marker>
          <c:cat>
            <c:strRef>
              <c:f>'correct data'!$A$1:$A$339</c:f>
              <c:strCache>
                <c:ptCount val="339"/>
                <c:pt idx="0">
                  <c:v>янв.90</c:v>
                </c:pt>
                <c:pt idx="1">
                  <c:v>фев.90</c:v>
                </c:pt>
                <c:pt idx="2">
                  <c:v>мар.90</c:v>
                </c:pt>
                <c:pt idx="3">
                  <c:v>апр.90</c:v>
                </c:pt>
                <c:pt idx="4">
                  <c:v>май.90</c:v>
                </c:pt>
                <c:pt idx="5">
                  <c:v>июн.90</c:v>
                </c:pt>
                <c:pt idx="6">
                  <c:v>июл.90</c:v>
                </c:pt>
                <c:pt idx="7">
                  <c:v>авг.90</c:v>
                </c:pt>
                <c:pt idx="8">
                  <c:v>сен.90</c:v>
                </c:pt>
                <c:pt idx="9">
                  <c:v>окт.90</c:v>
                </c:pt>
                <c:pt idx="10">
                  <c:v>ноя.90</c:v>
                </c:pt>
                <c:pt idx="11">
                  <c:v>дек.90</c:v>
                </c:pt>
                <c:pt idx="12">
                  <c:v>янв.91</c:v>
                </c:pt>
                <c:pt idx="13">
                  <c:v>фев.91</c:v>
                </c:pt>
                <c:pt idx="14">
                  <c:v>мар.91</c:v>
                </c:pt>
                <c:pt idx="15">
                  <c:v>апр.91</c:v>
                </c:pt>
                <c:pt idx="16">
                  <c:v>май.91</c:v>
                </c:pt>
                <c:pt idx="17">
                  <c:v>июн.91</c:v>
                </c:pt>
                <c:pt idx="18">
                  <c:v>июл.91</c:v>
                </c:pt>
                <c:pt idx="19">
                  <c:v>авг.91</c:v>
                </c:pt>
                <c:pt idx="20">
                  <c:v>сен.91</c:v>
                </c:pt>
                <c:pt idx="21">
                  <c:v>окт.91</c:v>
                </c:pt>
                <c:pt idx="22">
                  <c:v>ноя.91</c:v>
                </c:pt>
                <c:pt idx="23">
                  <c:v>дек.91</c:v>
                </c:pt>
                <c:pt idx="24">
                  <c:v>янв.92</c:v>
                </c:pt>
                <c:pt idx="25">
                  <c:v>фев.92</c:v>
                </c:pt>
                <c:pt idx="26">
                  <c:v>мар.92</c:v>
                </c:pt>
                <c:pt idx="27">
                  <c:v>апр.92</c:v>
                </c:pt>
                <c:pt idx="28">
                  <c:v>май.92</c:v>
                </c:pt>
                <c:pt idx="29">
                  <c:v>июн.92</c:v>
                </c:pt>
                <c:pt idx="30">
                  <c:v>июл.92</c:v>
                </c:pt>
                <c:pt idx="31">
                  <c:v>авг.92</c:v>
                </c:pt>
                <c:pt idx="32">
                  <c:v>сен.92</c:v>
                </c:pt>
                <c:pt idx="33">
                  <c:v>окт.92</c:v>
                </c:pt>
                <c:pt idx="34">
                  <c:v>ноя.92</c:v>
                </c:pt>
                <c:pt idx="35">
                  <c:v>дек.92</c:v>
                </c:pt>
                <c:pt idx="36">
                  <c:v>янв.93</c:v>
                </c:pt>
                <c:pt idx="37">
                  <c:v>фев.93</c:v>
                </c:pt>
                <c:pt idx="38">
                  <c:v>мар.93</c:v>
                </c:pt>
                <c:pt idx="39">
                  <c:v>апр.93</c:v>
                </c:pt>
                <c:pt idx="40">
                  <c:v>май.93</c:v>
                </c:pt>
                <c:pt idx="41">
                  <c:v>июн.93</c:v>
                </c:pt>
                <c:pt idx="42">
                  <c:v>июл.93</c:v>
                </c:pt>
                <c:pt idx="43">
                  <c:v>авг.93</c:v>
                </c:pt>
                <c:pt idx="44">
                  <c:v>сен.93</c:v>
                </c:pt>
                <c:pt idx="45">
                  <c:v>окт.93</c:v>
                </c:pt>
                <c:pt idx="46">
                  <c:v>ноя.93</c:v>
                </c:pt>
                <c:pt idx="47">
                  <c:v>дек.93</c:v>
                </c:pt>
                <c:pt idx="48">
                  <c:v>янв.94</c:v>
                </c:pt>
                <c:pt idx="49">
                  <c:v>фев.94</c:v>
                </c:pt>
                <c:pt idx="50">
                  <c:v>мар.94</c:v>
                </c:pt>
                <c:pt idx="51">
                  <c:v>апр.94</c:v>
                </c:pt>
                <c:pt idx="52">
                  <c:v>май.94</c:v>
                </c:pt>
                <c:pt idx="53">
                  <c:v>июн.94</c:v>
                </c:pt>
                <c:pt idx="54">
                  <c:v>июл.94</c:v>
                </c:pt>
                <c:pt idx="55">
                  <c:v>авг.94</c:v>
                </c:pt>
                <c:pt idx="56">
                  <c:v>сен.94</c:v>
                </c:pt>
                <c:pt idx="57">
                  <c:v>окт.94</c:v>
                </c:pt>
                <c:pt idx="58">
                  <c:v>ноя.94</c:v>
                </c:pt>
                <c:pt idx="59">
                  <c:v>дек.94</c:v>
                </c:pt>
                <c:pt idx="60">
                  <c:v>янв.95</c:v>
                </c:pt>
                <c:pt idx="61">
                  <c:v>фев.95</c:v>
                </c:pt>
                <c:pt idx="62">
                  <c:v>мар.95</c:v>
                </c:pt>
                <c:pt idx="63">
                  <c:v>апр.95</c:v>
                </c:pt>
                <c:pt idx="64">
                  <c:v>май.95</c:v>
                </c:pt>
                <c:pt idx="65">
                  <c:v>июн.95</c:v>
                </c:pt>
                <c:pt idx="66">
                  <c:v>июл.95</c:v>
                </c:pt>
                <c:pt idx="67">
                  <c:v>авг.95</c:v>
                </c:pt>
                <c:pt idx="68">
                  <c:v>сен.95</c:v>
                </c:pt>
                <c:pt idx="69">
                  <c:v>окт.95</c:v>
                </c:pt>
                <c:pt idx="70">
                  <c:v>ноя.95</c:v>
                </c:pt>
                <c:pt idx="71">
                  <c:v>дек.95</c:v>
                </c:pt>
                <c:pt idx="72">
                  <c:v>янв.96</c:v>
                </c:pt>
                <c:pt idx="73">
                  <c:v>фев.96</c:v>
                </c:pt>
                <c:pt idx="74">
                  <c:v>мар.96</c:v>
                </c:pt>
                <c:pt idx="75">
                  <c:v>апр.96</c:v>
                </c:pt>
                <c:pt idx="76">
                  <c:v>май.96</c:v>
                </c:pt>
                <c:pt idx="77">
                  <c:v>июн.96</c:v>
                </c:pt>
                <c:pt idx="78">
                  <c:v>июл.96</c:v>
                </c:pt>
                <c:pt idx="79">
                  <c:v>авг.96</c:v>
                </c:pt>
                <c:pt idx="80">
                  <c:v>сен.96</c:v>
                </c:pt>
                <c:pt idx="81">
                  <c:v>окт.96</c:v>
                </c:pt>
                <c:pt idx="82">
                  <c:v>ноя.96</c:v>
                </c:pt>
                <c:pt idx="83">
                  <c:v>дек.96</c:v>
                </c:pt>
                <c:pt idx="84">
                  <c:v>янв.97</c:v>
                </c:pt>
                <c:pt idx="85">
                  <c:v>фев.97</c:v>
                </c:pt>
                <c:pt idx="86">
                  <c:v>мар.97</c:v>
                </c:pt>
                <c:pt idx="87">
                  <c:v>апр.97</c:v>
                </c:pt>
                <c:pt idx="88">
                  <c:v>май.97</c:v>
                </c:pt>
                <c:pt idx="89">
                  <c:v>июн.97</c:v>
                </c:pt>
                <c:pt idx="90">
                  <c:v>июл.97</c:v>
                </c:pt>
                <c:pt idx="91">
                  <c:v>авг.97</c:v>
                </c:pt>
                <c:pt idx="92">
                  <c:v>сен.97</c:v>
                </c:pt>
                <c:pt idx="93">
                  <c:v>окт.97</c:v>
                </c:pt>
                <c:pt idx="94">
                  <c:v>ноя.97</c:v>
                </c:pt>
                <c:pt idx="95">
                  <c:v>дек.97</c:v>
                </c:pt>
                <c:pt idx="96">
                  <c:v>янв.98</c:v>
                </c:pt>
                <c:pt idx="97">
                  <c:v>фев.98</c:v>
                </c:pt>
                <c:pt idx="98">
                  <c:v>мар.98</c:v>
                </c:pt>
                <c:pt idx="99">
                  <c:v>апр.98</c:v>
                </c:pt>
                <c:pt idx="100">
                  <c:v>май.98</c:v>
                </c:pt>
                <c:pt idx="101">
                  <c:v>июн.98</c:v>
                </c:pt>
                <c:pt idx="102">
                  <c:v>июл.98</c:v>
                </c:pt>
                <c:pt idx="103">
                  <c:v>авг.98</c:v>
                </c:pt>
                <c:pt idx="104">
                  <c:v>сен.98</c:v>
                </c:pt>
                <c:pt idx="105">
                  <c:v>окт.98</c:v>
                </c:pt>
                <c:pt idx="106">
                  <c:v>ноя.98</c:v>
                </c:pt>
                <c:pt idx="107">
                  <c:v>дек.98</c:v>
                </c:pt>
                <c:pt idx="108">
                  <c:v>янв.99</c:v>
                </c:pt>
                <c:pt idx="109">
                  <c:v>фев.99</c:v>
                </c:pt>
                <c:pt idx="110">
                  <c:v>мар.99</c:v>
                </c:pt>
                <c:pt idx="111">
                  <c:v>апр.99</c:v>
                </c:pt>
                <c:pt idx="112">
                  <c:v>май.99</c:v>
                </c:pt>
                <c:pt idx="113">
                  <c:v>июн.99</c:v>
                </c:pt>
                <c:pt idx="114">
                  <c:v>июл.99</c:v>
                </c:pt>
                <c:pt idx="115">
                  <c:v>авг.99</c:v>
                </c:pt>
                <c:pt idx="116">
                  <c:v>сен.99</c:v>
                </c:pt>
                <c:pt idx="117">
                  <c:v>окт.99</c:v>
                </c:pt>
                <c:pt idx="118">
                  <c:v>ноя.99</c:v>
                </c:pt>
                <c:pt idx="119">
                  <c:v>дек.99</c:v>
                </c:pt>
                <c:pt idx="120">
                  <c:v>янв.00</c:v>
                </c:pt>
                <c:pt idx="121">
                  <c:v>фев.00</c:v>
                </c:pt>
                <c:pt idx="122">
                  <c:v>мар.00</c:v>
                </c:pt>
                <c:pt idx="123">
                  <c:v>апр.00</c:v>
                </c:pt>
                <c:pt idx="124">
                  <c:v>май.00</c:v>
                </c:pt>
                <c:pt idx="125">
                  <c:v>июн.00</c:v>
                </c:pt>
                <c:pt idx="126">
                  <c:v>июл.00</c:v>
                </c:pt>
                <c:pt idx="127">
                  <c:v>авг.00</c:v>
                </c:pt>
                <c:pt idx="128">
                  <c:v>сен.00</c:v>
                </c:pt>
                <c:pt idx="129">
                  <c:v>окт.00</c:v>
                </c:pt>
                <c:pt idx="130">
                  <c:v>ноя.00</c:v>
                </c:pt>
                <c:pt idx="131">
                  <c:v>дек.00</c:v>
                </c:pt>
                <c:pt idx="132">
                  <c:v>янв.01</c:v>
                </c:pt>
                <c:pt idx="133">
                  <c:v>фев.01</c:v>
                </c:pt>
                <c:pt idx="134">
                  <c:v>мар.01</c:v>
                </c:pt>
                <c:pt idx="135">
                  <c:v>апр.01</c:v>
                </c:pt>
                <c:pt idx="136">
                  <c:v>май.01</c:v>
                </c:pt>
                <c:pt idx="137">
                  <c:v>июн.01</c:v>
                </c:pt>
                <c:pt idx="138">
                  <c:v>июл.01</c:v>
                </c:pt>
                <c:pt idx="139">
                  <c:v>авг.01</c:v>
                </c:pt>
                <c:pt idx="140">
                  <c:v>сен.01</c:v>
                </c:pt>
                <c:pt idx="141">
                  <c:v>окт.01</c:v>
                </c:pt>
                <c:pt idx="142">
                  <c:v>ноя.01</c:v>
                </c:pt>
                <c:pt idx="143">
                  <c:v>дек.01</c:v>
                </c:pt>
                <c:pt idx="144">
                  <c:v>янв.02</c:v>
                </c:pt>
                <c:pt idx="145">
                  <c:v>фев.02</c:v>
                </c:pt>
                <c:pt idx="146">
                  <c:v>мар.02</c:v>
                </c:pt>
                <c:pt idx="147">
                  <c:v>апр.02</c:v>
                </c:pt>
                <c:pt idx="148">
                  <c:v>май.02</c:v>
                </c:pt>
                <c:pt idx="149">
                  <c:v>июн.02</c:v>
                </c:pt>
                <c:pt idx="150">
                  <c:v>июл.02</c:v>
                </c:pt>
                <c:pt idx="151">
                  <c:v>авг.02</c:v>
                </c:pt>
                <c:pt idx="152">
                  <c:v>сен.02</c:v>
                </c:pt>
                <c:pt idx="153">
                  <c:v>окт.02</c:v>
                </c:pt>
                <c:pt idx="154">
                  <c:v>ноя.02</c:v>
                </c:pt>
                <c:pt idx="155">
                  <c:v>дек.02</c:v>
                </c:pt>
                <c:pt idx="156">
                  <c:v>янв.03</c:v>
                </c:pt>
                <c:pt idx="157">
                  <c:v>фев.03</c:v>
                </c:pt>
                <c:pt idx="158">
                  <c:v>мар.03</c:v>
                </c:pt>
                <c:pt idx="159">
                  <c:v>апр.03</c:v>
                </c:pt>
                <c:pt idx="160">
                  <c:v>май.03</c:v>
                </c:pt>
                <c:pt idx="161">
                  <c:v>июн.03</c:v>
                </c:pt>
                <c:pt idx="162">
                  <c:v>июл.03</c:v>
                </c:pt>
                <c:pt idx="163">
                  <c:v>авг.03</c:v>
                </c:pt>
                <c:pt idx="164">
                  <c:v>сен.03</c:v>
                </c:pt>
                <c:pt idx="165">
                  <c:v>окт.03</c:v>
                </c:pt>
                <c:pt idx="166">
                  <c:v>ноя.03</c:v>
                </c:pt>
                <c:pt idx="167">
                  <c:v>дек.03</c:v>
                </c:pt>
                <c:pt idx="168">
                  <c:v>янв.04</c:v>
                </c:pt>
                <c:pt idx="169">
                  <c:v>фев.04</c:v>
                </c:pt>
                <c:pt idx="170">
                  <c:v>мар.04</c:v>
                </c:pt>
                <c:pt idx="171">
                  <c:v>апр.04</c:v>
                </c:pt>
                <c:pt idx="172">
                  <c:v>май.04</c:v>
                </c:pt>
                <c:pt idx="173">
                  <c:v>июн.04</c:v>
                </c:pt>
                <c:pt idx="174">
                  <c:v>июл.04</c:v>
                </c:pt>
                <c:pt idx="175">
                  <c:v>авг.04</c:v>
                </c:pt>
                <c:pt idx="176">
                  <c:v>сен.04</c:v>
                </c:pt>
                <c:pt idx="177">
                  <c:v>окт.04</c:v>
                </c:pt>
                <c:pt idx="178">
                  <c:v>ноя.04</c:v>
                </c:pt>
                <c:pt idx="179">
                  <c:v>дек.04</c:v>
                </c:pt>
                <c:pt idx="180">
                  <c:v>янв.05</c:v>
                </c:pt>
                <c:pt idx="181">
                  <c:v>фев.05</c:v>
                </c:pt>
                <c:pt idx="182">
                  <c:v>мар.05</c:v>
                </c:pt>
                <c:pt idx="183">
                  <c:v>апр.05</c:v>
                </c:pt>
                <c:pt idx="184">
                  <c:v>май.05</c:v>
                </c:pt>
                <c:pt idx="185">
                  <c:v>июн.05</c:v>
                </c:pt>
                <c:pt idx="186">
                  <c:v>июл.05</c:v>
                </c:pt>
                <c:pt idx="187">
                  <c:v>авг.05</c:v>
                </c:pt>
                <c:pt idx="188">
                  <c:v>сен.05</c:v>
                </c:pt>
                <c:pt idx="189">
                  <c:v>окт.05</c:v>
                </c:pt>
                <c:pt idx="190">
                  <c:v>ноя.05</c:v>
                </c:pt>
                <c:pt idx="191">
                  <c:v>дек.05</c:v>
                </c:pt>
                <c:pt idx="192">
                  <c:v>янв.06</c:v>
                </c:pt>
                <c:pt idx="193">
                  <c:v>фев.06</c:v>
                </c:pt>
                <c:pt idx="194">
                  <c:v>мар.06</c:v>
                </c:pt>
                <c:pt idx="195">
                  <c:v>апр.06</c:v>
                </c:pt>
                <c:pt idx="196">
                  <c:v>май.06</c:v>
                </c:pt>
                <c:pt idx="197">
                  <c:v>июн.06</c:v>
                </c:pt>
                <c:pt idx="198">
                  <c:v>июл.06</c:v>
                </c:pt>
                <c:pt idx="199">
                  <c:v>авг.06</c:v>
                </c:pt>
                <c:pt idx="200">
                  <c:v>сен.06</c:v>
                </c:pt>
                <c:pt idx="201">
                  <c:v>окт.06</c:v>
                </c:pt>
                <c:pt idx="202">
                  <c:v>ноя.06</c:v>
                </c:pt>
                <c:pt idx="203">
                  <c:v>дек.06</c:v>
                </c:pt>
                <c:pt idx="204">
                  <c:v>янв.07</c:v>
                </c:pt>
                <c:pt idx="205">
                  <c:v>фев.07</c:v>
                </c:pt>
                <c:pt idx="206">
                  <c:v>мар.07</c:v>
                </c:pt>
                <c:pt idx="207">
                  <c:v>апр.07</c:v>
                </c:pt>
                <c:pt idx="208">
                  <c:v>май.07</c:v>
                </c:pt>
                <c:pt idx="209">
                  <c:v>июн.07</c:v>
                </c:pt>
                <c:pt idx="210">
                  <c:v>июл.07</c:v>
                </c:pt>
                <c:pt idx="211">
                  <c:v>авг.07</c:v>
                </c:pt>
                <c:pt idx="212">
                  <c:v>сен.07</c:v>
                </c:pt>
                <c:pt idx="213">
                  <c:v>окт.07</c:v>
                </c:pt>
                <c:pt idx="214">
                  <c:v>ноя.07</c:v>
                </c:pt>
                <c:pt idx="215">
                  <c:v>дек.07</c:v>
                </c:pt>
                <c:pt idx="216">
                  <c:v>янв.08</c:v>
                </c:pt>
                <c:pt idx="217">
                  <c:v>фев.08</c:v>
                </c:pt>
                <c:pt idx="218">
                  <c:v>мар.08</c:v>
                </c:pt>
                <c:pt idx="219">
                  <c:v>апр.08</c:v>
                </c:pt>
                <c:pt idx="220">
                  <c:v>май.08</c:v>
                </c:pt>
                <c:pt idx="221">
                  <c:v>июн.08</c:v>
                </c:pt>
                <c:pt idx="222">
                  <c:v>июл.08</c:v>
                </c:pt>
                <c:pt idx="223">
                  <c:v>авг.08</c:v>
                </c:pt>
                <c:pt idx="224">
                  <c:v>сен.08</c:v>
                </c:pt>
                <c:pt idx="225">
                  <c:v>окт.08</c:v>
                </c:pt>
                <c:pt idx="226">
                  <c:v>ноя.08</c:v>
                </c:pt>
                <c:pt idx="227">
                  <c:v>дек.08</c:v>
                </c:pt>
                <c:pt idx="228">
                  <c:v>янв.09</c:v>
                </c:pt>
                <c:pt idx="229">
                  <c:v>фев.09</c:v>
                </c:pt>
                <c:pt idx="230">
                  <c:v>мар.09</c:v>
                </c:pt>
                <c:pt idx="231">
                  <c:v>апр.09</c:v>
                </c:pt>
                <c:pt idx="232">
                  <c:v>май.09</c:v>
                </c:pt>
                <c:pt idx="233">
                  <c:v>июн.09</c:v>
                </c:pt>
                <c:pt idx="234">
                  <c:v>июл.09</c:v>
                </c:pt>
                <c:pt idx="235">
                  <c:v>авг.09</c:v>
                </c:pt>
                <c:pt idx="236">
                  <c:v>сен.09</c:v>
                </c:pt>
                <c:pt idx="237">
                  <c:v>окт.09</c:v>
                </c:pt>
                <c:pt idx="238">
                  <c:v>ноя.09</c:v>
                </c:pt>
                <c:pt idx="239">
                  <c:v>дек.09</c:v>
                </c:pt>
                <c:pt idx="240">
                  <c:v>янв.10</c:v>
                </c:pt>
                <c:pt idx="241">
                  <c:v>фев.10</c:v>
                </c:pt>
                <c:pt idx="242">
                  <c:v>мар.10</c:v>
                </c:pt>
                <c:pt idx="243">
                  <c:v>апр.10</c:v>
                </c:pt>
                <c:pt idx="244">
                  <c:v>май.10</c:v>
                </c:pt>
                <c:pt idx="245">
                  <c:v>июн.10</c:v>
                </c:pt>
                <c:pt idx="246">
                  <c:v>июл.10</c:v>
                </c:pt>
                <c:pt idx="247">
                  <c:v>авг.10</c:v>
                </c:pt>
                <c:pt idx="248">
                  <c:v>сен.10</c:v>
                </c:pt>
                <c:pt idx="249">
                  <c:v>окт.10</c:v>
                </c:pt>
                <c:pt idx="250">
                  <c:v>ноя.10</c:v>
                </c:pt>
                <c:pt idx="251">
                  <c:v>дек.10</c:v>
                </c:pt>
                <c:pt idx="252">
                  <c:v>янв.11</c:v>
                </c:pt>
                <c:pt idx="253">
                  <c:v>фев.11</c:v>
                </c:pt>
                <c:pt idx="254">
                  <c:v>мар.11</c:v>
                </c:pt>
                <c:pt idx="255">
                  <c:v>апр.11</c:v>
                </c:pt>
                <c:pt idx="256">
                  <c:v>май.11</c:v>
                </c:pt>
                <c:pt idx="257">
                  <c:v>июн.11</c:v>
                </c:pt>
                <c:pt idx="258">
                  <c:v>июл.11</c:v>
                </c:pt>
                <c:pt idx="259">
                  <c:v>авг.11</c:v>
                </c:pt>
                <c:pt idx="260">
                  <c:v>сен.11</c:v>
                </c:pt>
                <c:pt idx="261">
                  <c:v>окт.11</c:v>
                </c:pt>
                <c:pt idx="262">
                  <c:v>ноя.11</c:v>
                </c:pt>
                <c:pt idx="263">
                  <c:v>дек.11</c:v>
                </c:pt>
                <c:pt idx="264">
                  <c:v>янв.12</c:v>
                </c:pt>
                <c:pt idx="265">
                  <c:v>фев.12</c:v>
                </c:pt>
                <c:pt idx="266">
                  <c:v>мар.12</c:v>
                </c:pt>
                <c:pt idx="267">
                  <c:v>апр.12</c:v>
                </c:pt>
                <c:pt idx="268">
                  <c:v>май.12</c:v>
                </c:pt>
                <c:pt idx="269">
                  <c:v>июн.12</c:v>
                </c:pt>
                <c:pt idx="270">
                  <c:v>июл.12</c:v>
                </c:pt>
                <c:pt idx="271">
                  <c:v>авг.12</c:v>
                </c:pt>
                <c:pt idx="272">
                  <c:v>сен.12</c:v>
                </c:pt>
                <c:pt idx="273">
                  <c:v>окт.12</c:v>
                </c:pt>
                <c:pt idx="274">
                  <c:v>ноя.12</c:v>
                </c:pt>
                <c:pt idx="275">
                  <c:v>дек.12</c:v>
                </c:pt>
                <c:pt idx="276">
                  <c:v>янв.13</c:v>
                </c:pt>
                <c:pt idx="277">
                  <c:v>фев.13</c:v>
                </c:pt>
                <c:pt idx="278">
                  <c:v>мар.13</c:v>
                </c:pt>
                <c:pt idx="279">
                  <c:v>апр.13</c:v>
                </c:pt>
                <c:pt idx="280">
                  <c:v>май.13</c:v>
                </c:pt>
                <c:pt idx="281">
                  <c:v>июн.13</c:v>
                </c:pt>
                <c:pt idx="282">
                  <c:v>июл.13</c:v>
                </c:pt>
                <c:pt idx="283">
                  <c:v>авг.13</c:v>
                </c:pt>
                <c:pt idx="284">
                  <c:v>Sep-13</c:v>
                </c:pt>
                <c:pt idx="285">
                  <c:v>Oct-13</c:v>
                </c:pt>
                <c:pt idx="286">
                  <c:v>Nov-13</c:v>
                </c:pt>
                <c:pt idx="287">
                  <c:v>Dec-13</c:v>
                </c:pt>
                <c:pt idx="288">
                  <c:v>Jan-14</c:v>
                </c:pt>
                <c:pt idx="289">
                  <c:v>Feb-14</c:v>
                </c:pt>
                <c:pt idx="290">
                  <c:v>Mar-14</c:v>
                </c:pt>
                <c:pt idx="291">
                  <c:v>Apr 14</c:v>
                </c:pt>
                <c:pt idx="292">
                  <c:v>May-14</c:v>
                </c:pt>
                <c:pt idx="293">
                  <c:v>Jun-14</c:v>
                </c:pt>
                <c:pt idx="294">
                  <c:v>июл.14</c:v>
                </c:pt>
                <c:pt idx="295">
                  <c:v>авг.14</c:v>
                </c:pt>
                <c:pt idx="296">
                  <c:v>сен.14</c:v>
                </c:pt>
                <c:pt idx="297">
                  <c:v>окт.14</c:v>
                </c:pt>
                <c:pt idx="298">
                  <c:v>ноя.14</c:v>
                </c:pt>
                <c:pt idx="299">
                  <c:v>дек.14</c:v>
                </c:pt>
                <c:pt idx="300">
                  <c:v>янв.15</c:v>
                </c:pt>
                <c:pt idx="301">
                  <c:v>фев.15</c:v>
                </c:pt>
                <c:pt idx="302">
                  <c:v>мар.15</c:v>
                </c:pt>
                <c:pt idx="303">
                  <c:v>апр.15</c:v>
                </c:pt>
                <c:pt idx="304">
                  <c:v>май.15</c:v>
                </c:pt>
                <c:pt idx="305">
                  <c:v>июн.15</c:v>
                </c:pt>
                <c:pt idx="306">
                  <c:v>июл.15</c:v>
                </c:pt>
                <c:pt idx="307">
                  <c:v>авг.15</c:v>
                </c:pt>
                <c:pt idx="308">
                  <c:v>сен.15</c:v>
                </c:pt>
                <c:pt idx="309">
                  <c:v>окт.15</c:v>
                </c:pt>
                <c:pt idx="310">
                  <c:v>ноя.15</c:v>
                </c:pt>
                <c:pt idx="311">
                  <c:v>дек.15</c:v>
                </c:pt>
                <c:pt idx="312">
                  <c:v>янв.16</c:v>
                </c:pt>
                <c:pt idx="313">
                  <c:v>фев.16</c:v>
                </c:pt>
                <c:pt idx="314">
                  <c:v>мар.16</c:v>
                </c:pt>
                <c:pt idx="315">
                  <c:v>апр.16</c:v>
                </c:pt>
                <c:pt idx="316">
                  <c:v>май.16</c:v>
                </c:pt>
                <c:pt idx="317">
                  <c:v>июн.16</c:v>
                </c:pt>
                <c:pt idx="318">
                  <c:v>июл.16</c:v>
                </c:pt>
                <c:pt idx="319">
                  <c:v>авг.16</c:v>
                </c:pt>
                <c:pt idx="320">
                  <c:v>сен.16</c:v>
                </c:pt>
                <c:pt idx="321">
                  <c:v>окт.16</c:v>
                </c:pt>
                <c:pt idx="322">
                  <c:v>ноя.16</c:v>
                </c:pt>
                <c:pt idx="323">
                  <c:v>дек.16</c:v>
                </c:pt>
                <c:pt idx="324">
                  <c:v>янв.17</c:v>
                </c:pt>
                <c:pt idx="325">
                  <c:v>фев.17</c:v>
                </c:pt>
                <c:pt idx="326">
                  <c:v>мар.17</c:v>
                </c:pt>
                <c:pt idx="327">
                  <c:v>апр.17</c:v>
                </c:pt>
                <c:pt idx="328">
                  <c:v>май.17</c:v>
                </c:pt>
                <c:pt idx="329">
                  <c:v>июн.17</c:v>
                </c:pt>
                <c:pt idx="330">
                  <c:v>июл.17</c:v>
                </c:pt>
                <c:pt idx="331">
                  <c:v>авг.17</c:v>
                </c:pt>
                <c:pt idx="332">
                  <c:v>сен.17</c:v>
                </c:pt>
                <c:pt idx="333">
                  <c:v>окт.17</c:v>
                </c:pt>
                <c:pt idx="334">
                  <c:v>ноя.17</c:v>
                </c:pt>
                <c:pt idx="335">
                  <c:v>дек.17</c:v>
                </c:pt>
                <c:pt idx="336">
                  <c:v>янв.18</c:v>
                </c:pt>
                <c:pt idx="337">
                  <c:v>фев.18</c:v>
                </c:pt>
                <c:pt idx="338">
                  <c:v>мар.18</c:v>
                </c:pt>
              </c:strCache>
            </c:strRef>
          </c:cat>
          <c:val>
            <c:numRef>
              <c:f>'correct data'!$B$1:$B$339</c:f>
              <c:numCache>
                <c:formatCode>0.00</c:formatCode>
                <c:ptCount val="339"/>
                <c:pt idx="0">
                  <c:v>63504</c:v>
                </c:pt>
                <c:pt idx="1">
                  <c:v>57372</c:v>
                </c:pt>
                <c:pt idx="2">
                  <c:v>63504</c:v>
                </c:pt>
                <c:pt idx="3">
                  <c:v>61446</c:v>
                </c:pt>
                <c:pt idx="4">
                  <c:v>63504</c:v>
                </c:pt>
                <c:pt idx="5">
                  <c:v>61446</c:v>
                </c:pt>
                <c:pt idx="6">
                  <c:v>63504</c:v>
                </c:pt>
                <c:pt idx="7">
                  <c:v>63504</c:v>
                </c:pt>
                <c:pt idx="8">
                  <c:v>61446</c:v>
                </c:pt>
                <c:pt idx="9">
                  <c:v>63504</c:v>
                </c:pt>
                <c:pt idx="10">
                  <c:v>61446</c:v>
                </c:pt>
                <c:pt idx="11">
                  <c:v>63504</c:v>
                </c:pt>
                <c:pt idx="12">
                  <c:v>73584</c:v>
                </c:pt>
                <c:pt idx="13">
                  <c:v>66444</c:v>
                </c:pt>
                <c:pt idx="14">
                  <c:v>73584</c:v>
                </c:pt>
                <c:pt idx="15">
                  <c:v>71190</c:v>
                </c:pt>
                <c:pt idx="16">
                  <c:v>73584</c:v>
                </c:pt>
                <c:pt idx="17">
                  <c:v>71190</c:v>
                </c:pt>
                <c:pt idx="18">
                  <c:v>73584</c:v>
                </c:pt>
                <c:pt idx="19">
                  <c:v>73584</c:v>
                </c:pt>
                <c:pt idx="20">
                  <c:v>71190</c:v>
                </c:pt>
                <c:pt idx="21">
                  <c:v>73584</c:v>
                </c:pt>
                <c:pt idx="22">
                  <c:v>71190</c:v>
                </c:pt>
                <c:pt idx="23">
                  <c:v>73584</c:v>
                </c:pt>
                <c:pt idx="24">
                  <c:v>101556</c:v>
                </c:pt>
                <c:pt idx="25">
                  <c:v>86478</c:v>
                </c:pt>
                <c:pt idx="26">
                  <c:v>88536</c:v>
                </c:pt>
                <c:pt idx="27">
                  <c:v>85680</c:v>
                </c:pt>
                <c:pt idx="28">
                  <c:v>88536</c:v>
                </c:pt>
                <c:pt idx="29">
                  <c:v>83160</c:v>
                </c:pt>
                <c:pt idx="30">
                  <c:v>85932</c:v>
                </c:pt>
                <c:pt idx="31">
                  <c:v>91140</c:v>
                </c:pt>
                <c:pt idx="32">
                  <c:v>84420</c:v>
                </c:pt>
                <c:pt idx="33">
                  <c:v>96348</c:v>
                </c:pt>
                <c:pt idx="34">
                  <c:v>93240</c:v>
                </c:pt>
                <c:pt idx="35">
                  <c:v>97650</c:v>
                </c:pt>
                <c:pt idx="36">
                  <c:v>100212</c:v>
                </c:pt>
                <c:pt idx="37">
                  <c:v>85806</c:v>
                </c:pt>
                <c:pt idx="38">
                  <c:v>101094</c:v>
                </c:pt>
                <c:pt idx="39">
                  <c:v>96852</c:v>
                </c:pt>
                <c:pt idx="40">
                  <c:v>98532</c:v>
                </c:pt>
                <c:pt idx="41">
                  <c:v>95382</c:v>
                </c:pt>
                <c:pt idx="42">
                  <c:v>94584</c:v>
                </c:pt>
                <c:pt idx="43">
                  <c:v>82404</c:v>
                </c:pt>
                <c:pt idx="44">
                  <c:v>90048</c:v>
                </c:pt>
                <c:pt idx="45">
                  <c:v>98574</c:v>
                </c:pt>
                <c:pt idx="46">
                  <c:v>101976</c:v>
                </c:pt>
                <c:pt idx="47">
                  <c:v>108864</c:v>
                </c:pt>
                <c:pt idx="48">
                  <c:v>113568</c:v>
                </c:pt>
                <c:pt idx="49">
                  <c:v>90804</c:v>
                </c:pt>
                <c:pt idx="50">
                  <c:v>108066</c:v>
                </c:pt>
                <c:pt idx="51">
                  <c:v>91098</c:v>
                </c:pt>
                <c:pt idx="52">
                  <c:v>103446</c:v>
                </c:pt>
                <c:pt idx="53">
                  <c:v>97566</c:v>
                </c:pt>
                <c:pt idx="54">
                  <c:v>100128</c:v>
                </c:pt>
                <c:pt idx="55">
                  <c:v>103908</c:v>
                </c:pt>
                <c:pt idx="56">
                  <c:v>121548</c:v>
                </c:pt>
                <c:pt idx="57">
                  <c:v>110250</c:v>
                </c:pt>
                <c:pt idx="58">
                  <c:v>121464</c:v>
                </c:pt>
                <c:pt idx="59">
                  <c:v>127092</c:v>
                </c:pt>
                <c:pt idx="60">
                  <c:v>126714</c:v>
                </c:pt>
                <c:pt idx="61">
                  <c:v>115164</c:v>
                </c:pt>
                <c:pt idx="62">
                  <c:v>124698</c:v>
                </c:pt>
                <c:pt idx="63">
                  <c:v>120834</c:v>
                </c:pt>
                <c:pt idx="64">
                  <c:v>117894</c:v>
                </c:pt>
                <c:pt idx="65">
                  <c:v>112518</c:v>
                </c:pt>
                <c:pt idx="66">
                  <c:v>105420</c:v>
                </c:pt>
                <c:pt idx="67">
                  <c:v>100674</c:v>
                </c:pt>
                <c:pt idx="68">
                  <c:v>103488</c:v>
                </c:pt>
                <c:pt idx="69">
                  <c:v>109200</c:v>
                </c:pt>
                <c:pt idx="70">
                  <c:v>102942</c:v>
                </c:pt>
                <c:pt idx="71">
                  <c:v>118104</c:v>
                </c:pt>
                <c:pt idx="72">
                  <c:v>110880</c:v>
                </c:pt>
                <c:pt idx="73">
                  <c:v>88368</c:v>
                </c:pt>
                <c:pt idx="74">
                  <c:v>97356</c:v>
                </c:pt>
                <c:pt idx="75">
                  <c:v>83034</c:v>
                </c:pt>
                <c:pt idx="76">
                  <c:v>62076</c:v>
                </c:pt>
                <c:pt idx="77">
                  <c:v>46284</c:v>
                </c:pt>
                <c:pt idx="78">
                  <c:v>51870</c:v>
                </c:pt>
                <c:pt idx="79">
                  <c:v>62370</c:v>
                </c:pt>
                <c:pt idx="80">
                  <c:v>67200</c:v>
                </c:pt>
                <c:pt idx="81">
                  <c:v>103236</c:v>
                </c:pt>
                <c:pt idx="82">
                  <c:v>97608</c:v>
                </c:pt>
                <c:pt idx="83">
                  <c:v>103194</c:v>
                </c:pt>
                <c:pt idx="84">
                  <c:v>100632</c:v>
                </c:pt>
                <c:pt idx="85">
                  <c:v>95886</c:v>
                </c:pt>
                <c:pt idx="86">
                  <c:v>110334</c:v>
                </c:pt>
                <c:pt idx="87">
                  <c:v>98154</c:v>
                </c:pt>
                <c:pt idx="88">
                  <c:v>124530</c:v>
                </c:pt>
                <c:pt idx="89">
                  <c:v>92610</c:v>
                </c:pt>
                <c:pt idx="90">
                  <c:v>116130</c:v>
                </c:pt>
                <c:pt idx="91">
                  <c:v>85848</c:v>
                </c:pt>
                <c:pt idx="92">
                  <c:v>106470</c:v>
                </c:pt>
                <c:pt idx="93">
                  <c:v>123060</c:v>
                </c:pt>
                <c:pt idx="94">
                  <c:v>103194</c:v>
                </c:pt>
                <c:pt idx="95">
                  <c:v>131460</c:v>
                </c:pt>
                <c:pt idx="96">
                  <c:v>135156</c:v>
                </c:pt>
                <c:pt idx="97">
                  <c:v>97524</c:v>
                </c:pt>
                <c:pt idx="98">
                  <c:v>106218</c:v>
                </c:pt>
                <c:pt idx="99">
                  <c:v>121212</c:v>
                </c:pt>
                <c:pt idx="100">
                  <c:v>102354</c:v>
                </c:pt>
                <c:pt idx="101">
                  <c:v>111258</c:v>
                </c:pt>
                <c:pt idx="102">
                  <c:v>108528</c:v>
                </c:pt>
                <c:pt idx="103">
                  <c:v>112896</c:v>
                </c:pt>
                <c:pt idx="104">
                  <c:v>119784</c:v>
                </c:pt>
                <c:pt idx="105">
                  <c:v>122514</c:v>
                </c:pt>
                <c:pt idx="106">
                  <c:v>123480</c:v>
                </c:pt>
                <c:pt idx="107">
                  <c:v>144102</c:v>
                </c:pt>
                <c:pt idx="108">
                  <c:v>133140</c:v>
                </c:pt>
                <c:pt idx="109">
                  <c:v>107142</c:v>
                </c:pt>
                <c:pt idx="110">
                  <c:v>122976</c:v>
                </c:pt>
                <c:pt idx="111">
                  <c:v>133098</c:v>
                </c:pt>
                <c:pt idx="112">
                  <c:v>120834</c:v>
                </c:pt>
                <c:pt idx="113">
                  <c:v>99624</c:v>
                </c:pt>
                <c:pt idx="114">
                  <c:v>99204</c:v>
                </c:pt>
                <c:pt idx="115">
                  <c:v>118902</c:v>
                </c:pt>
                <c:pt idx="116">
                  <c:v>124236</c:v>
                </c:pt>
                <c:pt idx="117">
                  <c:v>134190</c:v>
                </c:pt>
                <c:pt idx="118">
                  <c:v>125790</c:v>
                </c:pt>
                <c:pt idx="119">
                  <c:v>145866</c:v>
                </c:pt>
                <c:pt idx="120">
                  <c:v>134568</c:v>
                </c:pt>
                <c:pt idx="121">
                  <c:v>127050</c:v>
                </c:pt>
                <c:pt idx="122">
                  <c:v>135702</c:v>
                </c:pt>
                <c:pt idx="123">
                  <c:v>139062</c:v>
                </c:pt>
                <c:pt idx="124">
                  <c:v>138978</c:v>
                </c:pt>
                <c:pt idx="125">
                  <c:v>122976</c:v>
                </c:pt>
                <c:pt idx="126">
                  <c:v>138558</c:v>
                </c:pt>
                <c:pt idx="127">
                  <c:v>122892</c:v>
                </c:pt>
                <c:pt idx="128">
                  <c:v>130326</c:v>
                </c:pt>
                <c:pt idx="129">
                  <c:v>144018</c:v>
                </c:pt>
                <c:pt idx="130">
                  <c:v>138474</c:v>
                </c:pt>
                <c:pt idx="131">
                  <c:v>149730</c:v>
                </c:pt>
                <c:pt idx="132">
                  <c:v>150108</c:v>
                </c:pt>
                <c:pt idx="133">
                  <c:v>136458</c:v>
                </c:pt>
                <c:pt idx="134">
                  <c:v>147000</c:v>
                </c:pt>
                <c:pt idx="135">
                  <c:v>135492</c:v>
                </c:pt>
                <c:pt idx="136">
                  <c:v>140238</c:v>
                </c:pt>
                <c:pt idx="137">
                  <c:v>139020</c:v>
                </c:pt>
                <c:pt idx="138">
                  <c:v>145824</c:v>
                </c:pt>
                <c:pt idx="139">
                  <c:v>147630</c:v>
                </c:pt>
                <c:pt idx="140">
                  <c:v>145740</c:v>
                </c:pt>
                <c:pt idx="141">
                  <c:v>157206</c:v>
                </c:pt>
                <c:pt idx="142">
                  <c:v>159348</c:v>
                </c:pt>
                <c:pt idx="143">
                  <c:v>161112</c:v>
                </c:pt>
                <c:pt idx="144">
                  <c:v>175938</c:v>
                </c:pt>
                <c:pt idx="145">
                  <c:v>144018</c:v>
                </c:pt>
                <c:pt idx="146">
                  <c:v>166656</c:v>
                </c:pt>
                <c:pt idx="147">
                  <c:v>159096</c:v>
                </c:pt>
                <c:pt idx="148">
                  <c:v>168294</c:v>
                </c:pt>
                <c:pt idx="149">
                  <c:v>155610</c:v>
                </c:pt>
                <c:pt idx="150">
                  <c:v>166740</c:v>
                </c:pt>
                <c:pt idx="151">
                  <c:v>176526</c:v>
                </c:pt>
                <c:pt idx="152">
                  <c:v>182364</c:v>
                </c:pt>
                <c:pt idx="153">
                  <c:v>207438</c:v>
                </c:pt>
                <c:pt idx="154">
                  <c:v>208530</c:v>
                </c:pt>
                <c:pt idx="155">
                  <c:v>228942</c:v>
                </c:pt>
                <c:pt idx="156">
                  <c:v>230874</c:v>
                </c:pt>
                <c:pt idx="157">
                  <c:v>198828</c:v>
                </c:pt>
                <c:pt idx="158">
                  <c:v>228060</c:v>
                </c:pt>
                <c:pt idx="159">
                  <c:v>226128</c:v>
                </c:pt>
                <c:pt idx="160">
                  <c:v>227892</c:v>
                </c:pt>
                <c:pt idx="161">
                  <c:v>228480</c:v>
                </c:pt>
                <c:pt idx="162">
                  <c:v>232218</c:v>
                </c:pt>
                <c:pt idx="163">
                  <c:v>234738</c:v>
                </c:pt>
                <c:pt idx="164">
                  <c:v>238770</c:v>
                </c:pt>
                <c:pt idx="165">
                  <c:v>244818</c:v>
                </c:pt>
                <c:pt idx="166">
                  <c:v>243852</c:v>
                </c:pt>
                <c:pt idx="167">
                  <c:v>269766</c:v>
                </c:pt>
                <c:pt idx="168">
                  <c:v>275142</c:v>
                </c:pt>
                <c:pt idx="169">
                  <c:v>258510</c:v>
                </c:pt>
                <c:pt idx="170">
                  <c:v>279216</c:v>
                </c:pt>
                <c:pt idx="171">
                  <c:v>274050</c:v>
                </c:pt>
                <c:pt idx="172">
                  <c:v>287994</c:v>
                </c:pt>
                <c:pt idx="173">
                  <c:v>279216</c:v>
                </c:pt>
                <c:pt idx="174">
                  <c:v>283458</c:v>
                </c:pt>
                <c:pt idx="175">
                  <c:v>293034</c:v>
                </c:pt>
                <c:pt idx="176">
                  <c:v>284172</c:v>
                </c:pt>
                <c:pt idx="177">
                  <c:v>294294</c:v>
                </c:pt>
                <c:pt idx="178">
                  <c:v>291732</c:v>
                </c:pt>
                <c:pt idx="179">
                  <c:v>303618</c:v>
                </c:pt>
                <c:pt idx="180">
                  <c:v>313362</c:v>
                </c:pt>
                <c:pt idx="181">
                  <c:v>287574</c:v>
                </c:pt>
                <c:pt idx="182">
                  <c:v>316260</c:v>
                </c:pt>
                <c:pt idx="183">
                  <c:v>299670</c:v>
                </c:pt>
                <c:pt idx="184">
                  <c:v>308994</c:v>
                </c:pt>
                <c:pt idx="185">
                  <c:v>313446</c:v>
                </c:pt>
                <c:pt idx="186">
                  <c:v>336294</c:v>
                </c:pt>
                <c:pt idx="187">
                  <c:v>338100</c:v>
                </c:pt>
                <c:pt idx="188">
                  <c:v>329322</c:v>
                </c:pt>
                <c:pt idx="189">
                  <c:v>350070</c:v>
                </c:pt>
                <c:pt idx="190">
                  <c:v>346878</c:v>
                </c:pt>
                <c:pt idx="191">
                  <c:v>364392</c:v>
                </c:pt>
                <c:pt idx="192">
                  <c:v>375270</c:v>
                </c:pt>
                <c:pt idx="193">
                  <c:v>355446</c:v>
                </c:pt>
                <c:pt idx="194">
                  <c:v>391986</c:v>
                </c:pt>
                <c:pt idx="195">
                  <c:v>363846</c:v>
                </c:pt>
                <c:pt idx="196">
                  <c:v>381612</c:v>
                </c:pt>
                <c:pt idx="197">
                  <c:v>400302</c:v>
                </c:pt>
                <c:pt idx="198">
                  <c:v>411222</c:v>
                </c:pt>
                <c:pt idx="199">
                  <c:v>429870</c:v>
                </c:pt>
                <c:pt idx="200">
                  <c:v>423696</c:v>
                </c:pt>
                <c:pt idx="201">
                  <c:v>441504</c:v>
                </c:pt>
                <c:pt idx="202">
                  <c:v>438564</c:v>
                </c:pt>
                <c:pt idx="203">
                  <c:v>471030</c:v>
                </c:pt>
                <c:pt idx="204">
                  <c:v>488082</c:v>
                </c:pt>
                <c:pt idx="205">
                  <c:v>453390</c:v>
                </c:pt>
                <c:pt idx="206">
                  <c:v>499464</c:v>
                </c:pt>
                <c:pt idx="207">
                  <c:v>492072</c:v>
                </c:pt>
                <c:pt idx="208">
                  <c:v>528066</c:v>
                </c:pt>
                <c:pt idx="209">
                  <c:v>527226</c:v>
                </c:pt>
                <c:pt idx="210">
                  <c:v>549486</c:v>
                </c:pt>
                <c:pt idx="211">
                  <c:v>570402</c:v>
                </c:pt>
                <c:pt idx="212">
                  <c:v>562884</c:v>
                </c:pt>
                <c:pt idx="213">
                  <c:v>597282</c:v>
                </c:pt>
                <c:pt idx="214">
                  <c:v>611856</c:v>
                </c:pt>
                <c:pt idx="215">
                  <c:v>640836</c:v>
                </c:pt>
                <c:pt idx="216">
                  <c:v>674436</c:v>
                </c:pt>
                <c:pt idx="217">
                  <c:v>652134</c:v>
                </c:pt>
                <c:pt idx="218">
                  <c:v>736134</c:v>
                </c:pt>
                <c:pt idx="219">
                  <c:v>720384</c:v>
                </c:pt>
                <c:pt idx="220">
                  <c:v>787752</c:v>
                </c:pt>
                <c:pt idx="221">
                  <c:v>741342</c:v>
                </c:pt>
                <c:pt idx="222">
                  <c:v>799680</c:v>
                </c:pt>
                <c:pt idx="223">
                  <c:v>842478</c:v>
                </c:pt>
                <c:pt idx="224">
                  <c:v>812196</c:v>
                </c:pt>
                <c:pt idx="225">
                  <c:v>842016</c:v>
                </c:pt>
                <c:pt idx="226">
                  <c:v>845838</c:v>
                </c:pt>
                <c:pt idx="227">
                  <c:v>854364</c:v>
                </c:pt>
                <c:pt idx="228">
                  <c:v>821562</c:v>
                </c:pt>
                <c:pt idx="229">
                  <c:v>766710</c:v>
                </c:pt>
                <c:pt idx="230">
                  <c:v>845082</c:v>
                </c:pt>
                <c:pt idx="231">
                  <c:v>813708</c:v>
                </c:pt>
                <c:pt idx="232">
                  <c:v>883008</c:v>
                </c:pt>
                <c:pt idx="233">
                  <c:v>887250</c:v>
                </c:pt>
                <c:pt idx="234">
                  <c:v>961254</c:v>
                </c:pt>
                <c:pt idx="235">
                  <c:v>971712</c:v>
                </c:pt>
                <c:pt idx="236">
                  <c:v>933156</c:v>
                </c:pt>
                <c:pt idx="237">
                  <c:v>985614</c:v>
                </c:pt>
                <c:pt idx="238">
                  <c:v>1013124</c:v>
                </c:pt>
                <c:pt idx="239">
                  <c:v>1055628</c:v>
                </c:pt>
                <c:pt idx="240">
                  <c:v>1076250</c:v>
                </c:pt>
                <c:pt idx="241">
                  <c:v>999684</c:v>
                </c:pt>
                <c:pt idx="242">
                  <c:v>1112412</c:v>
                </c:pt>
                <c:pt idx="243">
                  <c:v>1066128</c:v>
                </c:pt>
                <c:pt idx="244">
                  <c:v>1102248</c:v>
                </c:pt>
                <c:pt idx="245">
                  <c:v>1076544</c:v>
                </c:pt>
                <c:pt idx="246">
                  <c:v>1116528</c:v>
                </c:pt>
                <c:pt idx="247">
                  <c:v>1132488</c:v>
                </c:pt>
                <c:pt idx="248">
                  <c:v>1101282</c:v>
                </c:pt>
                <c:pt idx="249">
                  <c:v>1153782</c:v>
                </c:pt>
                <c:pt idx="250">
                  <c:v>1165374</c:v>
                </c:pt>
                <c:pt idx="251">
                  <c:v>1195194</c:v>
                </c:pt>
                <c:pt idx="252">
                  <c:v>1195614</c:v>
                </c:pt>
                <c:pt idx="253">
                  <c:v>1062600</c:v>
                </c:pt>
                <c:pt idx="254">
                  <c:v>1183476</c:v>
                </c:pt>
                <c:pt idx="255">
                  <c:v>1114596</c:v>
                </c:pt>
                <c:pt idx="256">
                  <c:v>1164240</c:v>
                </c:pt>
                <c:pt idx="257">
                  <c:v>1143408</c:v>
                </c:pt>
                <c:pt idx="258">
                  <c:v>1156722</c:v>
                </c:pt>
                <c:pt idx="259">
                  <c:v>1174992</c:v>
                </c:pt>
                <c:pt idx="260">
                  <c:v>1116696</c:v>
                </c:pt>
                <c:pt idx="261">
                  <c:v>1176546</c:v>
                </c:pt>
                <c:pt idx="262">
                  <c:v>1192086</c:v>
                </c:pt>
                <c:pt idx="263">
                  <c:v>1248156</c:v>
                </c:pt>
                <c:pt idx="264">
                  <c:v>1219596</c:v>
                </c:pt>
                <c:pt idx="265">
                  <c:v>1119174</c:v>
                </c:pt>
                <c:pt idx="266">
                  <c:v>1157016</c:v>
                </c:pt>
                <c:pt idx="267">
                  <c:v>1106532</c:v>
                </c:pt>
                <c:pt idx="268">
                  <c:v>1159872</c:v>
                </c:pt>
                <c:pt idx="269">
                  <c:v>1113546</c:v>
                </c:pt>
                <c:pt idx="270">
                  <c:v>1059912</c:v>
                </c:pt>
                <c:pt idx="271">
                  <c:v>1095864</c:v>
                </c:pt>
                <c:pt idx="272">
                  <c:v>1023792</c:v>
                </c:pt>
                <c:pt idx="273">
                  <c:v>1048992</c:v>
                </c:pt>
                <c:pt idx="274">
                  <c:v>1039248</c:v>
                </c:pt>
                <c:pt idx="275">
                  <c:v>1074444</c:v>
                </c:pt>
                <c:pt idx="276">
                  <c:v>1040676</c:v>
                </c:pt>
                <c:pt idx="277">
                  <c:v>944748</c:v>
                </c:pt>
                <c:pt idx="278">
                  <c:v>1076040</c:v>
                </c:pt>
                <c:pt idx="279">
                  <c:v>1075242</c:v>
                </c:pt>
                <c:pt idx="280">
                  <c:v>1142274</c:v>
                </c:pt>
                <c:pt idx="281">
                  <c:v>1122324</c:v>
                </c:pt>
                <c:pt idx="282">
                  <c:v>1130766</c:v>
                </c:pt>
                <c:pt idx="283">
                  <c:v>1103718</c:v>
                </c:pt>
                <c:pt idx="284">
                  <c:v>1073688</c:v>
                </c:pt>
                <c:pt idx="285">
                  <c:v>1175790</c:v>
                </c:pt>
                <c:pt idx="286">
                  <c:v>1172430</c:v>
                </c:pt>
                <c:pt idx="287">
                  <c:v>1235010</c:v>
                </c:pt>
                <c:pt idx="288">
                  <c:v>1184148</c:v>
                </c:pt>
                <c:pt idx="289">
                  <c:v>1061298</c:v>
                </c:pt>
                <c:pt idx="290">
                  <c:v>1181040</c:v>
                </c:pt>
                <c:pt idx="291">
                  <c:v>1164786</c:v>
                </c:pt>
                <c:pt idx="292">
                  <c:v>1213296</c:v>
                </c:pt>
                <c:pt idx="293">
                  <c:v>1202418</c:v>
                </c:pt>
                <c:pt idx="294">
                  <c:v>1235346</c:v>
                </c:pt>
                <c:pt idx="295">
                  <c:v>1203930</c:v>
                </c:pt>
                <c:pt idx="296">
                  <c:v>1167894</c:v>
                </c:pt>
                <c:pt idx="297">
                  <c:v>1203048</c:v>
                </c:pt>
                <c:pt idx="298">
                  <c:v>1200696</c:v>
                </c:pt>
                <c:pt idx="299">
                  <c:v>1294902</c:v>
                </c:pt>
                <c:pt idx="300">
                  <c:v>1250340</c:v>
                </c:pt>
                <c:pt idx="301">
                  <c:v>1126188</c:v>
                </c:pt>
                <c:pt idx="302">
                  <c:v>1238370</c:v>
                </c:pt>
                <c:pt idx="303">
                  <c:v>1172220</c:v>
                </c:pt>
                <c:pt idx="304">
                  <c:v>1245972</c:v>
                </c:pt>
                <c:pt idx="305">
                  <c:v>1246728</c:v>
                </c:pt>
                <c:pt idx="306">
                  <c:v>1270458</c:v>
                </c:pt>
                <c:pt idx="307">
                  <c:v>1250004</c:v>
                </c:pt>
                <c:pt idx="308">
                  <c:v>1199982</c:v>
                </c:pt>
                <c:pt idx="309">
                  <c:v>1255212</c:v>
                </c:pt>
                <c:pt idx="310">
                  <c:v>1246350</c:v>
                </c:pt>
                <c:pt idx="311">
                  <c:v>1305402</c:v>
                </c:pt>
                <c:pt idx="312">
                  <c:v>1273398</c:v>
                </c:pt>
                <c:pt idx="313">
                  <c:v>1204476</c:v>
                </c:pt>
                <c:pt idx="314">
                  <c:v>1294104</c:v>
                </c:pt>
                <c:pt idx="315">
                  <c:v>1178478</c:v>
                </c:pt>
                <c:pt idx="316">
                  <c:v>1269576</c:v>
                </c:pt>
                <c:pt idx="317">
                  <c:v>1270836</c:v>
                </c:pt>
                <c:pt idx="318">
                  <c:v>1321698</c:v>
                </c:pt>
                <c:pt idx="319">
                  <c:v>1337952</c:v>
                </c:pt>
                <c:pt idx="320">
                  <c:v>1262016</c:v>
                </c:pt>
                <c:pt idx="321">
                  <c:v>1302252</c:v>
                </c:pt>
                <c:pt idx="322">
                  <c:v>1289652</c:v>
                </c:pt>
                <c:pt idx="323">
                  <c:v>1372560</c:v>
                </c:pt>
                <c:pt idx="324">
                  <c:v>1368234</c:v>
                </c:pt>
                <c:pt idx="325">
                  <c:v>1220184</c:v>
                </c:pt>
                <c:pt idx="326">
                  <c:v>1350762</c:v>
                </c:pt>
                <c:pt idx="327">
                  <c:v>1239000</c:v>
                </c:pt>
                <c:pt idx="328">
                  <c:v>1331400</c:v>
                </c:pt>
                <c:pt idx="329">
                  <c:v>1288014</c:v>
                </c:pt>
                <c:pt idx="330">
                  <c:v>1311282</c:v>
                </c:pt>
                <c:pt idx="331">
                  <c:v>1362774</c:v>
                </c:pt>
                <c:pt idx="332">
                  <c:v>1284402</c:v>
                </c:pt>
                <c:pt idx="333">
                  <c:v>1347192</c:v>
                </c:pt>
                <c:pt idx="334">
                  <c:v>1363698</c:v>
                </c:pt>
                <c:pt idx="335">
                  <c:v>1377978</c:v>
                </c:pt>
                <c:pt idx="336">
                  <c:v>1361976</c:v>
                </c:pt>
                <c:pt idx="337">
                  <c:v>1239798</c:v>
                </c:pt>
                <c:pt idx="338">
                  <c:v>1353072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166976"/>
        <c:axId val="87240064"/>
      </c:lineChart>
      <c:lineChart>
        <c:grouping val="standard"/>
        <c:varyColors val="0"/>
        <c:ser>
          <c:idx val="1"/>
          <c:order val="1"/>
          <c:tx>
            <c:v>Цена за бушель, долл. США</c:v>
          </c:tx>
          <c:spPr>
            <a:ln w="63500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'correct data'!$A$1:$A$339</c:f>
              <c:strCache>
                <c:ptCount val="339"/>
                <c:pt idx="0">
                  <c:v>янв.90</c:v>
                </c:pt>
                <c:pt idx="1">
                  <c:v>фев.90</c:v>
                </c:pt>
                <c:pt idx="2">
                  <c:v>мар.90</c:v>
                </c:pt>
                <c:pt idx="3">
                  <c:v>апр.90</c:v>
                </c:pt>
                <c:pt idx="4">
                  <c:v>май.90</c:v>
                </c:pt>
                <c:pt idx="5">
                  <c:v>июн.90</c:v>
                </c:pt>
                <c:pt idx="6">
                  <c:v>июл.90</c:v>
                </c:pt>
                <c:pt idx="7">
                  <c:v>авг.90</c:v>
                </c:pt>
                <c:pt idx="8">
                  <c:v>сен.90</c:v>
                </c:pt>
                <c:pt idx="9">
                  <c:v>окт.90</c:v>
                </c:pt>
                <c:pt idx="10">
                  <c:v>ноя.90</c:v>
                </c:pt>
                <c:pt idx="11">
                  <c:v>дек.90</c:v>
                </c:pt>
                <c:pt idx="12">
                  <c:v>янв.91</c:v>
                </c:pt>
                <c:pt idx="13">
                  <c:v>фев.91</c:v>
                </c:pt>
                <c:pt idx="14">
                  <c:v>мар.91</c:v>
                </c:pt>
                <c:pt idx="15">
                  <c:v>апр.91</c:v>
                </c:pt>
                <c:pt idx="16">
                  <c:v>май.91</c:v>
                </c:pt>
                <c:pt idx="17">
                  <c:v>июн.91</c:v>
                </c:pt>
                <c:pt idx="18">
                  <c:v>июл.91</c:v>
                </c:pt>
                <c:pt idx="19">
                  <c:v>авг.91</c:v>
                </c:pt>
                <c:pt idx="20">
                  <c:v>сен.91</c:v>
                </c:pt>
                <c:pt idx="21">
                  <c:v>окт.91</c:v>
                </c:pt>
                <c:pt idx="22">
                  <c:v>ноя.91</c:v>
                </c:pt>
                <c:pt idx="23">
                  <c:v>дек.91</c:v>
                </c:pt>
                <c:pt idx="24">
                  <c:v>янв.92</c:v>
                </c:pt>
                <c:pt idx="25">
                  <c:v>фев.92</c:v>
                </c:pt>
                <c:pt idx="26">
                  <c:v>мар.92</c:v>
                </c:pt>
                <c:pt idx="27">
                  <c:v>апр.92</c:v>
                </c:pt>
                <c:pt idx="28">
                  <c:v>май.92</c:v>
                </c:pt>
                <c:pt idx="29">
                  <c:v>июн.92</c:v>
                </c:pt>
                <c:pt idx="30">
                  <c:v>июл.92</c:v>
                </c:pt>
                <c:pt idx="31">
                  <c:v>авг.92</c:v>
                </c:pt>
                <c:pt idx="32">
                  <c:v>сен.92</c:v>
                </c:pt>
                <c:pt idx="33">
                  <c:v>окт.92</c:v>
                </c:pt>
                <c:pt idx="34">
                  <c:v>ноя.92</c:v>
                </c:pt>
                <c:pt idx="35">
                  <c:v>дек.92</c:v>
                </c:pt>
                <c:pt idx="36">
                  <c:v>янв.93</c:v>
                </c:pt>
                <c:pt idx="37">
                  <c:v>фев.93</c:v>
                </c:pt>
                <c:pt idx="38">
                  <c:v>мар.93</c:v>
                </c:pt>
                <c:pt idx="39">
                  <c:v>апр.93</c:v>
                </c:pt>
                <c:pt idx="40">
                  <c:v>май.93</c:v>
                </c:pt>
                <c:pt idx="41">
                  <c:v>июн.93</c:v>
                </c:pt>
                <c:pt idx="42">
                  <c:v>июл.93</c:v>
                </c:pt>
                <c:pt idx="43">
                  <c:v>авг.93</c:v>
                </c:pt>
                <c:pt idx="44">
                  <c:v>сен.93</c:v>
                </c:pt>
                <c:pt idx="45">
                  <c:v>окт.93</c:v>
                </c:pt>
                <c:pt idx="46">
                  <c:v>ноя.93</c:v>
                </c:pt>
                <c:pt idx="47">
                  <c:v>дек.93</c:v>
                </c:pt>
                <c:pt idx="48">
                  <c:v>янв.94</c:v>
                </c:pt>
                <c:pt idx="49">
                  <c:v>фев.94</c:v>
                </c:pt>
                <c:pt idx="50">
                  <c:v>мар.94</c:v>
                </c:pt>
                <c:pt idx="51">
                  <c:v>апр.94</c:v>
                </c:pt>
                <c:pt idx="52">
                  <c:v>май.94</c:v>
                </c:pt>
                <c:pt idx="53">
                  <c:v>июн.94</c:v>
                </c:pt>
                <c:pt idx="54">
                  <c:v>июл.94</c:v>
                </c:pt>
                <c:pt idx="55">
                  <c:v>авг.94</c:v>
                </c:pt>
                <c:pt idx="56">
                  <c:v>сен.94</c:v>
                </c:pt>
                <c:pt idx="57">
                  <c:v>окт.94</c:v>
                </c:pt>
                <c:pt idx="58">
                  <c:v>ноя.94</c:v>
                </c:pt>
                <c:pt idx="59">
                  <c:v>дек.94</c:v>
                </c:pt>
                <c:pt idx="60">
                  <c:v>янв.95</c:v>
                </c:pt>
                <c:pt idx="61">
                  <c:v>фев.95</c:v>
                </c:pt>
                <c:pt idx="62">
                  <c:v>мар.95</c:v>
                </c:pt>
                <c:pt idx="63">
                  <c:v>апр.95</c:v>
                </c:pt>
                <c:pt idx="64">
                  <c:v>май.95</c:v>
                </c:pt>
                <c:pt idx="65">
                  <c:v>июн.95</c:v>
                </c:pt>
                <c:pt idx="66">
                  <c:v>июл.95</c:v>
                </c:pt>
                <c:pt idx="67">
                  <c:v>авг.95</c:v>
                </c:pt>
                <c:pt idx="68">
                  <c:v>сен.95</c:v>
                </c:pt>
                <c:pt idx="69">
                  <c:v>окт.95</c:v>
                </c:pt>
                <c:pt idx="70">
                  <c:v>ноя.95</c:v>
                </c:pt>
                <c:pt idx="71">
                  <c:v>дек.95</c:v>
                </c:pt>
                <c:pt idx="72">
                  <c:v>янв.96</c:v>
                </c:pt>
                <c:pt idx="73">
                  <c:v>фев.96</c:v>
                </c:pt>
                <c:pt idx="74">
                  <c:v>мар.96</c:v>
                </c:pt>
                <c:pt idx="75">
                  <c:v>апр.96</c:v>
                </c:pt>
                <c:pt idx="76">
                  <c:v>май.96</c:v>
                </c:pt>
                <c:pt idx="77">
                  <c:v>июн.96</c:v>
                </c:pt>
                <c:pt idx="78">
                  <c:v>июл.96</c:v>
                </c:pt>
                <c:pt idx="79">
                  <c:v>авг.96</c:v>
                </c:pt>
                <c:pt idx="80">
                  <c:v>сен.96</c:v>
                </c:pt>
                <c:pt idx="81">
                  <c:v>окт.96</c:v>
                </c:pt>
                <c:pt idx="82">
                  <c:v>ноя.96</c:v>
                </c:pt>
                <c:pt idx="83">
                  <c:v>дек.96</c:v>
                </c:pt>
                <c:pt idx="84">
                  <c:v>янв.97</c:v>
                </c:pt>
                <c:pt idx="85">
                  <c:v>фев.97</c:v>
                </c:pt>
                <c:pt idx="86">
                  <c:v>мар.97</c:v>
                </c:pt>
                <c:pt idx="87">
                  <c:v>апр.97</c:v>
                </c:pt>
                <c:pt idx="88">
                  <c:v>май.97</c:v>
                </c:pt>
                <c:pt idx="89">
                  <c:v>июн.97</c:v>
                </c:pt>
                <c:pt idx="90">
                  <c:v>июл.97</c:v>
                </c:pt>
                <c:pt idx="91">
                  <c:v>авг.97</c:v>
                </c:pt>
                <c:pt idx="92">
                  <c:v>сен.97</c:v>
                </c:pt>
                <c:pt idx="93">
                  <c:v>окт.97</c:v>
                </c:pt>
                <c:pt idx="94">
                  <c:v>ноя.97</c:v>
                </c:pt>
                <c:pt idx="95">
                  <c:v>дек.97</c:v>
                </c:pt>
                <c:pt idx="96">
                  <c:v>янв.98</c:v>
                </c:pt>
                <c:pt idx="97">
                  <c:v>фев.98</c:v>
                </c:pt>
                <c:pt idx="98">
                  <c:v>мар.98</c:v>
                </c:pt>
                <c:pt idx="99">
                  <c:v>апр.98</c:v>
                </c:pt>
                <c:pt idx="100">
                  <c:v>май.98</c:v>
                </c:pt>
                <c:pt idx="101">
                  <c:v>июн.98</c:v>
                </c:pt>
                <c:pt idx="102">
                  <c:v>июл.98</c:v>
                </c:pt>
                <c:pt idx="103">
                  <c:v>авг.98</c:v>
                </c:pt>
                <c:pt idx="104">
                  <c:v>сен.98</c:v>
                </c:pt>
                <c:pt idx="105">
                  <c:v>окт.98</c:v>
                </c:pt>
                <c:pt idx="106">
                  <c:v>ноя.98</c:v>
                </c:pt>
                <c:pt idx="107">
                  <c:v>дек.98</c:v>
                </c:pt>
                <c:pt idx="108">
                  <c:v>янв.99</c:v>
                </c:pt>
                <c:pt idx="109">
                  <c:v>фев.99</c:v>
                </c:pt>
                <c:pt idx="110">
                  <c:v>мар.99</c:v>
                </c:pt>
                <c:pt idx="111">
                  <c:v>апр.99</c:v>
                </c:pt>
                <c:pt idx="112">
                  <c:v>май.99</c:v>
                </c:pt>
                <c:pt idx="113">
                  <c:v>июн.99</c:v>
                </c:pt>
                <c:pt idx="114">
                  <c:v>июл.99</c:v>
                </c:pt>
                <c:pt idx="115">
                  <c:v>авг.99</c:v>
                </c:pt>
                <c:pt idx="116">
                  <c:v>сен.99</c:v>
                </c:pt>
                <c:pt idx="117">
                  <c:v>окт.99</c:v>
                </c:pt>
                <c:pt idx="118">
                  <c:v>ноя.99</c:v>
                </c:pt>
                <c:pt idx="119">
                  <c:v>дек.99</c:v>
                </c:pt>
                <c:pt idx="120">
                  <c:v>янв.00</c:v>
                </c:pt>
                <c:pt idx="121">
                  <c:v>фев.00</c:v>
                </c:pt>
                <c:pt idx="122">
                  <c:v>мар.00</c:v>
                </c:pt>
                <c:pt idx="123">
                  <c:v>апр.00</c:v>
                </c:pt>
                <c:pt idx="124">
                  <c:v>май.00</c:v>
                </c:pt>
                <c:pt idx="125">
                  <c:v>июн.00</c:v>
                </c:pt>
                <c:pt idx="126">
                  <c:v>июл.00</c:v>
                </c:pt>
                <c:pt idx="127">
                  <c:v>авг.00</c:v>
                </c:pt>
                <c:pt idx="128">
                  <c:v>сен.00</c:v>
                </c:pt>
                <c:pt idx="129">
                  <c:v>окт.00</c:v>
                </c:pt>
                <c:pt idx="130">
                  <c:v>ноя.00</c:v>
                </c:pt>
                <c:pt idx="131">
                  <c:v>дек.00</c:v>
                </c:pt>
                <c:pt idx="132">
                  <c:v>янв.01</c:v>
                </c:pt>
                <c:pt idx="133">
                  <c:v>фев.01</c:v>
                </c:pt>
                <c:pt idx="134">
                  <c:v>мар.01</c:v>
                </c:pt>
                <c:pt idx="135">
                  <c:v>апр.01</c:v>
                </c:pt>
                <c:pt idx="136">
                  <c:v>май.01</c:v>
                </c:pt>
                <c:pt idx="137">
                  <c:v>июн.01</c:v>
                </c:pt>
                <c:pt idx="138">
                  <c:v>июл.01</c:v>
                </c:pt>
                <c:pt idx="139">
                  <c:v>авг.01</c:v>
                </c:pt>
                <c:pt idx="140">
                  <c:v>сен.01</c:v>
                </c:pt>
                <c:pt idx="141">
                  <c:v>окт.01</c:v>
                </c:pt>
                <c:pt idx="142">
                  <c:v>ноя.01</c:v>
                </c:pt>
                <c:pt idx="143">
                  <c:v>дек.01</c:v>
                </c:pt>
                <c:pt idx="144">
                  <c:v>янв.02</c:v>
                </c:pt>
                <c:pt idx="145">
                  <c:v>фев.02</c:v>
                </c:pt>
                <c:pt idx="146">
                  <c:v>мар.02</c:v>
                </c:pt>
                <c:pt idx="147">
                  <c:v>апр.02</c:v>
                </c:pt>
                <c:pt idx="148">
                  <c:v>май.02</c:v>
                </c:pt>
                <c:pt idx="149">
                  <c:v>июн.02</c:v>
                </c:pt>
                <c:pt idx="150">
                  <c:v>июл.02</c:v>
                </c:pt>
                <c:pt idx="151">
                  <c:v>авг.02</c:v>
                </c:pt>
                <c:pt idx="152">
                  <c:v>сен.02</c:v>
                </c:pt>
                <c:pt idx="153">
                  <c:v>окт.02</c:v>
                </c:pt>
                <c:pt idx="154">
                  <c:v>ноя.02</c:v>
                </c:pt>
                <c:pt idx="155">
                  <c:v>дек.02</c:v>
                </c:pt>
                <c:pt idx="156">
                  <c:v>янв.03</c:v>
                </c:pt>
                <c:pt idx="157">
                  <c:v>фев.03</c:v>
                </c:pt>
                <c:pt idx="158">
                  <c:v>мар.03</c:v>
                </c:pt>
                <c:pt idx="159">
                  <c:v>апр.03</c:v>
                </c:pt>
                <c:pt idx="160">
                  <c:v>май.03</c:v>
                </c:pt>
                <c:pt idx="161">
                  <c:v>июн.03</c:v>
                </c:pt>
                <c:pt idx="162">
                  <c:v>июл.03</c:v>
                </c:pt>
                <c:pt idx="163">
                  <c:v>авг.03</c:v>
                </c:pt>
                <c:pt idx="164">
                  <c:v>сен.03</c:v>
                </c:pt>
                <c:pt idx="165">
                  <c:v>окт.03</c:v>
                </c:pt>
                <c:pt idx="166">
                  <c:v>ноя.03</c:v>
                </c:pt>
                <c:pt idx="167">
                  <c:v>дек.03</c:v>
                </c:pt>
                <c:pt idx="168">
                  <c:v>янв.04</c:v>
                </c:pt>
                <c:pt idx="169">
                  <c:v>фев.04</c:v>
                </c:pt>
                <c:pt idx="170">
                  <c:v>мар.04</c:v>
                </c:pt>
                <c:pt idx="171">
                  <c:v>апр.04</c:v>
                </c:pt>
                <c:pt idx="172">
                  <c:v>май.04</c:v>
                </c:pt>
                <c:pt idx="173">
                  <c:v>июн.04</c:v>
                </c:pt>
                <c:pt idx="174">
                  <c:v>июл.04</c:v>
                </c:pt>
                <c:pt idx="175">
                  <c:v>авг.04</c:v>
                </c:pt>
                <c:pt idx="176">
                  <c:v>сен.04</c:v>
                </c:pt>
                <c:pt idx="177">
                  <c:v>окт.04</c:v>
                </c:pt>
                <c:pt idx="178">
                  <c:v>ноя.04</c:v>
                </c:pt>
                <c:pt idx="179">
                  <c:v>дек.04</c:v>
                </c:pt>
                <c:pt idx="180">
                  <c:v>янв.05</c:v>
                </c:pt>
                <c:pt idx="181">
                  <c:v>фев.05</c:v>
                </c:pt>
                <c:pt idx="182">
                  <c:v>мар.05</c:v>
                </c:pt>
                <c:pt idx="183">
                  <c:v>апр.05</c:v>
                </c:pt>
                <c:pt idx="184">
                  <c:v>май.05</c:v>
                </c:pt>
                <c:pt idx="185">
                  <c:v>июн.05</c:v>
                </c:pt>
                <c:pt idx="186">
                  <c:v>июл.05</c:v>
                </c:pt>
                <c:pt idx="187">
                  <c:v>авг.05</c:v>
                </c:pt>
                <c:pt idx="188">
                  <c:v>сен.05</c:v>
                </c:pt>
                <c:pt idx="189">
                  <c:v>окт.05</c:v>
                </c:pt>
                <c:pt idx="190">
                  <c:v>ноя.05</c:v>
                </c:pt>
                <c:pt idx="191">
                  <c:v>дек.05</c:v>
                </c:pt>
                <c:pt idx="192">
                  <c:v>янв.06</c:v>
                </c:pt>
                <c:pt idx="193">
                  <c:v>фев.06</c:v>
                </c:pt>
                <c:pt idx="194">
                  <c:v>мар.06</c:v>
                </c:pt>
                <c:pt idx="195">
                  <c:v>апр.06</c:v>
                </c:pt>
                <c:pt idx="196">
                  <c:v>май.06</c:v>
                </c:pt>
                <c:pt idx="197">
                  <c:v>июн.06</c:v>
                </c:pt>
                <c:pt idx="198">
                  <c:v>июл.06</c:v>
                </c:pt>
                <c:pt idx="199">
                  <c:v>авг.06</c:v>
                </c:pt>
                <c:pt idx="200">
                  <c:v>сен.06</c:v>
                </c:pt>
                <c:pt idx="201">
                  <c:v>окт.06</c:v>
                </c:pt>
                <c:pt idx="202">
                  <c:v>ноя.06</c:v>
                </c:pt>
                <c:pt idx="203">
                  <c:v>дек.06</c:v>
                </c:pt>
                <c:pt idx="204">
                  <c:v>янв.07</c:v>
                </c:pt>
                <c:pt idx="205">
                  <c:v>фев.07</c:v>
                </c:pt>
                <c:pt idx="206">
                  <c:v>мар.07</c:v>
                </c:pt>
                <c:pt idx="207">
                  <c:v>апр.07</c:v>
                </c:pt>
                <c:pt idx="208">
                  <c:v>май.07</c:v>
                </c:pt>
                <c:pt idx="209">
                  <c:v>июн.07</c:v>
                </c:pt>
                <c:pt idx="210">
                  <c:v>июл.07</c:v>
                </c:pt>
                <c:pt idx="211">
                  <c:v>авг.07</c:v>
                </c:pt>
                <c:pt idx="212">
                  <c:v>сен.07</c:v>
                </c:pt>
                <c:pt idx="213">
                  <c:v>окт.07</c:v>
                </c:pt>
                <c:pt idx="214">
                  <c:v>ноя.07</c:v>
                </c:pt>
                <c:pt idx="215">
                  <c:v>дек.07</c:v>
                </c:pt>
                <c:pt idx="216">
                  <c:v>янв.08</c:v>
                </c:pt>
                <c:pt idx="217">
                  <c:v>фев.08</c:v>
                </c:pt>
                <c:pt idx="218">
                  <c:v>мар.08</c:v>
                </c:pt>
                <c:pt idx="219">
                  <c:v>апр.08</c:v>
                </c:pt>
                <c:pt idx="220">
                  <c:v>май.08</c:v>
                </c:pt>
                <c:pt idx="221">
                  <c:v>июн.08</c:v>
                </c:pt>
                <c:pt idx="222">
                  <c:v>июл.08</c:v>
                </c:pt>
                <c:pt idx="223">
                  <c:v>авг.08</c:v>
                </c:pt>
                <c:pt idx="224">
                  <c:v>сен.08</c:v>
                </c:pt>
                <c:pt idx="225">
                  <c:v>окт.08</c:v>
                </c:pt>
                <c:pt idx="226">
                  <c:v>ноя.08</c:v>
                </c:pt>
                <c:pt idx="227">
                  <c:v>дек.08</c:v>
                </c:pt>
                <c:pt idx="228">
                  <c:v>янв.09</c:v>
                </c:pt>
                <c:pt idx="229">
                  <c:v>фев.09</c:v>
                </c:pt>
                <c:pt idx="230">
                  <c:v>мар.09</c:v>
                </c:pt>
                <c:pt idx="231">
                  <c:v>апр.09</c:v>
                </c:pt>
                <c:pt idx="232">
                  <c:v>май.09</c:v>
                </c:pt>
                <c:pt idx="233">
                  <c:v>июн.09</c:v>
                </c:pt>
                <c:pt idx="234">
                  <c:v>июл.09</c:v>
                </c:pt>
                <c:pt idx="235">
                  <c:v>авг.09</c:v>
                </c:pt>
                <c:pt idx="236">
                  <c:v>сен.09</c:v>
                </c:pt>
                <c:pt idx="237">
                  <c:v>окт.09</c:v>
                </c:pt>
                <c:pt idx="238">
                  <c:v>ноя.09</c:v>
                </c:pt>
                <c:pt idx="239">
                  <c:v>дек.09</c:v>
                </c:pt>
                <c:pt idx="240">
                  <c:v>янв.10</c:v>
                </c:pt>
                <c:pt idx="241">
                  <c:v>фев.10</c:v>
                </c:pt>
                <c:pt idx="242">
                  <c:v>мар.10</c:v>
                </c:pt>
                <c:pt idx="243">
                  <c:v>апр.10</c:v>
                </c:pt>
                <c:pt idx="244">
                  <c:v>май.10</c:v>
                </c:pt>
                <c:pt idx="245">
                  <c:v>июн.10</c:v>
                </c:pt>
                <c:pt idx="246">
                  <c:v>июл.10</c:v>
                </c:pt>
                <c:pt idx="247">
                  <c:v>авг.10</c:v>
                </c:pt>
                <c:pt idx="248">
                  <c:v>сен.10</c:v>
                </c:pt>
                <c:pt idx="249">
                  <c:v>окт.10</c:v>
                </c:pt>
                <c:pt idx="250">
                  <c:v>ноя.10</c:v>
                </c:pt>
                <c:pt idx="251">
                  <c:v>дек.10</c:v>
                </c:pt>
                <c:pt idx="252">
                  <c:v>янв.11</c:v>
                </c:pt>
                <c:pt idx="253">
                  <c:v>фев.11</c:v>
                </c:pt>
                <c:pt idx="254">
                  <c:v>мар.11</c:v>
                </c:pt>
                <c:pt idx="255">
                  <c:v>апр.11</c:v>
                </c:pt>
                <c:pt idx="256">
                  <c:v>май.11</c:v>
                </c:pt>
                <c:pt idx="257">
                  <c:v>июн.11</c:v>
                </c:pt>
                <c:pt idx="258">
                  <c:v>июл.11</c:v>
                </c:pt>
                <c:pt idx="259">
                  <c:v>авг.11</c:v>
                </c:pt>
                <c:pt idx="260">
                  <c:v>сен.11</c:v>
                </c:pt>
                <c:pt idx="261">
                  <c:v>окт.11</c:v>
                </c:pt>
                <c:pt idx="262">
                  <c:v>ноя.11</c:v>
                </c:pt>
                <c:pt idx="263">
                  <c:v>дек.11</c:v>
                </c:pt>
                <c:pt idx="264">
                  <c:v>янв.12</c:v>
                </c:pt>
                <c:pt idx="265">
                  <c:v>фев.12</c:v>
                </c:pt>
                <c:pt idx="266">
                  <c:v>мар.12</c:v>
                </c:pt>
                <c:pt idx="267">
                  <c:v>апр.12</c:v>
                </c:pt>
                <c:pt idx="268">
                  <c:v>май.12</c:v>
                </c:pt>
                <c:pt idx="269">
                  <c:v>июн.12</c:v>
                </c:pt>
                <c:pt idx="270">
                  <c:v>июл.12</c:v>
                </c:pt>
                <c:pt idx="271">
                  <c:v>авг.12</c:v>
                </c:pt>
                <c:pt idx="272">
                  <c:v>сен.12</c:v>
                </c:pt>
                <c:pt idx="273">
                  <c:v>окт.12</c:v>
                </c:pt>
                <c:pt idx="274">
                  <c:v>ноя.12</c:v>
                </c:pt>
                <c:pt idx="275">
                  <c:v>дек.12</c:v>
                </c:pt>
                <c:pt idx="276">
                  <c:v>янв.13</c:v>
                </c:pt>
                <c:pt idx="277">
                  <c:v>фев.13</c:v>
                </c:pt>
                <c:pt idx="278">
                  <c:v>мар.13</c:v>
                </c:pt>
                <c:pt idx="279">
                  <c:v>апр.13</c:v>
                </c:pt>
                <c:pt idx="280">
                  <c:v>май.13</c:v>
                </c:pt>
                <c:pt idx="281">
                  <c:v>июн.13</c:v>
                </c:pt>
                <c:pt idx="282">
                  <c:v>июл.13</c:v>
                </c:pt>
                <c:pt idx="283">
                  <c:v>авг.13</c:v>
                </c:pt>
                <c:pt idx="284">
                  <c:v>Sep-13</c:v>
                </c:pt>
                <c:pt idx="285">
                  <c:v>Oct-13</c:v>
                </c:pt>
                <c:pt idx="286">
                  <c:v>Nov-13</c:v>
                </c:pt>
                <c:pt idx="287">
                  <c:v>Dec-13</c:v>
                </c:pt>
                <c:pt idx="288">
                  <c:v>Jan-14</c:v>
                </c:pt>
                <c:pt idx="289">
                  <c:v>Feb-14</c:v>
                </c:pt>
                <c:pt idx="290">
                  <c:v>Mar-14</c:v>
                </c:pt>
                <c:pt idx="291">
                  <c:v>Apr 14</c:v>
                </c:pt>
                <c:pt idx="292">
                  <c:v>May-14</c:v>
                </c:pt>
                <c:pt idx="293">
                  <c:v>Jun-14</c:v>
                </c:pt>
                <c:pt idx="294">
                  <c:v>июл.14</c:v>
                </c:pt>
                <c:pt idx="295">
                  <c:v>авг.14</c:v>
                </c:pt>
                <c:pt idx="296">
                  <c:v>сен.14</c:v>
                </c:pt>
                <c:pt idx="297">
                  <c:v>окт.14</c:v>
                </c:pt>
                <c:pt idx="298">
                  <c:v>ноя.14</c:v>
                </c:pt>
                <c:pt idx="299">
                  <c:v>дек.14</c:v>
                </c:pt>
                <c:pt idx="300">
                  <c:v>янв.15</c:v>
                </c:pt>
                <c:pt idx="301">
                  <c:v>фев.15</c:v>
                </c:pt>
                <c:pt idx="302">
                  <c:v>мар.15</c:v>
                </c:pt>
                <c:pt idx="303">
                  <c:v>апр.15</c:v>
                </c:pt>
                <c:pt idx="304">
                  <c:v>май.15</c:v>
                </c:pt>
                <c:pt idx="305">
                  <c:v>июн.15</c:v>
                </c:pt>
                <c:pt idx="306">
                  <c:v>июл.15</c:v>
                </c:pt>
                <c:pt idx="307">
                  <c:v>авг.15</c:v>
                </c:pt>
                <c:pt idx="308">
                  <c:v>сен.15</c:v>
                </c:pt>
                <c:pt idx="309">
                  <c:v>окт.15</c:v>
                </c:pt>
                <c:pt idx="310">
                  <c:v>ноя.15</c:v>
                </c:pt>
                <c:pt idx="311">
                  <c:v>дек.15</c:v>
                </c:pt>
                <c:pt idx="312">
                  <c:v>янв.16</c:v>
                </c:pt>
                <c:pt idx="313">
                  <c:v>фев.16</c:v>
                </c:pt>
                <c:pt idx="314">
                  <c:v>мар.16</c:v>
                </c:pt>
                <c:pt idx="315">
                  <c:v>апр.16</c:v>
                </c:pt>
                <c:pt idx="316">
                  <c:v>май.16</c:v>
                </c:pt>
                <c:pt idx="317">
                  <c:v>июн.16</c:v>
                </c:pt>
                <c:pt idx="318">
                  <c:v>июл.16</c:v>
                </c:pt>
                <c:pt idx="319">
                  <c:v>авг.16</c:v>
                </c:pt>
                <c:pt idx="320">
                  <c:v>сен.16</c:v>
                </c:pt>
                <c:pt idx="321">
                  <c:v>окт.16</c:v>
                </c:pt>
                <c:pt idx="322">
                  <c:v>ноя.16</c:v>
                </c:pt>
                <c:pt idx="323">
                  <c:v>дек.16</c:v>
                </c:pt>
                <c:pt idx="324">
                  <c:v>янв.17</c:v>
                </c:pt>
                <c:pt idx="325">
                  <c:v>фев.17</c:v>
                </c:pt>
                <c:pt idx="326">
                  <c:v>мар.17</c:v>
                </c:pt>
                <c:pt idx="327">
                  <c:v>апр.17</c:v>
                </c:pt>
                <c:pt idx="328">
                  <c:v>май.17</c:v>
                </c:pt>
                <c:pt idx="329">
                  <c:v>июн.17</c:v>
                </c:pt>
                <c:pt idx="330">
                  <c:v>июл.17</c:v>
                </c:pt>
                <c:pt idx="331">
                  <c:v>авг.17</c:v>
                </c:pt>
                <c:pt idx="332">
                  <c:v>сен.17</c:v>
                </c:pt>
                <c:pt idx="333">
                  <c:v>окт.17</c:v>
                </c:pt>
                <c:pt idx="334">
                  <c:v>ноя.17</c:v>
                </c:pt>
                <c:pt idx="335">
                  <c:v>дек.17</c:v>
                </c:pt>
                <c:pt idx="336">
                  <c:v>янв.18</c:v>
                </c:pt>
                <c:pt idx="337">
                  <c:v>фев.18</c:v>
                </c:pt>
                <c:pt idx="338">
                  <c:v>мар.18</c:v>
                </c:pt>
              </c:strCache>
            </c:strRef>
          </c:cat>
          <c:val>
            <c:numRef>
              <c:f>'correct data'!$C$1:$C$339</c:f>
              <c:numCache>
                <c:formatCode>General</c:formatCode>
                <c:ptCount val="339"/>
                <c:pt idx="0">
                  <c:v>2.31</c:v>
                </c:pt>
                <c:pt idx="1">
                  <c:v>2.3199999999999998</c:v>
                </c:pt>
                <c:pt idx="2">
                  <c:v>2.37</c:v>
                </c:pt>
                <c:pt idx="3">
                  <c:v>2.5099999999999998</c:v>
                </c:pt>
                <c:pt idx="4">
                  <c:v>2.62</c:v>
                </c:pt>
                <c:pt idx="5">
                  <c:v>2.63</c:v>
                </c:pt>
                <c:pt idx="6">
                  <c:v>2.62</c:v>
                </c:pt>
                <c:pt idx="7">
                  <c:v>2.5099999999999998</c:v>
                </c:pt>
                <c:pt idx="8">
                  <c:v>2.3199999999999998</c:v>
                </c:pt>
                <c:pt idx="9">
                  <c:v>2.19</c:v>
                </c:pt>
                <c:pt idx="10">
                  <c:v>2.16</c:v>
                </c:pt>
                <c:pt idx="11">
                  <c:v>2.2200000000000002</c:v>
                </c:pt>
                <c:pt idx="12">
                  <c:v>2.1785028790786947</c:v>
                </c:pt>
                <c:pt idx="13">
                  <c:v>2.2264875239923221</c:v>
                </c:pt>
                <c:pt idx="14">
                  <c:v>2.2936660268714011</c:v>
                </c:pt>
                <c:pt idx="15">
                  <c:v>2.3224568138195778</c:v>
                </c:pt>
                <c:pt idx="16">
                  <c:v>2.2840690978886755</c:v>
                </c:pt>
                <c:pt idx="17">
                  <c:v>2.216890595009597</c:v>
                </c:pt>
                <c:pt idx="18">
                  <c:v>2.1785028790786947</c:v>
                </c:pt>
                <c:pt idx="19">
                  <c:v>2.2360844529750481</c:v>
                </c:pt>
                <c:pt idx="20">
                  <c:v>2.2360844529750481</c:v>
                </c:pt>
                <c:pt idx="21">
                  <c:v>2.216890595009597</c:v>
                </c:pt>
                <c:pt idx="22">
                  <c:v>2.1976967370441458</c:v>
                </c:pt>
                <c:pt idx="23">
                  <c:v>2.2360844529750481</c:v>
                </c:pt>
                <c:pt idx="24">
                  <c:v>2.2367194780987885</c:v>
                </c:pt>
                <c:pt idx="25">
                  <c:v>2.2926374650512584</c:v>
                </c:pt>
                <c:pt idx="26">
                  <c:v>2.3205964585274934</c:v>
                </c:pt>
                <c:pt idx="27">
                  <c:v>2.3112767940354146</c:v>
                </c:pt>
                <c:pt idx="28">
                  <c:v>2.3205964585274934</c:v>
                </c:pt>
                <c:pt idx="29">
                  <c:v>2.3019571295433368</c:v>
                </c:pt>
                <c:pt idx="30">
                  <c:v>2.1714818266542406</c:v>
                </c:pt>
                <c:pt idx="31">
                  <c:v>2.0037278657968312</c:v>
                </c:pt>
                <c:pt idx="32">
                  <c:v>2.0130475302889099</c:v>
                </c:pt>
                <c:pt idx="33">
                  <c:v>1.9105312208760483</c:v>
                </c:pt>
                <c:pt idx="34">
                  <c:v>1.8452935694315005</c:v>
                </c:pt>
                <c:pt idx="35">
                  <c:v>2.1435228331780056</c:v>
                </c:pt>
                <c:pt idx="36">
                  <c:v>1.8354430379746831</c:v>
                </c:pt>
                <c:pt idx="37">
                  <c:v>1.8083182640144664</c:v>
                </c:pt>
                <c:pt idx="38">
                  <c:v>1.8987341772151898</c:v>
                </c:pt>
                <c:pt idx="39">
                  <c:v>1.9529837251356239</c:v>
                </c:pt>
                <c:pt idx="40">
                  <c:v>1.934900542495479</c:v>
                </c:pt>
                <c:pt idx="41">
                  <c:v>1.8896925858951172</c:v>
                </c:pt>
                <c:pt idx="42">
                  <c:v>2.007233273056058</c:v>
                </c:pt>
                <c:pt idx="43">
                  <c:v>2.0343580470162745</c:v>
                </c:pt>
                <c:pt idx="44">
                  <c:v>1.9981916817359853</c:v>
                </c:pt>
                <c:pt idx="45">
                  <c:v>2.0614828209764915</c:v>
                </c:pt>
                <c:pt idx="46">
                  <c:v>2.2151898734177213</c:v>
                </c:pt>
                <c:pt idx="47">
                  <c:v>2.4141048824593128</c:v>
                </c:pt>
                <c:pt idx="48">
                  <c:v>2.3809523809523814</c:v>
                </c:pt>
                <c:pt idx="49">
                  <c:v>2.4603174603174605</c:v>
                </c:pt>
                <c:pt idx="50">
                  <c:v>2.4162257495590831</c:v>
                </c:pt>
                <c:pt idx="51">
                  <c:v>2.3368606701940036</c:v>
                </c:pt>
                <c:pt idx="52">
                  <c:v>2.2927689594356262</c:v>
                </c:pt>
                <c:pt idx="53">
                  <c:v>2.3015873015873018</c:v>
                </c:pt>
                <c:pt idx="54">
                  <c:v>2.0194003527336863</c:v>
                </c:pt>
                <c:pt idx="55">
                  <c:v>1.9047619047619051</c:v>
                </c:pt>
                <c:pt idx="56">
                  <c:v>1.9312169312169314</c:v>
                </c:pt>
                <c:pt idx="57">
                  <c:v>1.8165784832451501</c:v>
                </c:pt>
                <c:pt idx="58">
                  <c:v>1.7548500881834217</c:v>
                </c:pt>
                <c:pt idx="59">
                  <c:v>1.8783068783068784</c:v>
                </c:pt>
                <c:pt idx="60">
                  <c:v>1.8782161234991424</c:v>
                </c:pt>
                <c:pt idx="61">
                  <c:v>1.9125214408233278</c:v>
                </c:pt>
                <c:pt idx="62">
                  <c:v>1.9725557461406518</c:v>
                </c:pt>
                <c:pt idx="63">
                  <c:v>2.0240137221269299</c:v>
                </c:pt>
                <c:pt idx="64">
                  <c:v>2.0754716981132075</c:v>
                </c:pt>
                <c:pt idx="65">
                  <c:v>2.1526586620926245</c:v>
                </c:pt>
                <c:pt idx="66">
                  <c:v>2.2555746140651802</c:v>
                </c:pt>
                <c:pt idx="67">
                  <c:v>2.2555746140651802</c:v>
                </c:pt>
                <c:pt idx="68">
                  <c:v>2.3070325900514579</c:v>
                </c:pt>
                <c:pt idx="69">
                  <c:v>2.3927958833619214</c:v>
                </c:pt>
                <c:pt idx="70">
                  <c:v>2.4614065180102918</c:v>
                </c:pt>
                <c:pt idx="71">
                  <c:v>2.6329331046312179</c:v>
                </c:pt>
                <c:pt idx="72">
                  <c:v>2.5750000000000002</c:v>
                </c:pt>
                <c:pt idx="73">
                  <c:v>2.8083333333333336</c:v>
                </c:pt>
                <c:pt idx="74">
                  <c:v>2.9249999999999998</c:v>
                </c:pt>
                <c:pt idx="75">
                  <c:v>3.2083333333333335</c:v>
                </c:pt>
                <c:pt idx="76">
                  <c:v>3.4499999999999997</c:v>
                </c:pt>
                <c:pt idx="77">
                  <c:v>3.5000000000000004</c:v>
                </c:pt>
                <c:pt idx="78">
                  <c:v>3.6916666666666664</c:v>
                </c:pt>
                <c:pt idx="79">
                  <c:v>3.5833333333333335</c:v>
                </c:pt>
                <c:pt idx="80">
                  <c:v>2.9666666666666668</c:v>
                </c:pt>
                <c:pt idx="81">
                  <c:v>2.4</c:v>
                </c:pt>
                <c:pt idx="82">
                  <c:v>2.2166666666666668</c:v>
                </c:pt>
                <c:pt idx="83">
                  <c:v>2.1916666666666669</c:v>
                </c:pt>
                <c:pt idx="84">
                  <c:v>2.1905537459283386</c:v>
                </c:pt>
                <c:pt idx="85">
                  <c:v>2.1579804560260585</c:v>
                </c:pt>
                <c:pt idx="86">
                  <c:v>2.271986970684039</c:v>
                </c:pt>
                <c:pt idx="87">
                  <c:v>2.2801302931596088</c:v>
                </c:pt>
                <c:pt idx="88">
                  <c:v>2.1905537459283386</c:v>
                </c:pt>
                <c:pt idx="89">
                  <c:v>2.0846905537459284</c:v>
                </c:pt>
                <c:pt idx="90">
                  <c:v>1.9706840390879479</c:v>
                </c:pt>
                <c:pt idx="91">
                  <c:v>2.0358306188925082</c:v>
                </c:pt>
                <c:pt idx="92">
                  <c:v>2.0521172638436482</c:v>
                </c:pt>
                <c:pt idx="93">
                  <c:v>2.0684039087947883</c:v>
                </c:pt>
                <c:pt idx="94">
                  <c:v>2.043973941368078</c:v>
                </c:pt>
                <c:pt idx="95">
                  <c:v>2.0521172638436482</c:v>
                </c:pt>
                <c:pt idx="96">
                  <c:v>2.0529270248596636</c:v>
                </c:pt>
                <c:pt idx="97">
                  <c:v>2.0449077786688052</c:v>
                </c:pt>
                <c:pt idx="98">
                  <c:v>2.0449077786688052</c:v>
                </c:pt>
                <c:pt idx="99">
                  <c:v>1.9326383319967926</c:v>
                </c:pt>
                <c:pt idx="100">
                  <c:v>1.876503608660786</c:v>
                </c:pt>
                <c:pt idx="101">
                  <c:v>1.8283881315156376</c:v>
                </c:pt>
                <c:pt idx="102">
                  <c:v>1.7562149157979152</c:v>
                </c:pt>
                <c:pt idx="103">
                  <c:v>1.5156375300721732</c:v>
                </c:pt>
                <c:pt idx="104">
                  <c:v>1.4755412991178831</c:v>
                </c:pt>
                <c:pt idx="105">
                  <c:v>1.5316760224538895</c:v>
                </c:pt>
                <c:pt idx="106">
                  <c:v>1.5477145148356055</c:v>
                </c:pt>
                <c:pt idx="107">
                  <c:v>1.6038492381716121</c:v>
                </c:pt>
                <c:pt idx="108">
                  <c:v>1.6156862745098042</c:v>
                </c:pt>
                <c:pt idx="109">
                  <c:v>1.607843137254902</c:v>
                </c:pt>
                <c:pt idx="110">
                  <c:v>1.6156862745098042</c:v>
                </c:pt>
                <c:pt idx="111">
                  <c:v>1.6</c:v>
                </c:pt>
                <c:pt idx="112">
                  <c:v>1.5607843137254902</c:v>
                </c:pt>
                <c:pt idx="113">
                  <c:v>1.5450980392156863</c:v>
                </c:pt>
                <c:pt idx="114">
                  <c:v>1.3647058823529412</c:v>
                </c:pt>
                <c:pt idx="115">
                  <c:v>1.3725490196078431</c:v>
                </c:pt>
                <c:pt idx="116">
                  <c:v>1.3725490196078431</c:v>
                </c:pt>
                <c:pt idx="117">
                  <c:v>1.3254901960784313</c:v>
                </c:pt>
                <c:pt idx="118">
                  <c:v>1.3333333333333335</c:v>
                </c:pt>
                <c:pt idx="119">
                  <c:v>1.4274509803921571</c:v>
                </c:pt>
                <c:pt idx="120">
                  <c:v>1.4491654021244309</c:v>
                </c:pt>
                <c:pt idx="121">
                  <c:v>1.5022761760242791</c:v>
                </c:pt>
                <c:pt idx="122">
                  <c:v>1.5402124430955992</c:v>
                </c:pt>
                <c:pt idx="123">
                  <c:v>1.5402124430955992</c:v>
                </c:pt>
                <c:pt idx="124">
                  <c:v>1.6009104704097115</c:v>
                </c:pt>
                <c:pt idx="125">
                  <c:v>1.4491654021244309</c:v>
                </c:pt>
                <c:pt idx="126">
                  <c:v>1.2443095599393019</c:v>
                </c:pt>
                <c:pt idx="127">
                  <c:v>1.1532625189681336</c:v>
                </c:pt>
                <c:pt idx="128">
                  <c:v>1.2215477996965098</c:v>
                </c:pt>
                <c:pt idx="129">
                  <c:v>1.3201820940819422</c:v>
                </c:pt>
                <c:pt idx="130">
                  <c:v>1.4112291350531108</c:v>
                </c:pt>
                <c:pt idx="131">
                  <c:v>1.4946889226100151</c:v>
                </c:pt>
                <c:pt idx="132">
                  <c:v>1.4623338257016247</c:v>
                </c:pt>
                <c:pt idx="133">
                  <c:v>1.4475627769571637</c:v>
                </c:pt>
                <c:pt idx="134">
                  <c:v>1.4475627769571637</c:v>
                </c:pt>
                <c:pt idx="135">
                  <c:v>1.3958641063515509</c:v>
                </c:pt>
                <c:pt idx="136">
                  <c:v>1.3441654357459378</c:v>
                </c:pt>
                <c:pt idx="137">
                  <c:v>1.2998522895125553</c:v>
                </c:pt>
                <c:pt idx="138">
                  <c:v>1.3810930576070901</c:v>
                </c:pt>
                <c:pt idx="139">
                  <c:v>1.4032496307237812</c:v>
                </c:pt>
                <c:pt idx="140">
                  <c:v>1.4106351550960117</c:v>
                </c:pt>
                <c:pt idx="141">
                  <c:v>1.3589364844903988</c:v>
                </c:pt>
                <c:pt idx="142">
                  <c:v>1.3663220088626291</c:v>
                </c:pt>
                <c:pt idx="143">
                  <c:v>1.4623338257016247</c:v>
                </c:pt>
                <c:pt idx="144">
                  <c:v>1.4316860465116279</c:v>
                </c:pt>
                <c:pt idx="145">
                  <c:v>1.4026162790697676</c:v>
                </c:pt>
                <c:pt idx="146">
                  <c:v>1.4098837209302326</c:v>
                </c:pt>
                <c:pt idx="147">
                  <c:v>1.3880813953488373</c:v>
                </c:pt>
                <c:pt idx="148">
                  <c:v>1.4026162790697676</c:v>
                </c:pt>
                <c:pt idx="149">
                  <c:v>1.4316860465116279</c:v>
                </c:pt>
                <c:pt idx="150">
                  <c:v>1.5479651162790697</c:v>
                </c:pt>
                <c:pt idx="151">
                  <c:v>1.7296511627906976</c:v>
                </c:pt>
                <c:pt idx="152">
                  <c:v>1.7950581395348839</c:v>
                </c:pt>
                <c:pt idx="153">
                  <c:v>1.7005813953488373</c:v>
                </c:pt>
                <c:pt idx="154">
                  <c:v>1.6569767441860466</c:v>
                </c:pt>
                <c:pt idx="155">
                  <c:v>1.6860465116279071</c:v>
                </c:pt>
                <c:pt idx="156">
                  <c:v>1.6548295454545456</c:v>
                </c:pt>
                <c:pt idx="157">
                  <c:v>1.6619318181818181</c:v>
                </c:pt>
                <c:pt idx="158">
                  <c:v>1.6548295454545456</c:v>
                </c:pt>
                <c:pt idx="159">
                  <c:v>1.6619318181818181</c:v>
                </c:pt>
                <c:pt idx="160">
                  <c:v>1.6903409090909092</c:v>
                </c:pt>
                <c:pt idx="161">
                  <c:v>1.6619318181818181</c:v>
                </c:pt>
                <c:pt idx="162">
                  <c:v>1.5411931818181819</c:v>
                </c:pt>
                <c:pt idx="163">
                  <c:v>1.5269886363636365</c:v>
                </c:pt>
                <c:pt idx="164">
                  <c:v>1.5625000000000002</c:v>
                </c:pt>
                <c:pt idx="165">
                  <c:v>1.5056818181818183</c:v>
                </c:pt>
                <c:pt idx="166">
                  <c:v>1.5625000000000002</c:v>
                </c:pt>
                <c:pt idx="167">
                  <c:v>1.6406250000000002</c:v>
                </c:pt>
                <c:pt idx="168">
                  <c:v>1.6539792387543253</c:v>
                </c:pt>
                <c:pt idx="169">
                  <c:v>1.8062283737024221</c:v>
                </c:pt>
                <c:pt idx="170">
                  <c:v>1.9031141868512109</c:v>
                </c:pt>
                <c:pt idx="171">
                  <c:v>2</c:v>
                </c:pt>
                <c:pt idx="172">
                  <c:v>1.986159169550173</c:v>
                </c:pt>
                <c:pt idx="173">
                  <c:v>1.9307958477508651</c:v>
                </c:pt>
                <c:pt idx="174">
                  <c:v>1.7370242214532869</c:v>
                </c:pt>
                <c:pt idx="175">
                  <c:v>1.6193771626297577</c:v>
                </c:pt>
                <c:pt idx="176">
                  <c:v>1.5224913494809689</c:v>
                </c:pt>
                <c:pt idx="177">
                  <c:v>1.4878892733564013</c:v>
                </c:pt>
                <c:pt idx="178">
                  <c:v>1.4186851211072662</c:v>
                </c:pt>
                <c:pt idx="179">
                  <c:v>1.4117647058823528</c:v>
                </c:pt>
                <c:pt idx="180">
                  <c:v>1.4190093708165998</c:v>
                </c:pt>
                <c:pt idx="181">
                  <c:v>1.3052208835341366</c:v>
                </c:pt>
                <c:pt idx="182">
                  <c:v>1.3520749665327978</c:v>
                </c:pt>
                <c:pt idx="183">
                  <c:v>1.3386880856760375</c:v>
                </c:pt>
                <c:pt idx="184">
                  <c:v>1.3253012048192772</c:v>
                </c:pt>
                <c:pt idx="185">
                  <c:v>1.3587684069611778</c:v>
                </c:pt>
                <c:pt idx="186">
                  <c:v>1.4123159303882196</c:v>
                </c:pt>
                <c:pt idx="187">
                  <c:v>1.3052208835341366</c:v>
                </c:pt>
                <c:pt idx="188">
                  <c:v>1.2717536813922357</c:v>
                </c:pt>
                <c:pt idx="189">
                  <c:v>1.2182061579651942</c:v>
                </c:pt>
                <c:pt idx="190">
                  <c:v>1.1847389558232932</c:v>
                </c:pt>
                <c:pt idx="191">
                  <c:v>1.285140562248996</c:v>
                </c:pt>
                <c:pt idx="192">
                  <c:v>1.2970168612191959</c:v>
                </c:pt>
                <c:pt idx="193">
                  <c:v>1.3099870298313878</c:v>
                </c:pt>
                <c:pt idx="194">
                  <c:v>1.3359273670557716</c:v>
                </c:pt>
                <c:pt idx="195">
                  <c:v>1.3683527885862514</c:v>
                </c:pt>
                <c:pt idx="196">
                  <c:v>1.4072632944228274</c:v>
                </c:pt>
                <c:pt idx="197">
                  <c:v>1.3878080415045395</c:v>
                </c:pt>
                <c:pt idx="198">
                  <c:v>1.3878080415045395</c:v>
                </c:pt>
                <c:pt idx="199">
                  <c:v>1.3553826199740595</c:v>
                </c:pt>
                <c:pt idx="200">
                  <c:v>1.4267185473411155</c:v>
                </c:pt>
                <c:pt idx="201">
                  <c:v>1.6472114137483787</c:v>
                </c:pt>
                <c:pt idx="202">
                  <c:v>1.8612191958495461</c:v>
                </c:pt>
                <c:pt idx="203">
                  <c:v>1.9520103761348895</c:v>
                </c:pt>
                <c:pt idx="204">
                  <c:v>1.9230769230769231</c:v>
                </c:pt>
                <c:pt idx="205">
                  <c:v>2.1689785624211857</c:v>
                </c:pt>
                <c:pt idx="206">
                  <c:v>2.1626733921815893</c:v>
                </c:pt>
                <c:pt idx="207">
                  <c:v>2.1374527112232031</c:v>
                </c:pt>
                <c:pt idx="208">
                  <c:v>2.2005044136191683</c:v>
                </c:pt>
                <c:pt idx="209">
                  <c:v>2.2131147540983607</c:v>
                </c:pt>
                <c:pt idx="210">
                  <c:v>2.0933165195460277</c:v>
                </c:pt>
                <c:pt idx="211">
                  <c:v>2.0554854981084492</c:v>
                </c:pt>
                <c:pt idx="212">
                  <c:v>2.0744010088272384</c:v>
                </c:pt>
                <c:pt idx="213">
                  <c:v>2.0744010088272384</c:v>
                </c:pt>
                <c:pt idx="214">
                  <c:v>2.1626733921815893</c:v>
                </c:pt>
                <c:pt idx="215">
                  <c:v>2.3707440100882726</c:v>
                </c:pt>
                <c:pt idx="216">
                  <c:v>2.4104432301153613</c:v>
                </c:pt>
                <c:pt idx="217">
                  <c:v>2.7504553734061932</c:v>
                </c:pt>
                <c:pt idx="218">
                  <c:v>2.8536733454766243</c:v>
                </c:pt>
                <c:pt idx="219">
                  <c:v>3.1268973891924712</c:v>
                </c:pt>
                <c:pt idx="220">
                  <c:v>3.2058287795992717</c:v>
                </c:pt>
                <c:pt idx="221">
                  <c:v>3.3272616879174257</c:v>
                </c:pt>
                <c:pt idx="222">
                  <c:v>3.1815421979356406</c:v>
                </c:pt>
                <c:pt idx="223">
                  <c:v>3.1936854887674557</c:v>
                </c:pt>
                <c:pt idx="224">
                  <c:v>3.0479659987856706</c:v>
                </c:pt>
                <c:pt idx="225">
                  <c:v>2.6533090467516698</c:v>
                </c:pt>
                <c:pt idx="226">
                  <c:v>2.5865209471766848</c:v>
                </c:pt>
                <c:pt idx="227">
                  <c:v>2.4893746205221614</c:v>
                </c:pt>
                <c:pt idx="228">
                  <c:v>2.6569165143205362</c:v>
                </c:pt>
                <c:pt idx="229">
                  <c:v>2.3583180987202925</c:v>
                </c:pt>
                <c:pt idx="230">
                  <c:v>2.352224253503961</c:v>
                </c:pt>
                <c:pt idx="231">
                  <c:v>2.3461304082876295</c:v>
                </c:pt>
                <c:pt idx="232">
                  <c:v>2.4192565508836075</c:v>
                </c:pt>
                <c:pt idx="233">
                  <c:v>2.4558196221815969</c:v>
                </c:pt>
                <c:pt idx="234">
                  <c:v>2.1937842778793417</c:v>
                </c:pt>
                <c:pt idx="235">
                  <c:v>2.0292504570383914</c:v>
                </c:pt>
                <c:pt idx="236">
                  <c:v>1.9804996953077392</c:v>
                </c:pt>
                <c:pt idx="237">
                  <c:v>2.1998781230956732</c:v>
                </c:pt>
                <c:pt idx="238">
                  <c:v>2.2242535039609992</c:v>
                </c:pt>
                <c:pt idx="239">
                  <c:v>2.1876904326630102</c:v>
                </c:pt>
                <c:pt idx="240">
                  <c:v>2.1942446043165464</c:v>
                </c:pt>
                <c:pt idx="241">
                  <c:v>2.1282973621103114</c:v>
                </c:pt>
                <c:pt idx="242">
                  <c:v>2.1282973621103114</c:v>
                </c:pt>
                <c:pt idx="243">
                  <c:v>2.0443645083932851</c:v>
                </c:pt>
                <c:pt idx="244">
                  <c:v>2.0863309352517985</c:v>
                </c:pt>
                <c:pt idx="245">
                  <c:v>2.0443645083932851</c:v>
                </c:pt>
                <c:pt idx="246">
                  <c:v>2.0923261390887289</c:v>
                </c:pt>
                <c:pt idx="247">
                  <c:v>2.188249400479616</c:v>
                </c:pt>
                <c:pt idx="248">
                  <c:v>2.4460431654676258</c:v>
                </c:pt>
                <c:pt idx="249">
                  <c:v>2.5899280575539567</c:v>
                </c:pt>
                <c:pt idx="250">
                  <c:v>2.7278177458033568</c:v>
                </c:pt>
                <c:pt idx="251">
                  <c:v>2.8896882494004794</c:v>
                </c:pt>
                <c:pt idx="252">
                  <c:v>2.8704241719930272</c:v>
                </c:pt>
                <c:pt idx="253">
                  <c:v>3.2771644392794883</c:v>
                </c:pt>
                <c:pt idx="254">
                  <c:v>3.2132481115630447</c:v>
                </c:pt>
                <c:pt idx="255">
                  <c:v>3.6897152818128989</c:v>
                </c:pt>
                <c:pt idx="256">
                  <c:v>3.6606624055781518</c:v>
                </c:pt>
                <c:pt idx="257">
                  <c:v>3.7071470075537474</c:v>
                </c:pt>
                <c:pt idx="258">
                  <c:v>3.6722835560720513</c:v>
                </c:pt>
                <c:pt idx="259">
                  <c:v>3.9976757699012198</c:v>
                </c:pt>
                <c:pt idx="260">
                  <c:v>3.7013364323067983</c:v>
                </c:pt>
                <c:pt idx="261">
                  <c:v>3.3294596165020338</c:v>
                </c:pt>
                <c:pt idx="262">
                  <c:v>3.3875653689715279</c:v>
                </c:pt>
                <c:pt idx="263">
                  <c:v>3.4049970947123764</c:v>
                </c:pt>
                <c:pt idx="264">
                  <c:v>3.4547524188958452</c:v>
                </c:pt>
                <c:pt idx="265">
                  <c:v>3.5742743312464427</c:v>
                </c:pt>
                <c:pt idx="266">
                  <c:v>3.6141149686966414</c:v>
                </c:pt>
                <c:pt idx="267">
                  <c:v>3.6084234490608988</c:v>
                </c:pt>
                <c:pt idx="268">
                  <c:v>3.6084234490608988</c:v>
                </c:pt>
                <c:pt idx="269">
                  <c:v>3.6254980079681274</c:v>
                </c:pt>
                <c:pt idx="270">
                  <c:v>4.0637450199203187</c:v>
                </c:pt>
                <c:pt idx="271">
                  <c:v>4.3426294820717128</c:v>
                </c:pt>
                <c:pt idx="272">
                  <c:v>3.9214570290267496</c:v>
                </c:pt>
                <c:pt idx="273">
                  <c:v>3.8588503130335798</c:v>
                </c:pt>
                <c:pt idx="274">
                  <c:v>3.9897552646556629</c:v>
                </c:pt>
                <c:pt idx="275">
                  <c:v>3.9100739897552645</c:v>
                </c:pt>
                <c:pt idx="276">
                  <c:v>3.9057239057239057</c:v>
                </c:pt>
                <c:pt idx="277">
                  <c:v>3.9506172839506171</c:v>
                </c:pt>
                <c:pt idx="278">
                  <c:v>4.0011223344556672</c:v>
                </c:pt>
                <c:pt idx="279">
                  <c:v>3.9113355780022445</c:v>
                </c:pt>
                <c:pt idx="280">
                  <c:v>3.9113355780022445</c:v>
                </c:pt>
                <c:pt idx="281">
                  <c:v>3.9113355780022445</c:v>
                </c:pt>
                <c:pt idx="282">
                  <c:v>3.8103254769921437</c:v>
                </c:pt>
                <c:pt idx="283">
                  <c:v>3.4848484848484849</c:v>
                </c:pt>
                <c:pt idx="284">
                  <c:v>3.0303030303030303</c:v>
                </c:pt>
                <c:pt idx="285">
                  <c:v>2.5982042648709314</c:v>
                </c:pt>
                <c:pt idx="286">
                  <c:v>2.4523007856341188</c:v>
                </c:pt>
                <c:pt idx="287">
                  <c:v>2.4747474747474749</c:v>
                </c:pt>
                <c:pt idx="288">
                  <c:v>2.4406405300938707</c:v>
                </c:pt>
                <c:pt idx="289">
                  <c:v>2.4019878520154609</c:v>
                </c:pt>
                <c:pt idx="290">
                  <c:v>2.4958586416344559</c:v>
                </c:pt>
                <c:pt idx="291">
                  <c:v>2.6007730535615683</c:v>
                </c:pt>
                <c:pt idx="292">
                  <c:v>2.6007730535615683</c:v>
                </c:pt>
                <c:pt idx="293">
                  <c:v>2.484815019326339</c:v>
                </c:pt>
                <c:pt idx="294">
                  <c:v>2.2418553285477634</c:v>
                </c:pt>
                <c:pt idx="295">
                  <c:v>2.0044174489232467</c:v>
                </c:pt>
                <c:pt idx="296">
                  <c:v>1.9271120927664276</c:v>
                </c:pt>
                <c:pt idx="297">
                  <c:v>1.9712865819988956</c:v>
                </c:pt>
                <c:pt idx="298">
                  <c:v>1.9878520154610713</c:v>
                </c:pt>
                <c:pt idx="299">
                  <c:v>2.0927664273881832</c:v>
                </c:pt>
                <c:pt idx="300">
                  <c:v>2.1070049641478215</c:v>
                </c:pt>
                <c:pt idx="301">
                  <c:v>2.0904578047435192</c:v>
                </c:pt>
                <c:pt idx="302">
                  <c:v>2.1014892443463875</c:v>
                </c:pt>
                <c:pt idx="303">
                  <c:v>2.0683949255377829</c:v>
                </c:pt>
                <c:pt idx="304">
                  <c:v>2.0077220077220077</c:v>
                </c:pt>
                <c:pt idx="305">
                  <c:v>1.9801434087148373</c:v>
                </c:pt>
                <c:pt idx="306">
                  <c:v>2.0959735245449531</c:v>
                </c:pt>
                <c:pt idx="307">
                  <c:v>2.0297848869277444</c:v>
                </c:pt>
                <c:pt idx="308">
                  <c:v>2.0297848869277444</c:v>
                </c:pt>
                <c:pt idx="309">
                  <c:v>2.02426916712631</c:v>
                </c:pt>
                <c:pt idx="310">
                  <c:v>1.9801434087148373</c:v>
                </c:pt>
                <c:pt idx="311">
                  <c:v>2.0132377275234417</c:v>
                </c:pt>
                <c:pt idx="312">
                  <c:v>1.9934640522875819</c:v>
                </c:pt>
                <c:pt idx="313">
                  <c:v>1.9498910675381265</c:v>
                </c:pt>
                <c:pt idx="314">
                  <c:v>1.9389978213507628</c:v>
                </c:pt>
                <c:pt idx="315">
                  <c:v>1.9389978213507628</c:v>
                </c:pt>
                <c:pt idx="316">
                  <c:v>2.0043572984749458</c:v>
                </c:pt>
                <c:pt idx="317">
                  <c:v>2.0806100217864922</c:v>
                </c:pt>
                <c:pt idx="318">
                  <c:v>1.9607843137254903</c:v>
                </c:pt>
                <c:pt idx="319">
                  <c:v>1.7483660130718957</c:v>
                </c:pt>
                <c:pt idx="320">
                  <c:v>1.7538126361655777</c:v>
                </c:pt>
                <c:pt idx="321">
                  <c:v>1.7919389978213509</c:v>
                </c:pt>
                <c:pt idx="322">
                  <c:v>1.7592592592592593</c:v>
                </c:pt>
                <c:pt idx="323">
                  <c:v>1.8137254901960786</c:v>
                </c:pt>
                <c:pt idx="324">
                  <c:v>1.8133333333333332</c:v>
                </c:pt>
                <c:pt idx="325">
                  <c:v>1.8346666666666667</c:v>
                </c:pt>
                <c:pt idx="326">
                  <c:v>1.8613333333333335</c:v>
                </c:pt>
                <c:pt idx="327">
                  <c:v>1.8293333333333335</c:v>
                </c:pt>
                <c:pt idx="328">
                  <c:v>1.84</c:v>
                </c:pt>
                <c:pt idx="329">
                  <c:v>1.8293333333333335</c:v>
                </c:pt>
                <c:pt idx="330">
                  <c:v>1.8613333333333335</c:v>
                </c:pt>
                <c:pt idx="331">
                  <c:v>1.744</c:v>
                </c:pt>
                <c:pt idx="332">
                  <c:v>1.744</c:v>
                </c:pt>
                <c:pt idx="333">
                  <c:v>1.7386666666666666</c:v>
                </c:pt>
                <c:pt idx="334">
                  <c:v>1.68</c:v>
                </c:pt>
                <c:pt idx="335">
                  <c:v>1.7226666666666666</c:v>
                </c:pt>
                <c:pt idx="336">
                  <c:v>1.7064315352697097</c:v>
                </c:pt>
                <c:pt idx="337">
                  <c:v>1.7531120331950207</c:v>
                </c:pt>
                <c:pt idx="338">
                  <c:v>1.8205394190871369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828800"/>
        <c:axId val="90292608"/>
      </c:lineChart>
      <c:catAx>
        <c:axId val="87166976"/>
        <c:scaling>
          <c:orientation val="minMax"/>
        </c:scaling>
        <c:delete val="0"/>
        <c:axPos val="b"/>
        <c:majorTickMark val="out"/>
        <c:minorTickMark val="none"/>
        <c:tickLblPos val="nextTo"/>
        <c:crossAx val="87240064"/>
        <c:crosses val="autoZero"/>
        <c:auto val="1"/>
        <c:lblAlgn val="ctr"/>
        <c:lblOffset val="100"/>
        <c:noMultiLvlLbl val="0"/>
      </c:catAx>
      <c:valAx>
        <c:axId val="872400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Млн. галлон</a:t>
                </a:r>
              </a:p>
            </c:rich>
          </c:tx>
          <c:layout/>
          <c:overlay val="0"/>
        </c:title>
        <c:numFmt formatCode="0.00" sourceLinked="1"/>
        <c:majorTickMark val="out"/>
        <c:minorTickMark val="none"/>
        <c:tickLblPos val="nextTo"/>
        <c:crossAx val="87166976"/>
        <c:crosses val="autoZero"/>
        <c:crossBetween val="between"/>
      </c:valAx>
      <c:valAx>
        <c:axId val="9029260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Долл. США за бушель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0828800"/>
        <c:crosses val="max"/>
        <c:crossBetween val="between"/>
      </c:valAx>
      <c:catAx>
        <c:axId val="90828800"/>
        <c:scaling>
          <c:orientation val="minMax"/>
        </c:scaling>
        <c:delete val="1"/>
        <c:axPos val="t"/>
        <c:majorTickMark val="out"/>
        <c:minorTickMark val="none"/>
        <c:tickLblPos val="nextTo"/>
        <c:crossAx val="90292608"/>
        <c:crosses val="max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7956556632344034"/>
          <c:y val="0.18215857264880833"/>
          <c:w val="0.19170497060395511"/>
          <c:h val="0.6497353498620892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Лист3!$A$4</c:f>
              <c:strCache>
                <c:ptCount val="1"/>
                <c:pt idx="0">
                  <c:v>Потребление в качестве продуктов, семян и промышленного сырья</c:v>
                </c:pt>
              </c:strCache>
            </c:strRef>
          </c:tx>
          <c:invertIfNegative val="0"/>
          <c:cat>
            <c:multiLvlStrRef>
              <c:f>Лист3!$B$1:$G$2</c:f>
              <c:multiLvlStrCache>
                <c:ptCount val="6"/>
                <c:lvl>
                  <c:pt idx="5">
                    <c:v>(прогноз)</c:v>
                  </c:pt>
                </c:lvl>
                <c:lvl>
                  <c:pt idx="0">
                    <c:v>2013\2014</c:v>
                  </c:pt>
                  <c:pt idx="1">
                    <c:v>2014\2015</c:v>
                  </c:pt>
                  <c:pt idx="2">
                    <c:v>2015\2016</c:v>
                  </c:pt>
                  <c:pt idx="3">
                    <c:v>2016\2017</c:v>
                  </c:pt>
                  <c:pt idx="4">
                    <c:v>2017\2018</c:v>
                  </c:pt>
                  <c:pt idx="5">
                    <c:v>2018\2019</c:v>
                  </c:pt>
                </c:lvl>
              </c:multiLvlStrCache>
            </c:multiLvlStrRef>
          </c:cat>
          <c:val>
            <c:numRef>
              <c:f>Лист3!$B$4:$G$4</c:f>
              <c:numCache>
                <c:formatCode>General</c:formatCode>
                <c:ptCount val="6"/>
                <c:pt idx="0">
                  <c:v>31.099999999999998</c:v>
                </c:pt>
                <c:pt idx="1">
                  <c:v>32.599999999999994</c:v>
                </c:pt>
                <c:pt idx="2">
                  <c:v>32.15</c:v>
                </c:pt>
                <c:pt idx="3">
                  <c:v>32.299999999999997</c:v>
                </c:pt>
                <c:pt idx="4">
                  <c:v>32.800000000000004</c:v>
                </c:pt>
                <c:pt idx="5">
                  <c:v>30.799999999999997</c:v>
                </c:pt>
              </c:numCache>
            </c:numRef>
          </c:val>
        </c:ser>
        <c:ser>
          <c:idx val="2"/>
          <c:order val="2"/>
          <c:tx>
            <c:strRef>
              <c:f>Лист3!$A$5</c:f>
              <c:strCache>
                <c:ptCount val="1"/>
                <c:pt idx="0">
                  <c:v>Потребление в качестве фуража и в производстве кормов</c:v>
                </c:pt>
              </c:strCache>
            </c:strRef>
          </c:tx>
          <c:invertIfNegative val="0"/>
          <c:cat>
            <c:multiLvlStrRef>
              <c:f>Лист3!$B$1:$G$2</c:f>
              <c:multiLvlStrCache>
                <c:ptCount val="6"/>
                <c:lvl>
                  <c:pt idx="5">
                    <c:v>(прогноз)</c:v>
                  </c:pt>
                </c:lvl>
                <c:lvl>
                  <c:pt idx="0">
                    <c:v>2013\2014</c:v>
                  </c:pt>
                  <c:pt idx="1">
                    <c:v>2014\2015</c:v>
                  </c:pt>
                  <c:pt idx="2">
                    <c:v>2015\2016</c:v>
                  </c:pt>
                  <c:pt idx="3">
                    <c:v>2016\2017</c:v>
                  </c:pt>
                  <c:pt idx="4">
                    <c:v>2017\2018</c:v>
                  </c:pt>
                  <c:pt idx="5">
                    <c:v>2018\2019</c:v>
                  </c:pt>
                </c:lvl>
              </c:multiLvlStrCache>
            </c:multiLvlStrRef>
          </c:cat>
          <c:val>
            <c:numRef>
              <c:f>Лист3!$B$5:$G$5</c:f>
              <c:numCache>
                <c:formatCode>General</c:formatCode>
                <c:ptCount val="6"/>
                <c:pt idx="0">
                  <c:v>31.099999999999998</c:v>
                </c:pt>
                <c:pt idx="1">
                  <c:v>34.800000000000004</c:v>
                </c:pt>
                <c:pt idx="2">
                  <c:v>33.925000000000004</c:v>
                </c:pt>
                <c:pt idx="3">
                  <c:v>36.9</c:v>
                </c:pt>
                <c:pt idx="4">
                  <c:v>43.699999999999996</c:v>
                </c:pt>
                <c:pt idx="5">
                  <c:v>35.999999999999993</c:v>
                </c:pt>
              </c:numCache>
            </c:numRef>
          </c:val>
        </c:ser>
        <c:ser>
          <c:idx val="3"/>
          <c:order val="3"/>
          <c:tx>
            <c:strRef>
              <c:f>Лист3!$A$6</c:f>
              <c:strCache>
                <c:ptCount val="1"/>
                <c:pt idx="0">
                  <c:v>Экспорт</c:v>
                </c:pt>
              </c:strCache>
            </c:strRef>
          </c:tx>
          <c:invertIfNegative val="0"/>
          <c:cat>
            <c:multiLvlStrRef>
              <c:f>Лист3!$B$1:$G$2</c:f>
              <c:multiLvlStrCache>
                <c:ptCount val="6"/>
                <c:lvl>
                  <c:pt idx="5">
                    <c:v>(прогноз)</c:v>
                  </c:pt>
                </c:lvl>
                <c:lvl>
                  <c:pt idx="0">
                    <c:v>2013\2014</c:v>
                  </c:pt>
                  <c:pt idx="1">
                    <c:v>2014\2015</c:v>
                  </c:pt>
                  <c:pt idx="2">
                    <c:v>2015\2016</c:v>
                  </c:pt>
                  <c:pt idx="3">
                    <c:v>2016\2017</c:v>
                  </c:pt>
                  <c:pt idx="4">
                    <c:v>2017\2018</c:v>
                  </c:pt>
                  <c:pt idx="5">
                    <c:v>2018\2019</c:v>
                  </c:pt>
                </c:lvl>
              </c:multiLvlStrCache>
            </c:multiLvlStrRef>
          </c:cat>
          <c:val>
            <c:numRef>
              <c:f>Лист3!$B$6:$G$6</c:f>
              <c:numCache>
                <c:formatCode>General</c:formatCode>
                <c:ptCount val="6"/>
                <c:pt idx="0">
                  <c:v>25.577999999999999</c:v>
                </c:pt>
                <c:pt idx="1">
                  <c:v>26.91</c:v>
                </c:pt>
                <c:pt idx="2">
                  <c:v>34.008000000000003</c:v>
                </c:pt>
                <c:pt idx="3">
                  <c:v>36.734999999999992</c:v>
                </c:pt>
                <c:pt idx="4">
                  <c:v>51.264999999999993</c:v>
                </c:pt>
                <c:pt idx="5">
                  <c:v>42.359999999999992</c:v>
                </c:pt>
              </c:numCache>
            </c:numRef>
          </c:val>
        </c:ser>
        <c:ser>
          <c:idx val="4"/>
          <c:order val="4"/>
          <c:tx>
            <c:strRef>
              <c:f>Лист3!$A$7</c:f>
              <c:strCache>
                <c:ptCount val="1"/>
                <c:pt idx="0">
                  <c:v>Переходящие запасы</c:v>
                </c:pt>
              </c:strCache>
            </c:strRef>
          </c:tx>
          <c:invertIfNegative val="0"/>
          <c:cat>
            <c:multiLvlStrRef>
              <c:f>Лист3!$B$1:$G$2</c:f>
              <c:multiLvlStrCache>
                <c:ptCount val="6"/>
                <c:lvl>
                  <c:pt idx="5">
                    <c:v>(прогноз)</c:v>
                  </c:pt>
                </c:lvl>
                <c:lvl>
                  <c:pt idx="0">
                    <c:v>2013\2014</c:v>
                  </c:pt>
                  <c:pt idx="1">
                    <c:v>2014\2015</c:v>
                  </c:pt>
                  <c:pt idx="2">
                    <c:v>2015\2016</c:v>
                  </c:pt>
                  <c:pt idx="3">
                    <c:v>2016\2017</c:v>
                  </c:pt>
                  <c:pt idx="4">
                    <c:v>2017\2018</c:v>
                  </c:pt>
                  <c:pt idx="5">
                    <c:v>2018\2019</c:v>
                  </c:pt>
                </c:lvl>
              </c:multiLvlStrCache>
            </c:multiLvlStrRef>
          </c:cat>
          <c:val>
            <c:numRef>
              <c:f>Лист3!$B$7:$G$7</c:f>
              <c:numCache>
                <c:formatCode>General</c:formatCode>
                <c:ptCount val="6"/>
                <c:pt idx="0">
                  <c:v>6.8369999999999997</c:v>
                </c:pt>
                <c:pt idx="1">
                  <c:v>12.230999999999998</c:v>
                </c:pt>
                <c:pt idx="2">
                  <c:v>6.9349999999999996</c:v>
                </c:pt>
                <c:pt idx="3">
                  <c:v>14.289000000000001</c:v>
                </c:pt>
                <c:pt idx="4">
                  <c:v>12.042999999999999</c:v>
                </c:pt>
                <c:pt idx="5">
                  <c:v>6.1429999999999998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164224"/>
        <c:axId val="90294528"/>
      </c:barChart>
      <c:lineChart>
        <c:grouping val="standard"/>
        <c:varyColors val="0"/>
        <c:ser>
          <c:idx val="0"/>
          <c:order val="0"/>
          <c:tx>
            <c:strRef>
              <c:f>Лист3!$A$3</c:f>
              <c:strCache>
                <c:ptCount val="1"/>
                <c:pt idx="0">
                  <c:v>Производство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multiLvlStrRef>
              <c:f>Лист3!$B$1:$G$2</c:f>
              <c:multiLvlStrCache>
                <c:ptCount val="6"/>
                <c:lvl>
                  <c:pt idx="5">
                    <c:v>(прогноз)</c:v>
                  </c:pt>
                </c:lvl>
                <c:lvl>
                  <c:pt idx="0">
                    <c:v>2013\2014</c:v>
                  </c:pt>
                  <c:pt idx="1">
                    <c:v>2014\2015</c:v>
                  </c:pt>
                  <c:pt idx="2">
                    <c:v>2015\2016</c:v>
                  </c:pt>
                  <c:pt idx="3">
                    <c:v>2016\2017</c:v>
                  </c:pt>
                  <c:pt idx="4">
                    <c:v>2017\2018</c:v>
                  </c:pt>
                  <c:pt idx="5">
                    <c:v>2018\2019</c:v>
                  </c:pt>
                </c:lvl>
              </c:multiLvlStrCache>
            </c:multiLvlStrRef>
          </c:cat>
          <c:val>
            <c:numRef>
              <c:f>Лист3!$B$3:$G$3</c:f>
              <c:numCache>
                <c:formatCode>General</c:formatCode>
                <c:ptCount val="6"/>
                <c:pt idx="0">
                  <c:v>87.406999999999996</c:v>
                </c:pt>
                <c:pt idx="1">
                  <c:v>99.05</c:v>
                </c:pt>
                <c:pt idx="2">
                  <c:v>97.905999999999992</c:v>
                </c:pt>
                <c:pt idx="3">
                  <c:v>112.669</c:v>
                </c:pt>
                <c:pt idx="4">
                  <c:v>126.389</c:v>
                </c:pt>
                <c:pt idx="5">
                  <c:v>103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0164224"/>
        <c:axId val="90294528"/>
      </c:lineChart>
      <c:catAx>
        <c:axId val="90164224"/>
        <c:scaling>
          <c:orientation val="minMax"/>
        </c:scaling>
        <c:delete val="0"/>
        <c:axPos val="b"/>
        <c:majorTickMark val="out"/>
        <c:minorTickMark val="none"/>
        <c:tickLblPos val="nextTo"/>
        <c:crossAx val="90294528"/>
        <c:crosses val="autoZero"/>
        <c:auto val="1"/>
        <c:lblAlgn val="ctr"/>
        <c:lblOffset val="100"/>
        <c:noMultiLvlLbl val="0"/>
      </c:catAx>
      <c:valAx>
        <c:axId val="9029452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/>
                  <a:t>Млн. тонн 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01642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 sz="1200">
          <a:solidFill>
            <a:schemeClr val="dk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006A18-477A-45F7-B16A-29E0C8DDDBD7}" type="doc">
      <dgm:prSet loTypeId="urn:microsoft.com/office/officeart/2008/layout/VerticalCurvedList" loCatId="list" qsTypeId="urn:microsoft.com/office/officeart/2005/8/quickstyle/simple4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8D65CB5A-0CFE-4D85-9BA2-95958244912A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Транспортное биотопливо дороже традиционных энергоносителей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449D65-8865-4A9D-90DE-81E3C9FD4D2C}" type="parTrans" cxnId="{EE8D8924-1AC3-44CC-979A-B077858AAC23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3101B2-96BA-45AF-AD30-997980AE3E73}" type="sibTrans" cxnId="{EE8D8924-1AC3-44CC-979A-B077858AAC23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C5408F-E4A7-4874-BB0F-9E550D51745F}">
      <dgm:prSet phldrT="[Текст]"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Транспортное биотопливо обладает меньшей энергоемкостью, по сравнению с традиционными энергоносителями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6F692C-E04C-41C1-8F5F-433E87FEA797}" type="parTrans" cxnId="{D0F7F29D-DB37-45B1-8ECF-41569D5392B2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A796E7-C57D-4058-8165-F958188CEC99}" type="sibTrans" cxnId="{D0F7F29D-DB37-45B1-8ECF-41569D5392B2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F6B0E0-459F-47AC-8B42-B1423B3C5E72}">
      <dgm:prSet phldrT="[Текст]"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Транспортное биотопливо требует особых условий хранения, по сравнению с традиционными энергоносителями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4020FE-2374-44E2-8DF3-D9B7E4B94A54}" type="parTrans" cxnId="{576BB51D-79FE-463C-9A73-059EEA0E3DFE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A214EE-04E3-46B8-B580-47B4BBD0A5C0}" type="sibTrans" cxnId="{576BB51D-79FE-463C-9A73-059EEA0E3DFE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67E1D4-87B7-4944-A3C6-A6DD3FBF6C00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Топливная смесь с высоким содержанием транспортного биотоплива (более 10% биоэтанола и более 30% биодизеля) требует модификации транспортного средства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248B8E-718D-4DA1-9550-3FD1FACF9D4E}" type="parTrans" cxnId="{97829DF5-D595-46DA-BBDE-F25E74184707}">
      <dgm:prSet/>
      <dgm:spPr/>
      <dgm:t>
        <a:bodyPr/>
        <a:lstStyle/>
        <a:p>
          <a:endParaRPr lang="ru-RU" sz="1800"/>
        </a:p>
      </dgm:t>
    </dgm:pt>
    <dgm:pt modelId="{1C41CC40-188B-4D24-8653-59BE4E571C49}" type="sibTrans" cxnId="{97829DF5-D595-46DA-BBDE-F25E74184707}">
      <dgm:prSet/>
      <dgm:spPr/>
      <dgm:t>
        <a:bodyPr/>
        <a:lstStyle/>
        <a:p>
          <a:endParaRPr lang="ru-RU" sz="1800"/>
        </a:p>
      </dgm:t>
    </dgm:pt>
    <dgm:pt modelId="{27CEA069-6D7D-4B3E-8B7C-1E55B16EEE17}" type="pres">
      <dgm:prSet presAssocID="{07006A18-477A-45F7-B16A-29E0C8DDDBD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642D2A7-0509-4156-B7B2-AB6E3AE728C4}" type="pres">
      <dgm:prSet presAssocID="{07006A18-477A-45F7-B16A-29E0C8DDDBD7}" presName="Name1" presStyleCnt="0"/>
      <dgm:spPr/>
    </dgm:pt>
    <dgm:pt modelId="{F06E69D0-6278-43CF-BAE6-7D99FF24A5E9}" type="pres">
      <dgm:prSet presAssocID="{07006A18-477A-45F7-B16A-29E0C8DDDBD7}" presName="cycle" presStyleCnt="0"/>
      <dgm:spPr/>
    </dgm:pt>
    <dgm:pt modelId="{0D73954C-55BD-4817-BA67-9263395E289B}" type="pres">
      <dgm:prSet presAssocID="{07006A18-477A-45F7-B16A-29E0C8DDDBD7}" presName="srcNode" presStyleLbl="node1" presStyleIdx="0" presStyleCnt="4"/>
      <dgm:spPr/>
    </dgm:pt>
    <dgm:pt modelId="{511CB87C-222C-4A09-9B08-F0CCD2D68EFF}" type="pres">
      <dgm:prSet presAssocID="{07006A18-477A-45F7-B16A-29E0C8DDDBD7}" presName="conn" presStyleLbl="parChTrans1D2" presStyleIdx="0" presStyleCnt="1"/>
      <dgm:spPr/>
      <dgm:t>
        <a:bodyPr/>
        <a:lstStyle/>
        <a:p>
          <a:endParaRPr lang="ru-RU"/>
        </a:p>
      </dgm:t>
    </dgm:pt>
    <dgm:pt modelId="{34756BA4-505A-4F3A-A518-B09C079137DD}" type="pres">
      <dgm:prSet presAssocID="{07006A18-477A-45F7-B16A-29E0C8DDDBD7}" presName="extraNode" presStyleLbl="node1" presStyleIdx="0" presStyleCnt="4"/>
      <dgm:spPr/>
    </dgm:pt>
    <dgm:pt modelId="{0EF69800-E068-4BBB-B7C8-EE6FCD17DFA7}" type="pres">
      <dgm:prSet presAssocID="{07006A18-477A-45F7-B16A-29E0C8DDDBD7}" presName="dstNode" presStyleLbl="node1" presStyleIdx="0" presStyleCnt="4"/>
      <dgm:spPr/>
    </dgm:pt>
    <dgm:pt modelId="{BC0AE297-7999-4631-903F-5F78488EE12F}" type="pres">
      <dgm:prSet presAssocID="{8D65CB5A-0CFE-4D85-9BA2-95958244912A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8E414C-0B47-4AF4-9A6C-87D26C362F23}" type="pres">
      <dgm:prSet presAssocID="{8D65CB5A-0CFE-4D85-9BA2-95958244912A}" presName="accent_1" presStyleCnt="0"/>
      <dgm:spPr/>
    </dgm:pt>
    <dgm:pt modelId="{58C768C5-79C9-4028-B111-214753A2485D}" type="pres">
      <dgm:prSet presAssocID="{8D65CB5A-0CFE-4D85-9BA2-95958244912A}" presName="accentRepeatNode" presStyleLbl="solidFgAcc1" presStyleIdx="0" presStyleCnt="4"/>
      <dgm:spPr/>
    </dgm:pt>
    <dgm:pt modelId="{99F6ABFF-13AD-4AC7-A8FA-3ADD1B4524C6}" type="pres">
      <dgm:prSet presAssocID="{7EC5408F-E4A7-4874-BB0F-9E550D51745F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197B98-1B49-40CC-8E5F-28D76CDC3FBE}" type="pres">
      <dgm:prSet presAssocID="{7EC5408F-E4A7-4874-BB0F-9E550D51745F}" presName="accent_2" presStyleCnt="0"/>
      <dgm:spPr/>
    </dgm:pt>
    <dgm:pt modelId="{41C36735-E888-4593-AA91-E8CDDA9C0A4B}" type="pres">
      <dgm:prSet presAssocID="{7EC5408F-E4A7-4874-BB0F-9E550D51745F}" presName="accentRepeatNode" presStyleLbl="solidFgAcc1" presStyleIdx="1" presStyleCnt="4"/>
      <dgm:spPr/>
    </dgm:pt>
    <dgm:pt modelId="{C236BD80-3F8C-4A0F-81D4-3F5637FF443F}" type="pres">
      <dgm:prSet presAssocID="{22F6B0E0-459F-47AC-8B42-B1423B3C5E72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E66591-81B1-43B4-9BF4-4C62629284FD}" type="pres">
      <dgm:prSet presAssocID="{22F6B0E0-459F-47AC-8B42-B1423B3C5E72}" presName="accent_3" presStyleCnt="0"/>
      <dgm:spPr/>
    </dgm:pt>
    <dgm:pt modelId="{A94456B0-D732-4524-979F-6CA4AD1A80B7}" type="pres">
      <dgm:prSet presAssocID="{22F6B0E0-459F-47AC-8B42-B1423B3C5E72}" presName="accentRepeatNode" presStyleLbl="solidFgAcc1" presStyleIdx="2" presStyleCnt="4"/>
      <dgm:spPr/>
    </dgm:pt>
    <dgm:pt modelId="{7A125150-6D33-457C-B0EF-DAF8927315C6}" type="pres">
      <dgm:prSet presAssocID="{8E67E1D4-87B7-4944-A3C6-A6DD3FBF6C00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D032B6-5C21-4440-B860-00E598160319}" type="pres">
      <dgm:prSet presAssocID="{8E67E1D4-87B7-4944-A3C6-A6DD3FBF6C00}" presName="accent_4" presStyleCnt="0"/>
      <dgm:spPr/>
    </dgm:pt>
    <dgm:pt modelId="{A7EE8413-8B1F-4300-87D6-A55C2FD36670}" type="pres">
      <dgm:prSet presAssocID="{8E67E1D4-87B7-4944-A3C6-A6DD3FBF6C00}" presName="accentRepeatNode" presStyleLbl="solidFgAcc1" presStyleIdx="3" presStyleCnt="4"/>
      <dgm:spPr/>
    </dgm:pt>
  </dgm:ptLst>
  <dgm:cxnLst>
    <dgm:cxn modelId="{576BB51D-79FE-463C-9A73-059EEA0E3DFE}" srcId="{07006A18-477A-45F7-B16A-29E0C8DDDBD7}" destId="{22F6B0E0-459F-47AC-8B42-B1423B3C5E72}" srcOrd="2" destOrd="0" parTransId="{7E4020FE-2374-44E2-8DF3-D9B7E4B94A54}" sibTransId="{3AA214EE-04E3-46B8-B580-47B4BBD0A5C0}"/>
    <dgm:cxn modelId="{6DC433C0-CF29-43ED-93DB-C26D2FFFD857}" type="presOf" srcId="{583101B2-96BA-45AF-AD30-997980AE3E73}" destId="{511CB87C-222C-4A09-9B08-F0CCD2D68EFF}" srcOrd="0" destOrd="0" presId="urn:microsoft.com/office/officeart/2008/layout/VerticalCurvedList"/>
    <dgm:cxn modelId="{1F659D25-2B65-4CF2-92B8-36D3277C9365}" type="presOf" srcId="{07006A18-477A-45F7-B16A-29E0C8DDDBD7}" destId="{27CEA069-6D7D-4B3E-8B7C-1E55B16EEE17}" srcOrd="0" destOrd="0" presId="urn:microsoft.com/office/officeart/2008/layout/VerticalCurvedList"/>
    <dgm:cxn modelId="{25075F52-EE09-4369-9BE3-3A92D7AE6EE3}" type="presOf" srcId="{22F6B0E0-459F-47AC-8B42-B1423B3C5E72}" destId="{C236BD80-3F8C-4A0F-81D4-3F5637FF443F}" srcOrd="0" destOrd="0" presId="urn:microsoft.com/office/officeart/2008/layout/VerticalCurvedList"/>
    <dgm:cxn modelId="{0B4FA9FC-A8FD-4AB4-8386-CC20B7EC1F79}" type="presOf" srcId="{7EC5408F-E4A7-4874-BB0F-9E550D51745F}" destId="{99F6ABFF-13AD-4AC7-A8FA-3ADD1B4524C6}" srcOrd="0" destOrd="0" presId="urn:microsoft.com/office/officeart/2008/layout/VerticalCurvedList"/>
    <dgm:cxn modelId="{EE8D8924-1AC3-44CC-979A-B077858AAC23}" srcId="{07006A18-477A-45F7-B16A-29E0C8DDDBD7}" destId="{8D65CB5A-0CFE-4D85-9BA2-95958244912A}" srcOrd="0" destOrd="0" parTransId="{17449D65-8865-4A9D-90DE-81E3C9FD4D2C}" sibTransId="{583101B2-96BA-45AF-AD30-997980AE3E73}"/>
    <dgm:cxn modelId="{97829DF5-D595-46DA-BBDE-F25E74184707}" srcId="{07006A18-477A-45F7-B16A-29E0C8DDDBD7}" destId="{8E67E1D4-87B7-4944-A3C6-A6DD3FBF6C00}" srcOrd="3" destOrd="0" parTransId="{A9248B8E-718D-4DA1-9550-3FD1FACF9D4E}" sibTransId="{1C41CC40-188B-4D24-8653-59BE4E571C49}"/>
    <dgm:cxn modelId="{51083E1F-AF29-476C-B616-FA6E01D8E764}" type="presOf" srcId="{8E67E1D4-87B7-4944-A3C6-A6DD3FBF6C00}" destId="{7A125150-6D33-457C-B0EF-DAF8927315C6}" srcOrd="0" destOrd="0" presId="urn:microsoft.com/office/officeart/2008/layout/VerticalCurvedList"/>
    <dgm:cxn modelId="{D0F7F29D-DB37-45B1-8ECF-41569D5392B2}" srcId="{07006A18-477A-45F7-B16A-29E0C8DDDBD7}" destId="{7EC5408F-E4A7-4874-BB0F-9E550D51745F}" srcOrd="1" destOrd="0" parTransId="{576F692C-E04C-41C1-8F5F-433E87FEA797}" sibTransId="{77A796E7-C57D-4058-8165-F958188CEC99}"/>
    <dgm:cxn modelId="{CC92B9A3-7858-4141-A6C0-3E3D2A2F95D0}" type="presOf" srcId="{8D65CB5A-0CFE-4D85-9BA2-95958244912A}" destId="{BC0AE297-7999-4631-903F-5F78488EE12F}" srcOrd="0" destOrd="0" presId="urn:microsoft.com/office/officeart/2008/layout/VerticalCurvedList"/>
    <dgm:cxn modelId="{5F2FF453-A8EE-44E2-8B59-8E46A8904503}" type="presParOf" srcId="{27CEA069-6D7D-4B3E-8B7C-1E55B16EEE17}" destId="{C642D2A7-0509-4156-B7B2-AB6E3AE728C4}" srcOrd="0" destOrd="0" presId="urn:microsoft.com/office/officeart/2008/layout/VerticalCurvedList"/>
    <dgm:cxn modelId="{B88E904E-592E-43A5-8491-49D8C468BB1F}" type="presParOf" srcId="{C642D2A7-0509-4156-B7B2-AB6E3AE728C4}" destId="{F06E69D0-6278-43CF-BAE6-7D99FF24A5E9}" srcOrd="0" destOrd="0" presId="urn:microsoft.com/office/officeart/2008/layout/VerticalCurvedList"/>
    <dgm:cxn modelId="{673A3D25-B82A-4301-BBEE-692FA9A1E22A}" type="presParOf" srcId="{F06E69D0-6278-43CF-BAE6-7D99FF24A5E9}" destId="{0D73954C-55BD-4817-BA67-9263395E289B}" srcOrd="0" destOrd="0" presId="urn:microsoft.com/office/officeart/2008/layout/VerticalCurvedList"/>
    <dgm:cxn modelId="{94585C55-B1D9-4EDC-BC2E-F745EFA509F4}" type="presParOf" srcId="{F06E69D0-6278-43CF-BAE6-7D99FF24A5E9}" destId="{511CB87C-222C-4A09-9B08-F0CCD2D68EFF}" srcOrd="1" destOrd="0" presId="urn:microsoft.com/office/officeart/2008/layout/VerticalCurvedList"/>
    <dgm:cxn modelId="{276BCF14-748B-428F-AC31-C9CB03BE0E89}" type="presParOf" srcId="{F06E69D0-6278-43CF-BAE6-7D99FF24A5E9}" destId="{34756BA4-505A-4F3A-A518-B09C079137DD}" srcOrd="2" destOrd="0" presId="urn:microsoft.com/office/officeart/2008/layout/VerticalCurvedList"/>
    <dgm:cxn modelId="{6F64F52F-A957-4B48-BBB4-19B5CC22BC0D}" type="presParOf" srcId="{F06E69D0-6278-43CF-BAE6-7D99FF24A5E9}" destId="{0EF69800-E068-4BBB-B7C8-EE6FCD17DFA7}" srcOrd="3" destOrd="0" presId="urn:microsoft.com/office/officeart/2008/layout/VerticalCurvedList"/>
    <dgm:cxn modelId="{04642DE5-4C3F-4674-9935-7C3214902C26}" type="presParOf" srcId="{C642D2A7-0509-4156-B7B2-AB6E3AE728C4}" destId="{BC0AE297-7999-4631-903F-5F78488EE12F}" srcOrd="1" destOrd="0" presId="urn:microsoft.com/office/officeart/2008/layout/VerticalCurvedList"/>
    <dgm:cxn modelId="{2D575A1F-5E09-4D5D-BC52-61AB005B6328}" type="presParOf" srcId="{C642D2A7-0509-4156-B7B2-AB6E3AE728C4}" destId="{678E414C-0B47-4AF4-9A6C-87D26C362F23}" srcOrd="2" destOrd="0" presId="urn:microsoft.com/office/officeart/2008/layout/VerticalCurvedList"/>
    <dgm:cxn modelId="{AB63D080-FB27-4F5D-A9B5-51B526395A35}" type="presParOf" srcId="{678E414C-0B47-4AF4-9A6C-87D26C362F23}" destId="{58C768C5-79C9-4028-B111-214753A2485D}" srcOrd="0" destOrd="0" presId="urn:microsoft.com/office/officeart/2008/layout/VerticalCurvedList"/>
    <dgm:cxn modelId="{66641E15-BD29-41E9-A3EF-686C660A5A14}" type="presParOf" srcId="{C642D2A7-0509-4156-B7B2-AB6E3AE728C4}" destId="{99F6ABFF-13AD-4AC7-A8FA-3ADD1B4524C6}" srcOrd="3" destOrd="0" presId="urn:microsoft.com/office/officeart/2008/layout/VerticalCurvedList"/>
    <dgm:cxn modelId="{DACD340E-6387-4E1C-BA9A-974D182E5311}" type="presParOf" srcId="{C642D2A7-0509-4156-B7B2-AB6E3AE728C4}" destId="{91197B98-1B49-40CC-8E5F-28D76CDC3FBE}" srcOrd="4" destOrd="0" presId="urn:microsoft.com/office/officeart/2008/layout/VerticalCurvedList"/>
    <dgm:cxn modelId="{4A8D17DE-214D-434A-BD74-D4701EA7440E}" type="presParOf" srcId="{91197B98-1B49-40CC-8E5F-28D76CDC3FBE}" destId="{41C36735-E888-4593-AA91-E8CDDA9C0A4B}" srcOrd="0" destOrd="0" presId="urn:microsoft.com/office/officeart/2008/layout/VerticalCurvedList"/>
    <dgm:cxn modelId="{BB691C2E-1D06-49D8-ABE0-8E9D53F8BECF}" type="presParOf" srcId="{C642D2A7-0509-4156-B7B2-AB6E3AE728C4}" destId="{C236BD80-3F8C-4A0F-81D4-3F5637FF443F}" srcOrd="5" destOrd="0" presId="urn:microsoft.com/office/officeart/2008/layout/VerticalCurvedList"/>
    <dgm:cxn modelId="{F19FA3D0-31A8-4501-BA19-15659E5F4339}" type="presParOf" srcId="{C642D2A7-0509-4156-B7B2-AB6E3AE728C4}" destId="{F5E66591-81B1-43B4-9BF4-4C62629284FD}" srcOrd="6" destOrd="0" presId="urn:microsoft.com/office/officeart/2008/layout/VerticalCurvedList"/>
    <dgm:cxn modelId="{A99B8CA9-706C-4EF9-828A-7E52834DC0E8}" type="presParOf" srcId="{F5E66591-81B1-43B4-9BF4-4C62629284FD}" destId="{A94456B0-D732-4524-979F-6CA4AD1A80B7}" srcOrd="0" destOrd="0" presId="urn:microsoft.com/office/officeart/2008/layout/VerticalCurvedList"/>
    <dgm:cxn modelId="{704EAC31-DB47-48EC-A6BD-F6F2FC2A3A38}" type="presParOf" srcId="{C642D2A7-0509-4156-B7B2-AB6E3AE728C4}" destId="{7A125150-6D33-457C-B0EF-DAF8927315C6}" srcOrd="7" destOrd="0" presId="urn:microsoft.com/office/officeart/2008/layout/VerticalCurvedList"/>
    <dgm:cxn modelId="{5CFEF52E-41AF-421D-998C-D6DC58AE2D46}" type="presParOf" srcId="{C642D2A7-0509-4156-B7B2-AB6E3AE728C4}" destId="{41D032B6-5C21-4440-B860-00E598160319}" srcOrd="8" destOrd="0" presId="urn:microsoft.com/office/officeart/2008/layout/VerticalCurvedList"/>
    <dgm:cxn modelId="{6171150E-16B2-4EC3-A408-E0E9CBA43B98}" type="presParOf" srcId="{41D032B6-5C21-4440-B860-00E598160319}" destId="{A7EE8413-8B1F-4300-87D6-A55C2FD3667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1CB87C-222C-4A09-9B08-F0CCD2D68EFF}">
      <dsp:nvSpPr>
        <dsp:cNvPr id="0" name=""/>
        <dsp:cNvSpPr/>
      </dsp:nvSpPr>
      <dsp:spPr>
        <a:xfrm>
          <a:off x="-5291855" y="-810449"/>
          <a:ext cx="6301418" cy="6301418"/>
        </a:xfrm>
        <a:prstGeom prst="blockArc">
          <a:avLst>
            <a:gd name="adj1" fmla="val 18900000"/>
            <a:gd name="adj2" fmla="val 2700000"/>
            <a:gd name="adj3" fmla="val 343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0AE297-7999-4631-903F-5F78488EE12F}">
      <dsp:nvSpPr>
        <dsp:cNvPr id="0" name=""/>
        <dsp:cNvSpPr/>
      </dsp:nvSpPr>
      <dsp:spPr>
        <a:xfrm>
          <a:off x="528566" y="359838"/>
          <a:ext cx="6895342" cy="7200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4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Транспортное биотопливо дороже традиционных энергоносителей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8566" y="359838"/>
        <a:ext cx="6895342" cy="720051"/>
      </dsp:txXfrm>
    </dsp:sp>
    <dsp:sp modelId="{58C768C5-79C9-4028-B111-214753A2485D}">
      <dsp:nvSpPr>
        <dsp:cNvPr id="0" name=""/>
        <dsp:cNvSpPr/>
      </dsp:nvSpPr>
      <dsp:spPr>
        <a:xfrm>
          <a:off x="78534" y="269831"/>
          <a:ext cx="900063" cy="9000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F6ABFF-13AD-4AC7-A8FA-3ADD1B4524C6}">
      <dsp:nvSpPr>
        <dsp:cNvPr id="0" name=""/>
        <dsp:cNvSpPr/>
      </dsp:nvSpPr>
      <dsp:spPr>
        <a:xfrm>
          <a:off x="941387" y="1440102"/>
          <a:ext cx="6482520" cy="7200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4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Транспортное биотопливо обладает меньшей энергоемкостью, по сравнению с традиционными энергоносителями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41387" y="1440102"/>
        <a:ext cx="6482520" cy="720051"/>
      </dsp:txXfrm>
    </dsp:sp>
    <dsp:sp modelId="{41C36735-E888-4593-AA91-E8CDDA9C0A4B}">
      <dsp:nvSpPr>
        <dsp:cNvPr id="0" name=""/>
        <dsp:cNvSpPr/>
      </dsp:nvSpPr>
      <dsp:spPr>
        <a:xfrm>
          <a:off x="491355" y="1350095"/>
          <a:ext cx="900063" cy="9000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36BD80-3F8C-4A0F-81D4-3F5637FF443F}">
      <dsp:nvSpPr>
        <dsp:cNvPr id="0" name=""/>
        <dsp:cNvSpPr/>
      </dsp:nvSpPr>
      <dsp:spPr>
        <a:xfrm>
          <a:off x="941387" y="2520366"/>
          <a:ext cx="6482520" cy="7200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4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Транспортное биотопливо требует особых условий хранения, по сравнению с традиционными энергоносителями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41387" y="2520366"/>
        <a:ext cx="6482520" cy="720051"/>
      </dsp:txXfrm>
    </dsp:sp>
    <dsp:sp modelId="{A94456B0-D732-4524-979F-6CA4AD1A80B7}">
      <dsp:nvSpPr>
        <dsp:cNvPr id="0" name=""/>
        <dsp:cNvSpPr/>
      </dsp:nvSpPr>
      <dsp:spPr>
        <a:xfrm>
          <a:off x="491355" y="2430360"/>
          <a:ext cx="900063" cy="9000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125150-6D33-457C-B0EF-DAF8927315C6}">
      <dsp:nvSpPr>
        <dsp:cNvPr id="0" name=""/>
        <dsp:cNvSpPr/>
      </dsp:nvSpPr>
      <dsp:spPr>
        <a:xfrm>
          <a:off x="528566" y="3600630"/>
          <a:ext cx="6895342" cy="7200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41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Топливная смесь с высоким содержанием транспортного биотоплива (более 10% биоэтанола и более 30% биодизеля) требует модификации транспортного средства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8566" y="3600630"/>
        <a:ext cx="6895342" cy="720051"/>
      </dsp:txXfrm>
    </dsp:sp>
    <dsp:sp modelId="{A7EE8413-8B1F-4300-87D6-A55C2FD36670}">
      <dsp:nvSpPr>
        <dsp:cNvPr id="0" name=""/>
        <dsp:cNvSpPr/>
      </dsp:nvSpPr>
      <dsp:spPr>
        <a:xfrm>
          <a:off x="78534" y="3510624"/>
          <a:ext cx="900063" cy="9000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497B7-8292-4163-8309-A3A2BA5D5BFF}" type="datetimeFigureOut">
              <a:rPr lang="ru-RU" smtClean="0"/>
              <a:pPr/>
              <a:t>17.04.2019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B3BC75-5BC2-4F61-AE00-1373C82734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518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3BC75-5BC2-4F61-AE00-1373C827342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7519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3BC75-5BC2-4F61-AE00-1373C827342C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7519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3BC75-5BC2-4F61-AE00-1373C827342C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751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3BC75-5BC2-4F61-AE00-1373C827342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751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3BC75-5BC2-4F61-AE00-1373C827342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751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3BC75-5BC2-4F61-AE00-1373C827342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751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3BC75-5BC2-4F61-AE00-1373C827342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751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3BC75-5BC2-4F61-AE00-1373C827342C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7519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3BC75-5BC2-4F61-AE00-1373C827342C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751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3BC75-5BC2-4F61-AE00-1373C827342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751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3BC75-5BC2-4F61-AE00-1373C827342C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751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4"/>
            <a:ext cx="9144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2404534"/>
            <a:ext cx="5825202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050835"/>
            <a:ext cx="5825202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C9A75-D543-4E9C-A6DA-7252EEACA73B}" type="datetime1">
              <a:rPr lang="ru-RU" smtClean="0"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033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95816-F1F3-4EDF-9B71-78F2ECF8B96A}" type="datetime1">
              <a:rPr lang="ru-RU" smtClean="0"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81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2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3632200"/>
            <a:ext cx="541839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A4DB-78A4-4CC5-A3D5-C21A22FF503E}" type="datetime1">
              <a:rPr lang="ru-RU" smtClean="0"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406402" y="7903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9494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1522B-078D-4C33-BB85-C95CF2538B5C}" type="datetime1">
              <a:rPr lang="ru-RU" smtClean="0"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044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2" y="609600"/>
            <a:ext cx="6070601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BECEE-04A4-4E05-9005-8F0A696DE44A}" type="datetime1">
              <a:rPr lang="ru-RU" smtClean="0"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06402" y="7903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88655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3033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09600"/>
            <a:ext cx="644115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44750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378B-11CE-4DA9-BA1E-2723DD868E28}" type="datetime1">
              <a:rPr lang="ru-RU" smtClean="0"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986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EB19E-00E2-4F03-B8D9-CFD9AA50C927}" type="datetime1">
              <a:rPr lang="ru-RU" smtClean="0"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082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7" y="609601"/>
            <a:ext cx="978557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609600"/>
            <a:ext cx="5295113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5CF4F-72F7-4E5E-B58A-90AAE93DC50E}" type="datetime1">
              <a:rPr lang="ru-RU" smtClean="0"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26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5B34D-7424-425E-8186-D4E9D9472AFB}" type="datetime1">
              <a:rPr lang="ru-RU" smtClean="0"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76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700871"/>
            <a:ext cx="644750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70AF6-429F-4299-B123-0E10DE51073F}" type="datetime1">
              <a:rPr lang="ru-RU" smtClean="0"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34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2" y="2160589"/>
            <a:ext cx="3138026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2160590"/>
            <a:ext cx="3138026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16A11-75EE-48EC-99D0-A5AA0625CF67}" type="datetime1">
              <a:rPr lang="ru-RU" smtClean="0"/>
              <a:t>17.04.2019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91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1" y="2160983"/>
            <a:ext cx="313921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1" y="2737250"/>
            <a:ext cx="31392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9" y="2160983"/>
            <a:ext cx="313921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0" y="2737250"/>
            <a:ext cx="313921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E9683-2472-45F8-B9A5-F52F275C87EC}" type="datetime1">
              <a:rPr lang="ru-RU" smtClean="0"/>
              <a:t>17.04.2019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430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2C82-03EA-4665-AAE6-4F5F11E2E6C4}" type="datetime1">
              <a:rPr lang="ru-RU" smtClean="0"/>
              <a:t>17.04.2019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217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D6BF9-9098-4CC8-B091-FA76E50B3A98}" type="datetime1">
              <a:rPr lang="ru-RU" smtClean="0"/>
              <a:t>17.04.2019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023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498604"/>
            <a:ext cx="2890896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8" y="514924"/>
            <a:ext cx="3385156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2777069"/>
            <a:ext cx="2890896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BF552-2E58-421A-BB92-126AD2E11F1D}" type="datetime1">
              <a:rPr lang="ru-RU" smtClean="0"/>
              <a:t>17.04.2019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018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4800600"/>
            <a:ext cx="64475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609600"/>
            <a:ext cx="6447501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2" y="5367338"/>
            <a:ext cx="644750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90058-E28C-47DA-A567-060B5B6BD45A}" type="datetime1">
              <a:rPr lang="ru-RU" smtClean="0"/>
              <a:t>17.04.2019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127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4"/>
            <a:ext cx="9144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160590"/>
            <a:ext cx="644750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6041367"/>
            <a:ext cx="6839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FB8DC-46C7-47B6-BEF3-AB7A17DB3E3B}" type="datetime1">
              <a:rPr lang="ru-RU" smtClean="0"/>
              <a:t>17.04.2019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0" y="6041367"/>
            <a:ext cx="4723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9" y="6041367"/>
            <a:ext cx="512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055341D-A0AA-4E70-8DBF-517FD1B02E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313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ozhainovnik@gmail.com" TargetMode="External"/><Relationship Id="rId5" Type="http://schemas.openxmlformats.org/officeDocument/2006/relationships/hyperlink" Target="mailto:gms@grun.ru" TargetMode="External"/><Relationship Id="rId4" Type="http://schemas.openxmlformats.org/officeDocument/2006/relationships/hyperlink" Target="mailto:Maks_golovin@inbox.r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92896"/>
            <a:ext cx="7344816" cy="2088232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транспортного биотоплива как драйвер устойчивого развития экономики и сельского хозяйства</a:t>
            </a:r>
            <a:endParaRPr lang="ru-RU" sz="4800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118" y="620689"/>
            <a:ext cx="1728192" cy="1653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438459"/>
            <a:ext cx="2304256" cy="174001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31640" y="5229200"/>
            <a:ext cx="64807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Головин Максим Сергеевич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аспирант ЭФ МГУ им. М.В. Ломоносова, советник президента Российского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ернового Союза</a:t>
            </a: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Хожаинов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Николай Тихонович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доцент, заместитель заведующего кафедрой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агроэкономики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ЭФ МГУ им. М.В. Ломоносова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132172" y="6021288"/>
            <a:ext cx="512504" cy="365125"/>
          </a:xfrm>
        </p:spPr>
        <p:txBody>
          <a:bodyPr/>
          <a:lstStyle/>
          <a:p>
            <a:fld id="{F055341D-A0AA-4E70-8DBF-517FD1B02E60}" type="slidenum">
              <a:rPr lang="ru-RU" sz="1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10</a:t>
            </a:fld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26064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Инструменты государственной политики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95536" y="1684734"/>
            <a:ext cx="2831710" cy="4235535"/>
            <a:chOff x="395536" y="1684734"/>
            <a:chExt cx="2831710" cy="4235535"/>
          </a:xfrm>
        </p:grpSpPr>
        <p:sp>
          <p:nvSpPr>
            <p:cNvPr id="4" name="TextBox 3"/>
            <p:cNvSpPr txBox="1"/>
            <p:nvPr/>
          </p:nvSpPr>
          <p:spPr>
            <a:xfrm>
              <a:off x="395536" y="1684734"/>
              <a:ext cx="2808312" cy="646331"/>
            </a:xfrm>
            <a:prstGeom prst="rect">
              <a:avLst/>
            </a:prstGeom>
            <a:solidFill>
              <a:srgbClr val="00B0F0">
                <a:alpha val="16000"/>
              </a:srgb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Поддержка конечного производства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8934" y="2503949"/>
              <a:ext cx="2808312" cy="3416320"/>
            </a:xfrm>
            <a:prstGeom prst="rect">
              <a:avLst/>
            </a:prstGeom>
            <a:solidFill>
              <a:srgbClr val="00B0F0">
                <a:alpha val="16000"/>
              </a:srgb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Целевые показатели потребления</a:t>
              </a:r>
            </a:p>
            <a:p>
              <a:pPr algn="ctr"/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Минимальные обязательные показатели содержания биотоплива в топливной смеси</a:t>
              </a:r>
            </a:p>
            <a:p>
              <a:pPr algn="ctr"/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Налоговые кредиты\ льготы производителям</a:t>
              </a:r>
            </a:p>
            <a:p>
              <a:pPr algn="ctr"/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Прямое финансирование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3369127" y="1684734"/>
            <a:ext cx="2698995" cy="4235535"/>
            <a:chOff x="3295387" y="1684734"/>
            <a:chExt cx="2698995" cy="4235535"/>
          </a:xfrm>
        </p:grpSpPr>
        <p:sp>
          <p:nvSpPr>
            <p:cNvPr id="7" name="TextBox 6"/>
            <p:cNvSpPr txBox="1"/>
            <p:nvPr/>
          </p:nvSpPr>
          <p:spPr>
            <a:xfrm>
              <a:off x="3295387" y="1684734"/>
              <a:ext cx="2697241" cy="646331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9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Поддержка факторов производства</a:t>
              </a:r>
              <a:endParaRPr lang="ru-RU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97141" y="2503949"/>
              <a:ext cx="2697241" cy="3416320"/>
            </a:xfrm>
            <a:prstGeom prst="rect">
              <a:avLst/>
            </a:prstGeom>
            <a:solidFill>
              <a:schemeClr val="accent3">
                <a:lumMod val="40000"/>
                <a:lumOff val="60000"/>
                <a:alpha val="39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Субсидии производителям сырья</a:t>
              </a:r>
            </a:p>
            <a:p>
              <a:pPr algn="ctr"/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Финансирование НИОКР</a:t>
              </a:r>
            </a:p>
            <a:p>
              <a:pPr algn="ctr"/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Финансирование пилотных проектов</a:t>
              </a:r>
            </a:p>
            <a:p>
              <a:pPr algn="ctr"/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Кредитные гарантии</a:t>
              </a:r>
            </a:p>
            <a:p>
              <a:pPr algn="ctr"/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Кредитование цепочки создания стоимости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6300192" y="1683675"/>
            <a:ext cx="2725044" cy="4204980"/>
            <a:chOff x="6300192" y="1683675"/>
            <a:chExt cx="2725044" cy="4204980"/>
          </a:xfrm>
        </p:grpSpPr>
        <p:sp>
          <p:nvSpPr>
            <p:cNvPr id="8" name="TextBox 7"/>
            <p:cNvSpPr txBox="1"/>
            <p:nvPr/>
          </p:nvSpPr>
          <p:spPr>
            <a:xfrm>
              <a:off x="6300192" y="1683675"/>
              <a:ext cx="2697241" cy="630942"/>
            </a:xfrm>
            <a:prstGeom prst="rect">
              <a:avLst/>
            </a:prstGeom>
            <a:solidFill>
              <a:srgbClr val="FFFF00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75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Поддержка дистрибуции и потребления</a:t>
              </a:r>
              <a:endParaRPr lang="ru-RU" sz="175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27995" y="2472335"/>
              <a:ext cx="2697241" cy="3416320"/>
            </a:xfrm>
            <a:prstGeom prst="rect">
              <a:avLst/>
            </a:prstGeom>
            <a:solidFill>
              <a:srgbClr val="FFFF00">
                <a:alpha val="60000"/>
              </a:srgb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Финансирование инфраструктуры хранения и реализации продукции</a:t>
              </a:r>
            </a:p>
            <a:p>
              <a:pPr algn="ctr"/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Льготные программы по приобретению транспортных средств </a:t>
              </a:r>
              <a:r>
                <a: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FFV</a:t>
              </a:r>
            </a:p>
            <a:p>
              <a:pPr algn="ctr"/>
              <a:endParaRPr lang="en-US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Налоговые льготы на потребление</a:t>
              </a:r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842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132172" y="6021288"/>
            <a:ext cx="512504" cy="365125"/>
          </a:xfrm>
        </p:spPr>
        <p:txBody>
          <a:bodyPr/>
          <a:lstStyle/>
          <a:p>
            <a:fld id="{F055341D-A0AA-4E70-8DBF-517FD1B02E60}" type="slidenum">
              <a:rPr lang="ru-RU" sz="1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11</a:t>
            </a:fld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26064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 инструментов государственной политики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175868"/>
              </p:ext>
            </p:extLst>
          </p:nvPr>
        </p:nvGraphicFramePr>
        <p:xfrm>
          <a:off x="395536" y="1196752"/>
          <a:ext cx="7704857" cy="4703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9104"/>
                <a:gridCol w="1773144"/>
                <a:gridCol w="5472609"/>
              </a:tblGrid>
              <a:tr h="1917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7" marR="231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7" marR="2313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Краткая характеристика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7" marR="23137" marT="0" marB="0"/>
                </a:tc>
              </a:tr>
              <a:tr h="18443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7" marR="23137" marT="0" marB="0"/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17(2) директивы </a:t>
                      </a: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Сокращение выбросов парниковых газов.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7" marR="23137" marT="0" marB="0"/>
                </a:tc>
                <a:tc>
                  <a:txBody>
                    <a:bodyPr/>
                    <a:lstStyle/>
                    <a:p>
                      <a:pPr marL="20955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Сокращение эмиссии парниковых газов от использования биотоплива должно быть не менее 60% для биотоплива, произведенного на мощностях, созданных после 5 октября 2015 года. Если  мощности созданы  до 5 октября 2015 года, биотопливо должно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снижать эмиссию парниковых газов не менее 35%  к 31 декабря 2017 года и не менее 50%  к 1 января 2018 года.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7" marR="23137" marT="0" marB="0"/>
                </a:tc>
              </a:tr>
              <a:tr h="11521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7" marR="23137" marT="0" marB="0"/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17 (3) директивы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Сохранение биоразнообразия.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7" marR="2313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Биотопливо и биожидкости не должны быть изготовлены из сырья, полученного при использовании земли с высоком уровнем биоразнообразия.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7" marR="23137" marT="0" marB="0"/>
                </a:tc>
              </a:tr>
              <a:tr h="811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3137" marR="23137" marT="0" marB="0"/>
                </a:tc>
                <a:tc>
                  <a:txBody>
                    <a:bodyPr/>
                    <a:lstStyle/>
                    <a:p>
                      <a:pPr marL="2095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17(1) директивы 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Исключения для отходов.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207" marR="4720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отдельных категорий биомассы установлены нулевые значения парниковой эмиссии. Соответственно, эффект сокращения выбросов парниковых газов, по сравнению с традиционными видами моторных топлив – 100%. Данные категории биомассы включают в себя: отходы, отходы сельскохозяйственных культур, сырой глицерин.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7207" marR="4720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69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132172" y="6021288"/>
            <a:ext cx="512504" cy="365125"/>
          </a:xfrm>
        </p:spPr>
        <p:txBody>
          <a:bodyPr/>
          <a:lstStyle/>
          <a:p>
            <a:fld id="{F055341D-A0AA-4E70-8DBF-517FD1B02E60}" type="slidenum">
              <a:rPr lang="ru-RU" sz="1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12</a:t>
            </a:fld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26064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на сельское хозяйство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2397035174"/>
              </p:ext>
            </p:extLst>
          </p:nvPr>
        </p:nvGraphicFramePr>
        <p:xfrm>
          <a:off x="287524" y="1196752"/>
          <a:ext cx="8208911" cy="4252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539552" y="5589240"/>
            <a:ext cx="77048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величение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производства этанола на 1 млн. галлонов влечет за собой увеличение средней стоимости 1 бушеля кукурузы на 0,00000058 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долларов.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91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132172" y="6021288"/>
            <a:ext cx="512504" cy="365125"/>
          </a:xfrm>
        </p:spPr>
        <p:txBody>
          <a:bodyPr/>
          <a:lstStyle/>
          <a:p>
            <a:fld id="{F055341D-A0AA-4E70-8DBF-517FD1B02E60}" type="slidenum">
              <a:rPr lang="ru-RU" sz="1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13</a:t>
            </a:fld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26064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для Российской Федерации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265082"/>
              </p:ext>
            </p:extLst>
          </p:nvPr>
        </p:nvGraphicFramePr>
        <p:xfrm>
          <a:off x="323528" y="1124744"/>
          <a:ext cx="842493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3519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27784" y="2708920"/>
            <a:ext cx="4327718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5341D-A0AA-4E70-8DBF-517FD1B02E60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118" y="620689"/>
            <a:ext cx="1728192" cy="1653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438459"/>
            <a:ext cx="2304256" cy="174001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31640" y="3573016"/>
            <a:ext cx="64807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Головин Максим Сергеевич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аспирант ЭФ МГУ им. М.В. Ломоносова, советник президента Российского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ернового Союза</a:t>
            </a: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Maks_golovin@inbox.ru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gms@grun.ru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89030004840; 89031577358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Хожаинов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Николай Тихонович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доцент, заместитель заведующего кафедрой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агроэкономики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ЭФ МГУ им. М.В. Ломоносова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hozhainovnik@gmail.com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89663676895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53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2399" y="6021288"/>
            <a:ext cx="512504" cy="365125"/>
          </a:xfrm>
        </p:spPr>
        <p:txBody>
          <a:bodyPr/>
          <a:lstStyle/>
          <a:p>
            <a:fld id="{F055341D-A0AA-4E70-8DBF-517FD1B02E60}" type="slidenum">
              <a:rPr lang="ru-RU" sz="1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ru-RU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971773"/>
            <a:ext cx="7990589" cy="504951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90" y="971773"/>
            <a:ext cx="7990589" cy="505444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99592" y="26064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глобального потепления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68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2399" y="6021288"/>
            <a:ext cx="512504" cy="365125"/>
          </a:xfrm>
        </p:spPr>
        <p:txBody>
          <a:bodyPr/>
          <a:lstStyle/>
          <a:p>
            <a:fld id="{F055341D-A0AA-4E70-8DBF-517FD1B02E60}" type="slidenum">
              <a:rPr lang="ru-RU" sz="1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ru-RU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9592" y="26064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выбросов парниковых газов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8620069"/>
              </p:ext>
            </p:extLst>
          </p:nvPr>
        </p:nvGraphicFramePr>
        <p:xfrm>
          <a:off x="352148" y="1844824"/>
          <a:ext cx="806489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943314"/>
            <a:ext cx="6832926" cy="549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03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2399" y="6021288"/>
            <a:ext cx="512504" cy="365125"/>
          </a:xfrm>
        </p:spPr>
        <p:txBody>
          <a:bodyPr/>
          <a:lstStyle/>
          <a:p>
            <a:fld id="{F055341D-A0AA-4E70-8DBF-517FD1B02E60}" type="slidenum">
              <a:rPr lang="ru-RU" sz="1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ru-RU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9592" y="260648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Снижает ли применение транспортного биотоплива эмиссию парниковых газов?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239038"/>
              </p:ext>
            </p:extLst>
          </p:nvPr>
        </p:nvGraphicFramePr>
        <p:xfrm>
          <a:off x="435377" y="1700808"/>
          <a:ext cx="7920880" cy="4160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3672408"/>
              </a:tblGrid>
              <a:tr h="41147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Энергоноситель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 сокращения эмиссии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47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Биоэтанол из сахарной свеклы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58-79%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47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Биоэтанол из кукурузы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40-69%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47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Биоэтанол из других зерновых культур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37-67%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47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Биоэтанол из сахарного тростника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47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Биодизель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рапса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47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Биодизель из пальмового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масла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32-51%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47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Биодизель из жировых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отходов пищевой промышленности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1147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Биоэтанол из отходов лесной промышленности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37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2399" y="6021288"/>
            <a:ext cx="512504" cy="365125"/>
          </a:xfrm>
        </p:spPr>
        <p:txBody>
          <a:bodyPr/>
          <a:lstStyle/>
          <a:p>
            <a:fld id="{F055341D-A0AA-4E70-8DBF-517FD1B02E60}" type="slidenum">
              <a:rPr lang="ru-RU" sz="1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ru-RU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9592" y="26064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транспортного биотоплива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6899583"/>
              </p:ext>
            </p:extLst>
          </p:nvPr>
        </p:nvGraphicFramePr>
        <p:xfrm>
          <a:off x="683568" y="1484784"/>
          <a:ext cx="6912768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941472"/>
              </p:ext>
            </p:extLst>
          </p:nvPr>
        </p:nvGraphicFramePr>
        <p:xfrm>
          <a:off x="683568" y="1916832"/>
          <a:ext cx="7488832" cy="32305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072"/>
                <a:gridCol w="1872208"/>
                <a:gridCol w="2304256"/>
                <a:gridCol w="2664296"/>
              </a:tblGrid>
              <a:tr h="8248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Ранг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Страна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производства, тыс.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тонн н.э.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Соотношение нефтяных запасов к добыче нефти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9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США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36936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8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Бразилия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18465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9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14167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9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Аргентина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3130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9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Индонезия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2326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9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Китай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2146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9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Тайланд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7494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совокупном мировом производстве биотоплива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401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2399" y="6021288"/>
            <a:ext cx="512504" cy="365125"/>
          </a:xfrm>
        </p:spPr>
        <p:txBody>
          <a:bodyPr/>
          <a:lstStyle/>
          <a:p>
            <a:fld id="{F055341D-A0AA-4E70-8DBF-517FD1B02E60}" type="slidenum">
              <a:rPr lang="ru-RU" sz="1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6</a:t>
            </a:fld>
            <a:endParaRPr lang="ru-RU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9592" y="26064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Базовая категория – биотопливо первого поколения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89"/>
          <a:stretch/>
        </p:blipFill>
        <p:spPr bwMode="auto">
          <a:xfrm>
            <a:off x="539552" y="1124744"/>
            <a:ext cx="6412780" cy="4892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236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293451781"/>
              </p:ext>
            </p:extLst>
          </p:nvPr>
        </p:nvGraphicFramePr>
        <p:xfrm>
          <a:off x="539552" y="1196752"/>
          <a:ext cx="7488832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132172" y="6093296"/>
            <a:ext cx="512504" cy="365125"/>
          </a:xfrm>
        </p:spPr>
        <p:txBody>
          <a:bodyPr/>
          <a:lstStyle/>
          <a:p>
            <a:fld id="{F055341D-A0AA-4E70-8DBF-517FD1B02E60}" type="slidenum">
              <a:rPr lang="ru-RU" sz="1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ru-RU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260648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Определяющее условие развитие отрасли –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системная государственная политика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52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19"/>
          <a:stretch/>
        </p:blipFill>
        <p:spPr bwMode="auto">
          <a:xfrm>
            <a:off x="115663" y="1340768"/>
            <a:ext cx="8781606" cy="4234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132172" y="6093296"/>
            <a:ext cx="512504" cy="365125"/>
          </a:xfrm>
        </p:spPr>
        <p:txBody>
          <a:bodyPr/>
          <a:lstStyle/>
          <a:p>
            <a:fld id="{F055341D-A0AA-4E70-8DBF-517FD1B02E60}" type="slidenum">
              <a:rPr lang="ru-RU" sz="1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8</a:t>
            </a:fld>
            <a:endParaRPr lang="ru-RU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26064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производства транспортного биотоплива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78" y="1494986"/>
            <a:ext cx="8287376" cy="3901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7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132172" y="6021288"/>
            <a:ext cx="512504" cy="365125"/>
          </a:xfrm>
        </p:spPr>
        <p:txBody>
          <a:bodyPr/>
          <a:lstStyle/>
          <a:p>
            <a:fld id="{F055341D-A0AA-4E70-8DBF-517FD1B02E60}" type="slidenum">
              <a:rPr lang="ru-RU" sz="12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9</a:t>
            </a:fld>
            <a:endParaRPr lang="ru-RU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26064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 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Blend Wall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США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138891"/>
              </p:ext>
            </p:extLst>
          </p:nvPr>
        </p:nvGraphicFramePr>
        <p:xfrm>
          <a:off x="899592" y="1916832"/>
          <a:ext cx="7217283" cy="308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5761"/>
                <a:gridCol w="2405761"/>
                <a:gridCol w="240576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E10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E20, E30, E40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E85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 использование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 всех типах двигателей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 использование только на 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FFV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 использование только на </a:t>
                      </a:r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FFV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98% совокупного потребления биоэтанола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250 заправочных станций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Порядка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2000 заправочных станций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80% совокупного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потребления бензина содержит указанную добавку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Технические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регламенты и спецификации находятся в стадии разработки и утверждения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2% совокупного потребления биоэтанола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868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5244</TotalTime>
  <Words>662</Words>
  <Application>Microsoft Office PowerPoint</Application>
  <PresentationFormat>Экран (4:3)</PresentationFormat>
  <Paragraphs>159</Paragraphs>
  <Slides>14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Facet</vt:lpstr>
      <vt:lpstr>Производство транспортного биотоплива как драйвер устойчивого развития экономики и сельского хозяйства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Максим</cp:lastModifiedBy>
  <cp:revision>379</cp:revision>
  <cp:lastPrinted>2015-06-16T12:44:28Z</cp:lastPrinted>
  <dcterms:created xsi:type="dcterms:W3CDTF">2014-04-09T18:19:47Z</dcterms:created>
  <dcterms:modified xsi:type="dcterms:W3CDTF">2019-04-17T00:23:32Z</dcterms:modified>
</cp:coreProperties>
</file>