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7" r:id="rId4"/>
    <p:sldId id="271" r:id="rId5"/>
    <p:sldId id="263" r:id="rId6"/>
    <p:sldId id="264" r:id="rId7"/>
    <p:sldId id="265" r:id="rId8"/>
    <p:sldId id="269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40D5A-28E1-3237-0D44-90F5A05A6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75B621-072D-3DCE-EDAD-B119FE0AF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F6769B-0514-4BB5-4007-7C2FC8692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1279A-AB18-DEFA-0FFC-1C880EDF7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836FE-EE33-0AD2-8237-FC1CD42B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256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D38FD-2B28-C0AB-F63F-1532CC6B3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454B19-CEE9-E05D-F744-8DF5C925F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2F4E46-C9D4-8A55-DA2C-6A5494329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B2F769-3A1B-2825-9348-736699CA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9E42E-7102-A598-A4ED-20F82EB7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1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F757B9-3FBD-F309-7979-F3A266699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46FB96-DAC9-7995-4BAE-A2992A098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57C121-F15E-CA4E-B722-965639B3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C323F1-7F4E-CFB5-CA3C-D7FD7713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9B4DB8-230E-A554-6196-F68DCC07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3EE4F-DED3-D411-C176-AD4C1FB9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C2D3C4-D75F-B6CC-A250-E315F678D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481951-4969-930A-48B1-AFFE747EF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70E5C-C013-B451-D3BB-810AE1299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F9DB86-3FF6-547F-DDE9-8C055813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42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A311F-0453-24ED-8FD0-825422A63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4BD827-CCC2-D617-B1E3-072C9ABB3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F78F19-4C34-BF02-6F46-724E77A1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920C1-8B19-A90A-26FC-A1E843AA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560955-B5D7-C1A4-7BED-C3AFBE27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24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9FC88-0096-E2BB-9E93-8D480C2A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41A6A-38AD-EF8B-3481-B5329CCB8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80B1FA-E2EA-F9D5-EA35-1BDDA9A18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6F74E7-3F6D-28B0-C253-3FB87927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26A414-CBCD-6879-7ED8-2F4EB5D8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562EA3-9105-F999-D290-D5ACFC1E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64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6E2CE-3C9E-0193-69CF-BBB665E0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4CAD0F-6ADF-EB28-A485-C28BA81D1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11DAEC-E61A-9FA7-3E5B-39700B7A0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AC873F-ABD5-E1CB-0F04-DFC01B28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A3F270-D009-53E3-F17B-AA1930B3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13FB1B-8308-3F36-49CA-78CEE8DD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D112541-901F-A7B4-2FC9-9C193164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D8354-F903-34C1-254C-95DE89D71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118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52883-5DB4-010D-D660-7B805C58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9BD537-370F-FA7D-FAD3-F34DA3D8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4DF3C6-1A74-C271-AD55-6A7F96BA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C432BA-A93C-C94F-9F3B-78C786A7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98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EC9E058-1D8E-AC50-2CC0-F821D9F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D2822D4-8DC4-1D02-9225-26C461B2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64B123-5060-DF55-77A6-39FF6661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9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82802-37A2-3E4F-1810-BA5FC1D1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B1F5EF-5210-80EA-31B6-8BF1211E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15F572-9634-5C55-2760-EE96D13AA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EF2965-675D-1255-522A-8450C338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6DBC5C-D246-5C86-B19F-6C433630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DE6E07-8695-A1DD-6E95-1FDC1BA6D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16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AC522-529F-D2E2-332E-28C94F7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03E12C-4B91-519C-7A55-A18FE63B2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531D94-081A-86B3-7D83-CBE93BC7D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779230-BFB8-19F9-220B-B6BD7D0AF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46D55B-B26A-7986-6B50-7D17EB44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E8674-9214-2F31-700A-985E4DBB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46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56CF7-719F-262D-4799-95F723041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F9C26E-50BF-707C-DE8E-DABBC1A00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06C1E-6B64-FFAA-6406-D570922D7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81D65-BDBA-47B9-A076-CB3988548C33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50396-AD1D-9F33-4495-456432366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D725D-2DF2-FBBD-9A0A-88EFA3BE1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E336-8047-4781-A6B0-4B6519B4F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59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E712A-F925-C960-38AD-0C14B95D3C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2FBB05-8B3B-3B59-0740-0CEFF3B0E5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57ECE6-A3A5-04FE-4CAC-CA523F77B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154" y="-207579"/>
            <a:ext cx="12191999" cy="76192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11A2E9-6526-C1CC-EC31-76D50E6D9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58" y="183496"/>
            <a:ext cx="2578832" cy="9388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95D3B4-BA5E-0131-49E7-22B96B5F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1376" y="183496"/>
            <a:ext cx="1639966" cy="1072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DC5868-177A-F692-15DA-6D58BE6E0FE2}"/>
              </a:ext>
            </a:extLst>
          </p:cNvPr>
          <p:cNvSpPr txBox="1"/>
          <p:nvPr/>
        </p:nvSpPr>
        <p:spPr>
          <a:xfrm>
            <a:off x="361554" y="1600200"/>
            <a:ext cx="11252581" cy="4943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Центр языков и межкультурной коммуникации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Кафедра иностранных языков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ЭФ МГУ имени М.В. Ломоносова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</a:t>
            </a:r>
            <a:endParaRPr lang="ru-RU" sz="3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научно-практическая конференция </a:t>
            </a:r>
            <a:endParaRPr lang="ru-RU" sz="3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Преподавание иностранного языка экономики и бизнеса в контексте межкультурного взаимодействия</a:t>
            </a:r>
            <a:endParaRPr lang="ru-RU" sz="36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1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19D2A-833A-2B5B-1464-286F4117A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5AA413-8CF6-1D38-6A67-2A75E0041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89AA11-74D5-180F-2633-CCC3FA3D2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409" y="-291357"/>
            <a:ext cx="13176000" cy="74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6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Рисунок 4">
            <a:extLst>
              <a:ext uri="{FF2B5EF4-FFF2-40B4-BE49-F238E27FC236}">
                <a16:creationId xmlns:a16="http://schemas.microsoft.com/office/drawing/2014/main" id="{1884AD59-5E90-1BDB-4FE0-D19B15C5C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3688915"/>
            <a:ext cx="22574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 descr="logos_relod_синий.jpg">
            <a:extLst>
              <a:ext uri="{FF2B5EF4-FFF2-40B4-BE49-F238E27FC236}">
                <a16:creationId xmlns:a16="http://schemas.microsoft.com/office/drawing/2014/main" id="{71ED62D4-1274-6D36-A5E7-1DE9555E9F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" name="Прямоугольник 4" descr="logos_relod_синий.jpg">
            <a:extLst>
              <a:ext uri="{FF2B5EF4-FFF2-40B4-BE49-F238E27FC236}">
                <a16:creationId xmlns:a16="http://schemas.microsoft.com/office/drawing/2014/main" id="{354A1F74-B4B1-D9A2-90AB-DAE3F7E160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6" name="Прямоугольник 5" descr="logos_relod_синий.jpg">
            <a:extLst>
              <a:ext uri="{FF2B5EF4-FFF2-40B4-BE49-F238E27FC236}">
                <a16:creationId xmlns:a16="http://schemas.microsoft.com/office/drawing/2014/main" id="{5AC77EC9-AB95-40A2-8A77-FC0FC3A3BD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1026" name="Рисунок 8">
            <a:extLst>
              <a:ext uri="{FF2B5EF4-FFF2-40B4-BE49-F238E27FC236}">
                <a16:creationId xmlns:a16="http://schemas.microsoft.com/office/drawing/2014/main" id="{3BECAF2C-7CD2-ED32-DA97-B99287D65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52400" y="4500562"/>
            <a:ext cx="23622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3">
            <a:extLst>
              <a:ext uri="{FF2B5EF4-FFF2-40B4-BE49-F238E27FC236}">
                <a16:creationId xmlns:a16="http://schemas.microsoft.com/office/drawing/2014/main" id="{F74E0668-7B11-F997-C06E-EB5C46EB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986212"/>
            <a:ext cx="51911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73ACAFC4-EDAB-0F51-A39A-8471C9285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27" y="35001"/>
            <a:ext cx="11553173" cy="35702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800" b="0" i="0" u="none" strike="noStrike" cap="none" normalizeH="0" baseline="0" dirty="0">
                <a:ln>
                  <a:noFill/>
                </a:ln>
                <a:solidFill>
                  <a:srgbClr val="007CF6"/>
                </a:solidFill>
                <a:effectLst/>
                <a:latin typeface="Calibri" panose="020F0502020204030204" pitchFamily="34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Партнеры Конференции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Иностранные языки в школе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включен в перечень рецензируемых научных изданий ВАК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r>
              <a:rPr kumimoji="0" lang="en-US" altLang="ru-RU" sz="2800" b="0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портал</a:t>
            </a:r>
            <a:r>
              <a:rPr kumimoji="0" lang="en-US" altLang="ru-RU" sz="2800" b="0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Научная</a:t>
            </a:r>
            <a:r>
              <a:rPr kumimoji="0" lang="en-US" altLang="ru-RU" sz="2800" b="1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ЗАО</a:t>
            </a:r>
            <a:r>
              <a:rPr kumimoji="0" lang="en-US" altLang="ru-RU" sz="2800" b="0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800" b="1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РЕЛОД</a:t>
            </a:r>
            <a:r>
              <a:rPr kumimoji="0" lang="en-US" altLang="ru-RU" sz="2800" b="1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en-US" altLang="ru-RU" sz="2800" b="0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(RELOD, Russian and English Languages Open Doors)</a:t>
            </a:r>
            <a:r>
              <a:rPr kumimoji="0" lang="en-US" altLang="ru-RU" sz="2800" b="0" i="0" u="none" strike="noStrike" cap="none" normalizeH="0" baseline="0" dirty="0">
                <a:ln>
                  <a:noFill/>
                </a:ln>
                <a:solidFill>
                  <a:srgbClr val="2C2D2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130C9EF-1870-32E1-5CCC-2AF5E3641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71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A8142EAA-C007-A301-1453-E72531680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6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68A43E9D-6B27-2B99-4AD0-25E57B658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1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848CD60C-7BE8-0F36-1198-6C91225EE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6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37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F8BCD0-E14D-1672-6426-D1F251B9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08"/>
            <a:ext cx="12192000" cy="6851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90BD5-4696-739D-8BF4-38E6FD6BFC3E}"/>
              </a:ext>
            </a:extLst>
          </p:cNvPr>
          <p:cNvSpPr txBox="1"/>
          <p:nvPr/>
        </p:nvSpPr>
        <p:spPr>
          <a:xfrm>
            <a:off x="237994" y="1215024"/>
            <a:ext cx="11661731" cy="4122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3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факультетов </a:t>
            </a:r>
            <a:r>
              <a:rPr lang="ru-RU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МГУ имени М.В. Ломоносова</a:t>
            </a:r>
            <a:endParaRPr lang="ru-RU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вузов России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Рабочие языки конференции: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английский и русский</a:t>
            </a:r>
          </a:p>
        </p:txBody>
      </p:sp>
    </p:spTree>
    <p:extLst>
      <p:ext uri="{BB962C8B-B14F-4D97-AF65-F5344CB8AC3E}">
        <p14:creationId xmlns:p14="http://schemas.microsoft.com/office/powerpoint/2010/main" val="2494086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97E4B3-104D-4B6E-4C42-6748AF127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660" cy="6871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1EE41-945C-C17D-2FAC-2A4CAC3F65A8}"/>
              </a:ext>
            </a:extLst>
          </p:cNvPr>
          <p:cNvSpPr txBox="1"/>
          <p:nvPr/>
        </p:nvSpPr>
        <p:spPr>
          <a:xfrm>
            <a:off x="1127341" y="1490597"/>
            <a:ext cx="10359025" cy="511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7000"/>
              </a:lnSpc>
            </a:pPr>
            <a:r>
              <a:rPr lang="ru-RU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МГУ имени М.В. Ломоносова</a:t>
            </a: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Экономический Факультет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 Стран Азии и Африки 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Филологический факультет  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Факультет мировой политики 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Высшая школа телевидения	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Казахстанский </a:t>
            </a:r>
            <a:r>
              <a:rPr lang="ru-RU" sz="3200" kern="10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3200" kern="10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МГУ, Астана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акультет иностранных языков и регионоведения 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B600A4-F685-34C2-5F2F-B6B3E7F78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309" cy="7017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9CB7D0-D8FE-7411-71AE-66D0F1978602}"/>
              </a:ext>
            </a:extLst>
          </p:cNvPr>
          <p:cNvSpPr txBox="1"/>
          <p:nvPr/>
        </p:nvSpPr>
        <p:spPr>
          <a:xfrm>
            <a:off x="325677" y="1640910"/>
            <a:ext cx="11586575" cy="4899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НИУ Высшая школа экономики, Санкт-Петербург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Финансовый университет при Правительстве РФ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академия внешней торговли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Российский экономический университет имени Г.В. Плеханова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НИУ Московский физико-технический Институт 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МГИМО МИД РФ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800"/>
              </a:spcAft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РАНХиГС при Президенте РФ</a:t>
            </a:r>
          </a:p>
          <a:p>
            <a:pPr algn="ctr">
              <a:spcAft>
                <a:spcPts val="800"/>
              </a:spcAft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РТУ МИРЭА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9ECD16-23AF-0C76-49CC-52BFB20E5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CE6382-0752-0F42-43AA-EE430B1975AB}"/>
              </a:ext>
            </a:extLst>
          </p:cNvPr>
          <p:cNvSpPr txBox="1"/>
          <p:nvPr/>
        </p:nvSpPr>
        <p:spPr>
          <a:xfrm>
            <a:off x="175364" y="1465546"/>
            <a:ext cx="11649206" cy="4938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 международных экономических связей	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Российская школа частного права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Дипломатическая академия МИД РФ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Bef>
                <a:spcPts val="425"/>
              </a:spcBef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НИТУ МИСИС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Академии «Рудомино» Библиотеки иностранной литературы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университет просвещения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ИМО НИЯУ МИФИ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Государственный университет управления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Саратовская государственная консерватория им. Л.В. Собинова,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69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9C5D4F-35FD-B4C9-155D-BF9667B37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FBEAAF-E8BC-6926-8043-F8D130FD1429}"/>
              </a:ext>
            </a:extLst>
          </p:cNvPr>
          <p:cNvSpPr txBox="1"/>
          <p:nvPr/>
        </p:nvSpPr>
        <p:spPr>
          <a:xfrm>
            <a:off x="225468" y="1177447"/>
            <a:ext cx="11574050" cy="5483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Уральский Федеральный Университет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Южный федеральный университет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РХТУ им. Д. И. Менделеева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Мордовский государственный педагогический университет имени М. Е. </a:t>
            </a:r>
            <a:r>
              <a:rPr lang="ru-RU" sz="3200" kern="100" dirty="0" err="1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,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Московский педагогический государственный университет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Санкт-Петербургский филиал Финансового университета при Правительстве РФ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ИМТК РУТ (МИИТ)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Московский Международный Университет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20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298979-4015-1C91-7224-B68939C1A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4"/>
            <a:ext cx="12192000" cy="6854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DB4E9D-FEA3-2CD2-5CC1-064DB343BA17}"/>
              </a:ext>
            </a:extLst>
          </p:cNvPr>
          <p:cNvSpPr txBox="1"/>
          <p:nvPr/>
        </p:nvSpPr>
        <p:spPr>
          <a:xfrm>
            <a:off x="839244" y="3051611"/>
            <a:ext cx="10061531" cy="2295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6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Good Luck</a:t>
            </a:r>
            <a:endParaRPr lang="ru-RU" sz="6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850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250</Words>
  <Application>Microsoft Office PowerPoint</Application>
  <PresentationFormat>Широкоэкранный</PresentationFormat>
  <Paragraphs>58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Natalia Gushchina</dc:creator>
  <cp:lastModifiedBy>Natalia Gushchina</cp:lastModifiedBy>
  <cp:revision>9</cp:revision>
  <dcterms:created xsi:type="dcterms:W3CDTF">2025-03-08T07:57:35Z</dcterms:created>
  <dcterms:modified xsi:type="dcterms:W3CDTF">2025-03-08T09:09:14Z</dcterms:modified>
</cp:coreProperties>
</file>