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2" r:id="rId5"/>
    <p:sldId id="258" r:id="rId6"/>
    <p:sldId id="263" r:id="rId7"/>
    <p:sldId id="259" r:id="rId8"/>
  </p:sldIdLst>
  <p:sldSz cx="12192000" cy="6858000"/>
  <p:notesSz cx="6858000" cy="9144000"/>
  <p:embeddedFontLst>
    <p:embeddedFont>
      <p:font typeface="Inter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ILz9/iqI0cL2omrychDfUEzYs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international/exchang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ational.msu.ru/outgoing-mob-takepart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t-bs.eu/en/admissions/join-our-programs/summer-school/" TargetMode="External"/><Relationship Id="rId2" Type="http://schemas.openxmlformats.org/officeDocument/2006/relationships/hyperlink" Target="https://www.psbedu.paris/en/programs/short-programs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regents.ac.uk/study/study-abroad/inbound/summer-at-regen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utbound.econ@org.msu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fgramazanova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/>
              <a:t>Включенное обучение за рубежом (программы международного обмена)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1247775" y="1624013"/>
            <a:ext cx="10020300" cy="429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Когда можно поехать?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Студенты магистратуры - 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4 и 5 триместрах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 курс)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Студенты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бакалавриата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в 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 6 семестрах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 курс) и в 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семестре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 курс)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Куда можно поехать?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Вузы-партнеры ЭФ (факультетский уровень)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Вузы-партнеры МГУ (университетский уровень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4752" y="5983143"/>
            <a:ext cx="697979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hlinkClick r:id="rId3"/>
              </a:rPr>
              <a:t>https://www.econ.msu.ru/international/exchanges</a:t>
            </a:r>
            <a:r>
              <a:rPr lang="ru-RU" sz="2400" dirty="0" smtClean="0">
                <a:hlinkClick r:id="rId3"/>
              </a:rPr>
              <a:t>/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/>
              <a:t>Включенное обучение за рубежом (программы международного обмена)</a:t>
            </a:r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633412" y="1816086"/>
            <a:ext cx="10925175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Соглашения о студенческом сотрудничестве с вузами предусматривают бесплатное обучение за рубежом, а остальные расходы (транспортные расходы, виза, страховка, проживание и питание) покрываются за счет студента;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Направление на включенное обучение возможно при соответствии курсов вуза-партнера не менее 30% кредитов учебного плана ЭФ;</a:t>
            </a:r>
            <a:endParaRPr dirty="0"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довозвращении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студенты должны сдать сессию в установленном порядке и в установленные сроки;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При наличии пересдач поехать на обмен нельзя.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838200" y="1829547"/>
            <a:ext cx="928449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smtClean="0"/>
              <a:t>Актуальные программы на весенний семестр 2026*</a:t>
            </a:r>
            <a:endParaRPr dirty="0"/>
          </a:p>
        </p:txBody>
      </p:sp>
      <p:sp>
        <p:nvSpPr>
          <p:cNvPr id="112" name="Google Shape;112;p5"/>
          <p:cNvSpPr txBox="1"/>
          <p:nvPr/>
        </p:nvSpPr>
        <p:spPr>
          <a:xfrm>
            <a:off x="1176647" y="1924524"/>
            <a:ext cx="860760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Факультетский уровень</a:t>
            </a:r>
            <a:endParaRPr dirty="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Университет прикладных наук г. Нюрнберг (Германия)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Университет Георга Августа (Германия)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Университет Тор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Вергата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(Италия)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Парижская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школа бизнеса (Франция)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Китайская академия открытой экономики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Ляонинского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университета (Китай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ru-RU" dirty="0">
              <a:ea typeface="Calibri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Университет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Нархоз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(Казахстан) </a:t>
            </a: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ru-RU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Список может менятьс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</a:t>
            </a:r>
            <a:endParaRPr lang="ru-RU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Доступные стажировки </a:t>
            </a:r>
            <a:r>
              <a:rPr lang="ru-RU" dirty="0" err="1"/>
              <a:t>университетскго</a:t>
            </a:r>
            <a:r>
              <a:rPr lang="ru-RU" dirty="0"/>
              <a:t> уровня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869" y="1831242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indent="-355600">
              <a:lnSpc>
                <a:spcPct val="100000"/>
              </a:lnSpc>
              <a:spcBef>
                <a:spcPts val="1200"/>
              </a:spcBef>
              <a:buSzPts val="2000"/>
            </a:pPr>
            <a:r>
              <a:rPr lang="ru-RU" dirty="0">
                <a:solidFill>
                  <a:schemeClr val="tx1"/>
                </a:solidFill>
                <a:sym typeface="Arial"/>
              </a:rPr>
              <a:t>Университет </a:t>
            </a:r>
            <a:r>
              <a:rPr lang="ru-RU" dirty="0" err="1">
                <a:solidFill>
                  <a:schemeClr val="tx1"/>
                </a:solidFill>
                <a:sym typeface="Arial"/>
              </a:rPr>
              <a:t>Канадзава</a:t>
            </a:r>
            <a:r>
              <a:rPr lang="ru-RU" dirty="0">
                <a:solidFill>
                  <a:schemeClr val="tx1"/>
                </a:solidFill>
                <a:sym typeface="Arial"/>
              </a:rPr>
              <a:t> (Япония) - прием заявок до 30 сентября включительно</a:t>
            </a:r>
          </a:p>
          <a:p>
            <a:pPr indent="-355600">
              <a:lnSpc>
                <a:spcPct val="100000"/>
              </a:lnSpc>
              <a:spcBef>
                <a:spcPts val="1200"/>
              </a:spcBef>
              <a:buSzPts val="2000"/>
            </a:pPr>
            <a:r>
              <a:rPr lang="ru-RU" dirty="0">
                <a:solidFill>
                  <a:schemeClr val="tx1"/>
                </a:solidFill>
                <a:sym typeface="Arial"/>
              </a:rPr>
              <a:t>Университет Хоккайдо (Япония) - прием заявок до 30 сентября включительно</a:t>
            </a:r>
          </a:p>
          <a:p>
            <a:pPr indent="-355600">
              <a:lnSpc>
                <a:spcPct val="100000"/>
              </a:lnSpc>
              <a:spcBef>
                <a:spcPts val="1200"/>
              </a:spcBef>
              <a:buSzPts val="2000"/>
            </a:pPr>
            <a:r>
              <a:rPr lang="ru-RU" dirty="0" err="1">
                <a:solidFill>
                  <a:schemeClr val="tx1"/>
                </a:solidFill>
              </a:rPr>
              <a:t>Падуанский</a:t>
            </a:r>
            <a:r>
              <a:rPr lang="ru-RU" dirty="0">
                <a:solidFill>
                  <a:schemeClr val="tx1"/>
                </a:solidFill>
              </a:rPr>
              <a:t> университет (Италия) - </a:t>
            </a:r>
            <a:r>
              <a:rPr lang="ru-RU" dirty="0">
                <a:solidFill>
                  <a:schemeClr val="tx1"/>
                </a:solidFill>
                <a:sym typeface="Arial"/>
              </a:rPr>
              <a:t> прием заявок </a:t>
            </a:r>
            <a:r>
              <a:rPr lang="ru-RU" dirty="0">
                <a:solidFill>
                  <a:schemeClr val="tx1"/>
                </a:solidFill>
              </a:rPr>
              <a:t>до 28 сентября включительно</a:t>
            </a:r>
          </a:p>
          <a:p>
            <a:r>
              <a:rPr lang="ru-RU" dirty="0">
                <a:solidFill>
                  <a:schemeClr val="tx1"/>
                </a:solidFill>
              </a:rPr>
              <a:t>Федеральный университет штата </a:t>
            </a:r>
            <a:r>
              <a:rPr lang="ru-RU" dirty="0" err="1">
                <a:solidFill>
                  <a:schemeClr val="tx1"/>
                </a:solidFill>
              </a:rPr>
              <a:t>Минас-Жерайс</a:t>
            </a:r>
            <a:r>
              <a:rPr lang="ru-RU" dirty="0">
                <a:solidFill>
                  <a:schemeClr val="tx1"/>
                </a:solidFill>
              </a:rPr>
              <a:t> (Бразилия) - </a:t>
            </a:r>
            <a:r>
              <a:rPr lang="ru-RU" dirty="0">
                <a:solidFill>
                  <a:schemeClr val="tx1"/>
                </a:solidFill>
                <a:sym typeface="Arial"/>
              </a:rPr>
              <a:t> прием заявок </a:t>
            </a:r>
            <a:r>
              <a:rPr lang="ru-RU" dirty="0">
                <a:solidFill>
                  <a:schemeClr val="tx1"/>
                </a:solidFill>
              </a:rPr>
              <a:t>до</a:t>
            </a:r>
            <a:r>
              <a:rPr lang="ru-RU" dirty="0" smtClean="0">
                <a:solidFill>
                  <a:schemeClr val="tx1"/>
                </a:solidFill>
                <a:sym typeface="Arial"/>
              </a:rPr>
              <a:t> 20 </a:t>
            </a:r>
            <a:r>
              <a:rPr lang="ru-RU" dirty="0">
                <a:solidFill>
                  <a:schemeClr val="tx1"/>
                </a:solidFill>
              </a:rPr>
              <a:t>сентября включительно  </a:t>
            </a:r>
          </a:p>
          <a:p>
            <a:r>
              <a:rPr lang="ru-RU" dirty="0">
                <a:solidFill>
                  <a:schemeClr val="tx1"/>
                </a:solidFill>
              </a:rPr>
              <a:t>Университет </a:t>
            </a:r>
            <a:r>
              <a:rPr lang="ru-RU" dirty="0" err="1">
                <a:solidFill>
                  <a:schemeClr val="tx1"/>
                </a:solidFill>
              </a:rPr>
              <a:t>Кампинаса</a:t>
            </a:r>
            <a:r>
              <a:rPr lang="ru-RU" dirty="0">
                <a:solidFill>
                  <a:schemeClr val="tx1"/>
                </a:solidFill>
              </a:rPr>
              <a:t> (Бразилия) - </a:t>
            </a:r>
            <a:r>
              <a:rPr lang="ru-RU" dirty="0">
                <a:solidFill>
                  <a:schemeClr val="tx1"/>
                </a:solidFill>
                <a:sym typeface="Arial"/>
              </a:rPr>
              <a:t> прием заявок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smtClean="0">
                <a:solidFill>
                  <a:schemeClr val="tx1"/>
                </a:solidFill>
              </a:rPr>
              <a:t>20 </a:t>
            </a:r>
            <a:r>
              <a:rPr lang="ru-RU" dirty="0">
                <a:solidFill>
                  <a:schemeClr val="tx1"/>
                </a:solidFill>
              </a:rPr>
              <a:t>сентября включительно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697415" y="1816099"/>
            <a:ext cx="5181600" cy="435133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Федеральный университет Рио-де-Жанейро (Бразилия) - </a:t>
            </a:r>
            <a:r>
              <a:rPr lang="ru-RU" sz="2000" dirty="0">
                <a:solidFill>
                  <a:schemeClr val="tx1"/>
                </a:solidFill>
                <a:sym typeface="Arial"/>
              </a:rPr>
              <a:t> прием заявок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до05 </a:t>
            </a:r>
            <a:r>
              <a:rPr lang="ru-RU" sz="2000" dirty="0">
                <a:solidFill>
                  <a:schemeClr val="tx1"/>
                </a:solidFill>
              </a:rPr>
              <a:t>октября включительно</a:t>
            </a:r>
          </a:p>
          <a:p>
            <a:r>
              <a:rPr lang="ru-RU" sz="2000" dirty="0">
                <a:solidFill>
                  <a:schemeClr val="tx1"/>
                </a:solidFill>
              </a:rPr>
              <a:t>Федеральный университет Рио-Гранде-</a:t>
            </a:r>
            <a:r>
              <a:rPr lang="ru-RU" sz="2000" dirty="0" err="1">
                <a:solidFill>
                  <a:schemeClr val="tx1"/>
                </a:solidFill>
              </a:rPr>
              <a:t>ду</a:t>
            </a:r>
            <a:r>
              <a:rPr lang="ru-RU" sz="2000" dirty="0">
                <a:solidFill>
                  <a:schemeClr val="tx1"/>
                </a:solidFill>
              </a:rPr>
              <a:t>-</a:t>
            </a:r>
            <a:r>
              <a:rPr lang="ru-RU" sz="2000" dirty="0" err="1">
                <a:solidFill>
                  <a:schemeClr val="tx1"/>
                </a:solidFill>
              </a:rPr>
              <a:t>Сул</a:t>
            </a:r>
            <a:r>
              <a:rPr lang="ru-RU" sz="2000" dirty="0">
                <a:solidFill>
                  <a:schemeClr val="tx1"/>
                </a:solidFill>
              </a:rPr>
              <a:t> (Бразилия) - </a:t>
            </a:r>
            <a:r>
              <a:rPr lang="ru-RU" sz="2000" dirty="0">
                <a:solidFill>
                  <a:schemeClr val="tx1"/>
                </a:solidFill>
                <a:sym typeface="Arial"/>
              </a:rPr>
              <a:t> прием заявок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до15 </a:t>
            </a:r>
            <a:r>
              <a:rPr lang="ru-RU" sz="2000" dirty="0">
                <a:solidFill>
                  <a:schemeClr val="tx1"/>
                </a:solidFill>
              </a:rPr>
              <a:t>октября </a:t>
            </a:r>
            <a:r>
              <a:rPr lang="ru-RU" sz="2000" dirty="0" smtClean="0">
                <a:solidFill>
                  <a:schemeClr val="tx1"/>
                </a:solidFill>
              </a:rPr>
              <a:t>включительно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ru-RU" sz="2000" dirty="0" err="1" smtClean="0">
                <a:solidFill>
                  <a:schemeClr val="tx1"/>
                </a:solidFill>
              </a:rPr>
              <a:t>Эрджиесский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университет (Турция) - </a:t>
            </a:r>
            <a:r>
              <a:rPr lang="ru-RU" sz="2000" dirty="0">
                <a:solidFill>
                  <a:schemeClr val="tx1"/>
                </a:solidFill>
                <a:sym typeface="Arial"/>
              </a:rPr>
              <a:t>прием </a:t>
            </a:r>
            <a:r>
              <a:rPr lang="ru-RU" sz="2000" dirty="0" smtClean="0">
                <a:solidFill>
                  <a:schemeClr val="tx1"/>
                </a:solidFill>
                <a:sym typeface="Arial"/>
              </a:rPr>
              <a:t>заявок до0</a:t>
            </a:r>
            <a:r>
              <a:rPr lang="ru-RU" sz="2000" dirty="0" smtClean="0">
                <a:solidFill>
                  <a:schemeClr val="tx1"/>
                </a:solidFill>
              </a:rPr>
              <a:t>1 </a:t>
            </a:r>
            <a:r>
              <a:rPr lang="ru-RU" sz="2000" dirty="0">
                <a:solidFill>
                  <a:schemeClr val="tx1"/>
                </a:solidFill>
              </a:rPr>
              <a:t>октября 2025 года </a:t>
            </a:r>
            <a:r>
              <a:rPr lang="ru-RU" sz="2000" dirty="0" smtClean="0">
                <a:solidFill>
                  <a:schemeClr val="tx1"/>
                </a:solidFill>
              </a:rPr>
              <a:t>включительно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Ближневосточный </a:t>
            </a:r>
            <a:r>
              <a:rPr lang="ru-RU" sz="2000" dirty="0">
                <a:solidFill>
                  <a:schemeClr val="tx1"/>
                </a:solidFill>
              </a:rPr>
              <a:t>технический (Турция) - </a:t>
            </a:r>
            <a:r>
              <a:rPr lang="ru-RU" sz="2000" dirty="0">
                <a:solidFill>
                  <a:schemeClr val="tx1"/>
                </a:solidFill>
                <a:sym typeface="Arial"/>
              </a:rPr>
              <a:t>прием заявок </a:t>
            </a:r>
            <a:r>
              <a:rPr lang="ru-RU" sz="2000" dirty="0" smtClean="0">
                <a:solidFill>
                  <a:schemeClr val="tx1"/>
                </a:solidFill>
                <a:sym typeface="Arial"/>
              </a:rPr>
              <a:t>до0</a:t>
            </a:r>
            <a:r>
              <a:rPr lang="ru-RU" sz="2000" dirty="0" smtClean="0">
                <a:solidFill>
                  <a:schemeClr val="tx1"/>
                </a:solidFill>
              </a:rPr>
              <a:t>1 </a:t>
            </a:r>
            <a:r>
              <a:rPr lang="ru-RU" sz="2000" dirty="0">
                <a:solidFill>
                  <a:schemeClr val="tx1"/>
                </a:solidFill>
              </a:rPr>
              <a:t>октября 2025 года </a:t>
            </a:r>
            <a:r>
              <a:rPr lang="ru-RU" sz="2000" dirty="0" smtClean="0">
                <a:solidFill>
                  <a:schemeClr val="tx1"/>
                </a:solidFill>
              </a:rPr>
              <a:t>включительно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298" y="6077158"/>
            <a:ext cx="11681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Подать заявку можно по ссылке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international.msu.ru/outgoing-mob-takepart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419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/>
              <a:t>Включенное обучение за рубежом (программы международного обмена)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1453753" y="1901934"/>
            <a:ext cx="9284400" cy="3570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Текущий отбор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Актуальная информация </a:t>
            </a:r>
            <a:r>
              <a:rPr lang="ru-RU" sz="2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дофакультетскому</a:t>
            </a:r>
            <a:r>
              <a:rPr lang="ru-RU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отбору </a:t>
            </a:r>
            <a:r>
              <a:rPr lang="ru-RU" sz="2800" b="1" u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на сайте и в </a:t>
            </a:r>
            <a:r>
              <a:rPr lang="ru-RU" sz="2800" b="1" u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телег</a:t>
            </a:r>
            <a:r>
              <a:rPr lang="ru-RU" sz="28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рам</a:t>
            </a:r>
            <a:r>
              <a:rPr lang="ru-RU" sz="28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-канале </a:t>
            </a:r>
            <a:endParaRPr sz="28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Сроки подачи заявки: </a:t>
            </a:r>
            <a:r>
              <a:rPr lang="ru-RU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15-21 сентября</a:t>
            </a:r>
            <a:endParaRPr b="1" dirty="0">
              <a:solidFill>
                <a:srgbClr val="FF0000"/>
              </a:solidFill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Документы: учебная карточка и мотивационное эссе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Критерии отбора:</a:t>
            </a:r>
            <a:endParaRPr dirty="0"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2374345" y="5252468"/>
            <a:ext cx="7258200" cy="99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of English + мотивация + средний балл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Inter"/>
              </a:rPr>
              <a:t>Актуальные партнерские летние и зимние программы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162" y="1998419"/>
            <a:ext cx="11211230" cy="45200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SzPts val="2400"/>
              <a:buNone/>
            </a:pPr>
            <a:r>
              <a:rPr lang="ru-RU" sz="2600" dirty="0" smtClean="0">
                <a:sym typeface="Arial"/>
              </a:rPr>
              <a:t>       Франция</a:t>
            </a:r>
            <a:r>
              <a:rPr lang="ru-RU" sz="2600" dirty="0">
                <a:sym typeface="Arial"/>
              </a:rPr>
              <a:t>: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SzPts val="2400"/>
              <a:buNone/>
            </a:pPr>
            <a:r>
              <a:rPr lang="ru-RU" sz="2600" dirty="0">
                <a:sym typeface="Arial"/>
                <a:hlinkClick r:id="rId2"/>
              </a:rPr>
              <a:t>1. </a:t>
            </a:r>
            <a:r>
              <a:rPr lang="en-US" sz="2600" dirty="0">
                <a:sym typeface="Arial"/>
                <a:hlinkClick r:id="rId2"/>
              </a:rPr>
              <a:t>Paris School of Business</a:t>
            </a:r>
            <a:r>
              <a:rPr lang="en-US" sz="2600" dirty="0">
                <a:sym typeface="Arial"/>
              </a:rPr>
              <a:t> (</a:t>
            </a:r>
            <a:r>
              <a:rPr lang="ru-RU" sz="2600" dirty="0">
                <a:sym typeface="Arial"/>
              </a:rPr>
              <a:t>Париж) 5-16 января 2026г.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SzPts val="2400"/>
              <a:buNone/>
            </a:pPr>
            <a:r>
              <a:rPr lang="ru-RU" sz="2600" dirty="0">
                <a:sym typeface="Arial"/>
              </a:rPr>
              <a:t>сессии </a:t>
            </a:r>
            <a:r>
              <a:rPr lang="ru-RU" sz="2600" dirty="0" err="1" smtClean="0">
                <a:sym typeface="Arial"/>
              </a:rPr>
              <a:t>дозимним</a:t>
            </a:r>
            <a:r>
              <a:rPr lang="ru-RU" sz="2600" dirty="0" smtClean="0">
                <a:sym typeface="Arial"/>
              </a:rPr>
              <a:t> </a:t>
            </a:r>
            <a:r>
              <a:rPr lang="ru-RU" sz="2600" dirty="0">
                <a:sym typeface="Arial"/>
              </a:rPr>
              <a:t>программам: 22 сентября, 24 сентября, 20 октября, 22 октября</a:t>
            </a:r>
          </a:p>
          <a:p>
            <a:pPr indent="-457200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en-US" sz="2600" dirty="0">
                <a:sym typeface="Arial"/>
              </a:rPr>
              <a:t>Luxury Brand Management </a:t>
            </a:r>
            <a:endParaRPr lang="ru-RU" sz="2600" dirty="0">
              <a:sym typeface="Arial"/>
            </a:endParaRPr>
          </a:p>
          <a:p>
            <a:pPr indent="-457200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en-US" sz="2600" dirty="0">
                <a:sym typeface="Arial"/>
              </a:rPr>
              <a:t>Artificial Intelligence for Business </a:t>
            </a:r>
            <a:endParaRPr lang="ru-RU" sz="2600" dirty="0">
              <a:sym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SzPts val="2400"/>
              <a:buNone/>
            </a:pPr>
            <a:r>
              <a:rPr lang="ru-RU" sz="2600" dirty="0">
                <a:sym typeface="Arial"/>
                <a:hlinkClick r:id="rId3"/>
              </a:rPr>
              <a:t>2. </a:t>
            </a:r>
            <a:r>
              <a:rPr lang="en-US" sz="2600" dirty="0" err="1">
                <a:sym typeface="Arial"/>
                <a:hlinkClick r:id="rId3"/>
              </a:rPr>
              <a:t>Institut</a:t>
            </a:r>
            <a:r>
              <a:rPr lang="en-US" sz="2600" dirty="0">
                <a:sym typeface="Arial"/>
                <a:hlinkClick r:id="rId3"/>
              </a:rPr>
              <a:t> Mines-Telecom Business School</a:t>
            </a:r>
            <a:r>
              <a:rPr lang="en-US" sz="2600" dirty="0">
                <a:sym typeface="Arial"/>
              </a:rPr>
              <a:t> (</a:t>
            </a:r>
            <a:r>
              <a:rPr lang="ru-RU" sz="2600" dirty="0">
                <a:sym typeface="Arial"/>
              </a:rPr>
              <a:t>Париж) нет информации </a:t>
            </a:r>
            <a:r>
              <a:rPr lang="ru-RU" sz="2600" dirty="0" err="1" smtClean="0">
                <a:sym typeface="Arial"/>
              </a:rPr>
              <a:t>дозимним</a:t>
            </a:r>
            <a:r>
              <a:rPr lang="ru-RU" sz="2600" dirty="0" smtClean="0">
                <a:sym typeface="Arial"/>
              </a:rPr>
              <a:t> </a:t>
            </a:r>
            <a:r>
              <a:rPr lang="ru-RU" sz="2600" dirty="0">
                <a:sym typeface="Arial"/>
              </a:rPr>
              <a:t>программам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SzPts val="2400"/>
              <a:buNone/>
            </a:pPr>
            <a:r>
              <a:rPr lang="ru-RU" sz="2600" dirty="0" smtClean="0">
                <a:sym typeface="Arial"/>
              </a:rPr>
              <a:t>      Великобритания</a:t>
            </a:r>
            <a:r>
              <a:rPr lang="ru-RU" sz="2600" dirty="0">
                <a:sym typeface="Arial"/>
              </a:rPr>
              <a:t>: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SzPts val="2400"/>
              <a:buNone/>
            </a:pPr>
            <a:r>
              <a:rPr lang="en-US" sz="2600" dirty="0">
                <a:sym typeface="Arial"/>
                <a:hlinkClick r:id="rId4"/>
              </a:rPr>
              <a:t>Regents </a:t>
            </a:r>
            <a:r>
              <a:rPr lang="en-US" sz="2600" dirty="0" err="1">
                <a:sym typeface="Arial"/>
                <a:hlinkClick r:id="rId4"/>
              </a:rPr>
              <a:t>Univercity</a:t>
            </a:r>
            <a:r>
              <a:rPr lang="en-US" sz="2600" dirty="0">
                <a:sym typeface="Arial"/>
                <a:hlinkClick r:id="rId4"/>
              </a:rPr>
              <a:t> London</a:t>
            </a:r>
            <a:r>
              <a:rPr lang="en-US" sz="2600" dirty="0">
                <a:sym typeface="Arial"/>
              </a:rPr>
              <a:t> (</a:t>
            </a:r>
            <a:r>
              <a:rPr lang="ru-RU" sz="2600" dirty="0">
                <a:sym typeface="Arial"/>
              </a:rPr>
              <a:t>Лондон.) нет информации </a:t>
            </a:r>
            <a:r>
              <a:rPr lang="ru-RU" sz="2600" dirty="0" err="1" smtClean="0">
                <a:sym typeface="Arial"/>
              </a:rPr>
              <a:t>дозимним</a:t>
            </a:r>
            <a:r>
              <a:rPr lang="ru-RU" sz="2600" dirty="0" smtClean="0">
                <a:sym typeface="Arial"/>
              </a:rPr>
              <a:t> </a:t>
            </a:r>
            <a:r>
              <a:rPr lang="ru-RU" sz="2600" dirty="0">
                <a:sym typeface="Arial"/>
              </a:rPr>
              <a:t>программам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8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433754" y="1470332"/>
            <a:ext cx="4542692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Зарубежные стажировки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0" i="0" u="none" strike="noStrike" cap="none" dirty="0" smtClean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ru-RU" sz="1600" dirty="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Тихомирова Алёна </a:t>
            </a:r>
          </a:p>
          <a:p>
            <a:pPr lvl="0"/>
            <a:r>
              <a:rPr lang="ru-RU" sz="1600" dirty="0">
                <a:solidFill>
                  <a:srgbClr val="222222"/>
                </a:solidFill>
                <a:latin typeface="Inter"/>
                <a:ea typeface="Inter"/>
                <a:cs typeface="Calibri"/>
                <a:sym typeface="Inter"/>
              </a:rPr>
              <a:t>Крылов Александр </a:t>
            </a:r>
            <a:endParaRPr lang="ru-RU" sz="1600" b="0" i="0" u="none" strike="noStrike" cap="none" dirty="0" smtClean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0" i="0" u="none" strike="noStrike" cap="none" dirty="0" smtClean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каб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709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тел. +7 (495) 939-29-13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e-</a:t>
            </a:r>
            <a:r>
              <a:rPr lang="ru-RU" sz="1600" b="0" i="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mail</a:t>
            </a:r>
            <a:r>
              <a:rPr lang="ru-RU" sz="16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 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u="sng" dirty="0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outbound.econ@org.msu.ru</a:t>
            </a:r>
            <a:endParaRPr sz="1600" u="sng" dirty="0">
              <a:solidFill>
                <a:srgbClr val="22222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 dirty="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/>
            </a:r>
            <a:br>
              <a:rPr lang="ru-RU" sz="1600" u="sng" dirty="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1600" b="1" dirty="0" smtClean="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Короткие программы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>
              <a:solidFill>
                <a:srgbClr val="22222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dirty="0" smtClean="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Рамазанова Фатима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0" i="0" dirty="0" smtClean="0">
              <a:solidFill>
                <a:srgbClr val="22222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каб</a:t>
            </a:r>
            <a:r>
              <a:rPr lang="ru-RU" sz="1600" dirty="0" smtClean="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. 705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>
              <a:solidFill>
                <a:srgbClr val="222222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ru-RU" sz="1600" dirty="0">
                <a:latin typeface="Inter"/>
                <a:ea typeface="Inter"/>
                <a:cs typeface="Inter"/>
                <a:sym typeface="Inter"/>
              </a:rPr>
              <a:t>e-</a:t>
            </a:r>
            <a:r>
              <a:rPr lang="ru-RU" sz="1600" dirty="0" err="1">
                <a:latin typeface="Inter"/>
                <a:ea typeface="Inter"/>
                <a:cs typeface="Inter"/>
                <a:sym typeface="Inter"/>
              </a:rPr>
              <a:t>mail</a:t>
            </a:r>
            <a:r>
              <a:rPr lang="ru-RU" sz="1600" dirty="0">
                <a:latin typeface="Inter"/>
                <a:ea typeface="Inter"/>
                <a:cs typeface="Inter"/>
                <a:sym typeface="Inter"/>
              </a:rPr>
              <a:t>: </a:t>
            </a:r>
            <a:r>
              <a:rPr lang="en-US" sz="1600" u="sng" dirty="0">
                <a:hlinkClick r:id="rId4"/>
              </a:rPr>
              <a:t>fgramazanova@gmail.com</a:t>
            </a:r>
            <a:endParaRPr sz="1600" b="0" i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Контакты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0275" y="565571"/>
            <a:ext cx="4660575" cy="54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296</Words>
  <Application>Microsoft Office PowerPoint</Application>
  <PresentationFormat>Широкоэкранный</PresentationFormat>
  <Paragraphs>72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Inter</vt:lpstr>
      <vt:lpstr>Arial</vt:lpstr>
      <vt:lpstr>Calibri</vt:lpstr>
      <vt:lpstr>Тема Office</vt:lpstr>
      <vt:lpstr>Включенное обучение за рубежом (программы международного обмена)</vt:lpstr>
      <vt:lpstr>Включенное обучение за рубежом (программы международного обмена)</vt:lpstr>
      <vt:lpstr>Актуальные программы на весенний семестр 2026*</vt:lpstr>
      <vt:lpstr>Доступные стажировки университетскго уровня </vt:lpstr>
      <vt:lpstr>Включенное обучение за рубежом (программы международного обмена)</vt:lpstr>
      <vt:lpstr>Актуальные партнерские летние и зимние программы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Включенное обучение за рубежом (программы международного обмена)</dc:title>
  <dc:creator>Короткова Яна Игоревна</dc:creator>
  <cp:lastModifiedBy>Тихомирова Алёна Олеговна</cp:lastModifiedBy>
  <cp:revision>6</cp:revision>
  <dcterms:created xsi:type="dcterms:W3CDTF">2019-09-02T10:13:55Z</dcterms:created>
  <dcterms:modified xsi:type="dcterms:W3CDTF">2025-09-12T11:30:47Z</dcterms:modified>
</cp:coreProperties>
</file>