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5"/>
  </p:notesMasterIdLst>
  <p:sldIdLst>
    <p:sldId id="257" r:id="rId2"/>
    <p:sldId id="264" r:id="rId3"/>
    <p:sldId id="263" r:id="rId4"/>
  </p:sldIdLst>
  <p:sldSz cx="11879263" cy="93599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91"/>
  </p:normalViewPr>
  <p:slideViewPr>
    <p:cSldViewPr snapToGrid="0">
      <p:cViewPr varScale="1">
        <p:scale>
          <a:sx n="75" d="100"/>
          <a:sy n="75" d="100"/>
        </p:scale>
        <p:origin x="203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3C43C5-F212-4FE5-8547-05FEB5D6FAED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470025" y="1143000"/>
            <a:ext cx="39179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A31DFC-324D-4CFF-9732-740F9887CC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641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A31DFC-324D-4CFF-9732-740F9887CC7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5066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0945" y="1531818"/>
            <a:ext cx="10097374" cy="3258632"/>
          </a:xfrm>
        </p:spPr>
        <p:txBody>
          <a:bodyPr anchor="b"/>
          <a:lstStyle>
            <a:lvl1pPr algn="ctr">
              <a:defRPr sz="779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4908" y="4916115"/>
            <a:ext cx="8909447" cy="2259809"/>
          </a:xfrm>
        </p:spPr>
        <p:txBody>
          <a:bodyPr/>
          <a:lstStyle>
            <a:lvl1pPr marL="0" indent="0" algn="ctr">
              <a:buNone/>
              <a:defRPr sz="3118"/>
            </a:lvl1pPr>
            <a:lvl2pPr marL="593949" indent="0" algn="ctr">
              <a:buNone/>
              <a:defRPr sz="2598"/>
            </a:lvl2pPr>
            <a:lvl3pPr marL="1187897" indent="0" algn="ctr">
              <a:buNone/>
              <a:defRPr sz="2338"/>
            </a:lvl3pPr>
            <a:lvl4pPr marL="1781846" indent="0" algn="ctr">
              <a:buNone/>
              <a:defRPr sz="2079"/>
            </a:lvl4pPr>
            <a:lvl5pPr marL="2375794" indent="0" algn="ctr">
              <a:buNone/>
              <a:defRPr sz="2079"/>
            </a:lvl5pPr>
            <a:lvl6pPr marL="2969743" indent="0" algn="ctr">
              <a:buNone/>
              <a:defRPr sz="2079"/>
            </a:lvl6pPr>
            <a:lvl7pPr marL="3563691" indent="0" algn="ctr">
              <a:buNone/>
              <a:defRPr sz="2079"/>
            </a:lvl7pPr>
            <a:lvl8pPr marL="4157640" indent="0" algn="ctr">
              <a:buNone/>
              <a:defRPr sz="2079"/>
            </a:lvl8pPr>
            <a:lvl9pPr marL="4751588" indent="0" algn="ctr">
              <a:buNone/>
              <a:defRPr sz="2079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84291-5A21-5846-A83E-970AF06ED16F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32024-847D-F747-B826-9EFB553379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113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84291-5A21-5846-A83E-970AF06ED16F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32024-847D-F747-B826-9EFB553379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392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01098" y="498328"/>
            <a:ext cx="2561466" cy="793208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6700" y="498328"/>
            <a:ext cx="7535907" cy="793208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84291-5A21-5846-A83E-970AF06ED16F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32024-847D-F747-B826-9EFB553379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302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84291-5A21-5846-A83E-970AF06ED16F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32024-847D-F747-B826-9EFB553379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253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513" y="2333478"/>
            <a:ext cx="10245864" cy="3893458"/>
          </a:xfrm>
        </p:spPr>
        <p:txBody>
          <a:bodyPr anchor="b"/>
          <a:lstStyle>
            <a:lvl1pPr>
              <a:defRPr sz="779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513" y="6263769"/>
            <a:ext cx="10245864" cy="2047477"/>
          </a:xfrm>
        </p:spPr>
        <p:txBody>
          <a:bodyPr/>
          <a:lstStyle>
            <a:lvl1pPr marL="0" indent="0">
              <a:buNone/>
              <a:defRPr sz="3118">
                <a:solidFill>
                  <a:schemeClr val="tx1">
                    <a:tint val="82000"/>
                  </a:schemeClr>
                </a:solidFill>
              </a:defRPr>
            </a:lvl1pPr>
            <a:lvl2pPr marL="593949" indent="0">
              <a:buNone/>
              <a:defRPr sz="2598">
                <a:solidFill>
                  <a:schemeClr val="tx1">
                    <a:tint val="82000"/>
                  </a:schemeClr>
                </a:solidFill>
              </a:defRPr>
            </a:lvl2pPr>
            <a:lvl3pPr marL="1187897" indent="0">
              <a:buNone/>
              <a:defRPr sz="2338">
                <a:solidFill>
                  <a:schemeClr val="tx1">
                    <a:tint val="82000"/>
                  </a:schemeClr>
                </a:solidFill>
              </a:defRPr>
            </a:lvl3pPr>
            <a:lvl4pPr marL="1781846" indent="0">
              <a:buNone/>
              <a:defRPr sz="2079">
                <a:solidFill>
                  <a:schemeClr val="tx1">
                    <a:tint val="82000"/>
                  </a:schemeClr>
                </a:solidFill>
              </a:defRPr>
            </a:lvl4pPr>
            <a:lvl5pPr marL="2375794" indent="0">
              <a:buNone/>
              <a:defRPr sz="2079">
                <a:solidFill>
                  <a:schemeClr val="tx1">
                    <a:tint val="82000"/>
                  </a:schemeClr>
                </a:solidFill>
              </a:defRPr>
            </a:lvl5pPr>
            <a:lvl6pPr marL="2969743" indent="0">
              <a:buNone/>
              <a:defRPr sz="2079">
                <a:solidFill>
                  <a:schemeClr val="tx1">
                    <a:tint val="82000"/>
                  </a:schemeClr>
                </a:solidFill>
              </a:defRPr>
            </a:lvl6pPr>
            <a:lvl7pPr marL="3563691" indent="0">
              <a:buNone/>
              <a:defRPr sz="2079">
                <a:solidFill>
                  <a:schemeClr val="tx1">
                    <a:tint val="82000"/>
                  </a:schemeClr>
                </a:solidFill>
              </a:defRPr>
            </a:lvl7pPr>
            <a:lvl8pPr marL="4157640" indent="0">
              <a:buNone/>
              <a:defRPr sz="2079">
                <a:solidFill>
                  <a:schemeClr val="tx1">
                    <a:tint val="82000"/>
                  </a:schemeClr>
                </a:solidFill>
              </a:defRPr>
            </a:lvl8pPr>
            <a:lvl9pPr marL="4751588" indent="0">
              <a:buNone/>
              <a:defRPr sz="2079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84291-5A21-5846-A83E-970AF06ED16F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32024-847D-F747-B826-9EFB553379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282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6699" y="2491640"/>
            <a:ext cx="5048687" cy="59387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3877" y="2491640"/>
            <a:ext cx="5048687" cy="59387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84291-5A21-5846-A83E-970AF06ED16F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32024-847D-F747-B826-9EFB553379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6417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247" y="498330"/>
            <a:ext cx="10245864" cy="180914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248" y="2294476"/>
            <a:ext cx="5025484" cy="1124487"/>
          </a:xfrm>
        </p:spPr>
        <p:txBody>
          <a:bodyPr anchor="b"/>
          <a:lstStyle>
            <a:lvl1pPr marL="0" indent="0">
              <a:buNone/>
              <a:defRPr sz="3118" b="1"/>
            </a:lvl1pPr>
            <a:lvl2pPr marL="593949" indent="0">
              <a:buNone/>
              <a:defRPr sz="2598" b="1"/>
            </a:lvl2pPr>
            <a:lvl3pPr marL="1187897" indent="0">
              <a:buNone/>
              <a:defRPr sz="2338" b="1"/>
            </a:lvl3pPr>
            <a:lvl4pPr marL="1781846" indent="0">
              <a:buNone/>
              <a:defRPr sz="2079" b="1"/>
            </a:lvl4pPr>
            <a:lvl5pPr marL="2375794" indent="0">
              <a:buNone/>
              <a:defRPr sz="2079" b="1"/>
            </a:lvl5pPr>
            <a:lvl6pPr marL="2969743" indent="0">
              <a:buNone/>
              <a:defRPr sz="2079" b="1"/>
            </a:lvl6pPr>
            <a:lvl7pPr marL="3563691" indent="0">
              <a:buNone/>
              <a:defRPr sz="2079" b="1"/>
            </a:lvl7pPr>
            <a:lvl8pPr marL="4157640" indent="0">
              <a:buNone/>
              <a:defRPr sz="2079" b="1"/>
            </a:lvl8pPr>
            <a:lvl9pPr marL="4751588" indent="0">
              <a:buNone/>
              <a:defRPr sz="207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248" y="3418964"/>
            <a:ext cx="5025484" cy="50287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13878" y="2294476"/>
            <a:ext cx="5050234" cy="1124487"/>
          </a:xfrm>
        </p:spPr>
        <p:txBody>
          <a:bodyPr anchor="b"/>
          <a:lstStyle>
            <a:lvl1pPr marL="0" indent="0">
              <a:buNone/>
              <a:defRPr sz="3118" b="1"/>
            </a:lvl1pPr>
            <a:lvl2pPr marL="593949" indent="0">
              <a:buNone/>
              <a:defRPr sz="2598" b="1"/>
            </a:lvl2pPr>
            <a:lvl3pPr marL="1187897" indent="0">
              <a:buNone/>
              <a:defRPr sz="2338" b="1"/>
            </a:lvl3pPr>
            <a:lvl4pPr marL="1781846" indent="0">
              <a:buNone/>
              <a:defRPr sz="2079" b="1"/>
            </a:lvl4pPr>
            <a:lvl5pPr marL="2375794" indent="0">
              <a:buNone/>
              <a:defRPr sz="2079" b="1"/>
            </a:lvl5pPr>
            <a:lvl6pPr marL="2969743" indent="0">
              <a:buNone/>
              <a:defRPr sz="2079" b="1"/>
            </a:lvl6pPr>
            <a:lvl7pPr marL="3563691" indent="0">
              <a:buNone/>
              <a:defRPr sz="2079" b="1"/>
            </a:lvl7pPr>
            <a:lvl8pPr marL="4157640" indent="0">
              <a:buNone/>
              <a:defRPr sz="2079" b="1"/>
            </a:lvl8pPr>
            <a:lvl9pPr marL="4751588" indent="0">
              <a:buNone/>
              <a:defRPr sz="207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13878" y="3418964"/>
            <a:ext cx="5050234" cy="50287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84291-5A21-5846-A83E-970AF06ED16F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32024-847D-F747-B826-9EFB553379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0103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84291-5A21-5846-A83E-970AF06ED16F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32024-847D-F747-B826-9EFB553379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8716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84291-5A21-5846-A83E-970AF06ED16F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32024-847D-F747-B826-9EFB553379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8061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246" y="623993"/>
            <a:ext cx="3831372" cy="2183977"/>
          </a:xfrm>
        </p:spPr>
        <p:txBody>
          <a:bodyPr anchor="b"/>
          <a:lstStyle>
            <a:lvl1pPr>
              <a:defRPr sz="415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0234" y="1347654"/>
            <a:ext cx="6013877" cy="6651596"/>
          </a:xfrm>
        </p:spPr>
        <p:txBody>
          <a:bodyPr/>
          <a:lstStyle>
            <a:lvl1pPr>
              <a:defRPr sz="4157"/>
            </a:lvl1pPr>
            <a:lvl2pPr>
              <a:defRPr sz="3637"/>
            </a:lvl2pPr>
            <a:lvl3pPr>
              <a:defRPr sz="3118"/>
            </a:lvl3pPr>
            <a:lvl4pPr>
              <a:defRPr sz="2598"/>
            </a:lvl4pPr>
            <a:lvl5pPr>
              <a:defRPr sz="2598"/>
            </a:lvl5pPr>
            <a:lvl6pPr>
              <a:defRPr sz="2598"/>
            </a:lvl6pPr>
            <a:lvl7pPr>
              <a:defRPr sz="2598"/>
            </a:lvl7pPr>
            <a:lvl8pPr>
              <a:defRPr sz="2598"/>
            </a:lvl8pPr>
            <a:lvl9pPr>
              <a:defRPr sz="259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246" y="2807970"/>
            <a:ext cx="3831372" cy="5202112"/>
          </a:xfrm>
        </p:spPr>
        <p:txBody>
          <a:bodyPr/>
          <a:lstStyle>
            <a:lvl1pPr marL="0" indent="0">
              <a:buNone/>
              <a:defRPr sz="2079"/>
            </a:lvl1pPr>
            <a:lvl2pPr marL="593949" indent="0">
              <a:buNone/>
              <a:defRPr sz="1819"/>
            </a:lvl2pPr>
            <a:lvl3pPr marL="1187897" indent="0">
              <a:buNone/>
              <a:defRPr sz="1559"/>
            </a:lvl3pPr>
            <a:lvl4pPr marL="1781846" indent="0">
              <a:buNone/>
              <a:defRPr sz="1299"/>
            </a:lvl4pPr>
            <a:lvl5pPr marL="2375794" indent="0">
              <a:buNone/>
              <a:defRPr sz="1299"/>
            </a:lvl5pPr>
            <a:lvl6pPr marL="2969743" indent="0">
              <a:buNone/>
              <a:defRPr sz="1299"/>
            </a:lvl6pPr>
            <a:lvl7pPr marL="3563691" indent="0">
              <a:buNone/>
              <a:defRPr sz="1299"/>
            </a:lvl7pPr>
            <a:lvl8pPr marL="4157640" indent="0">
              <a:buNone/>
              <a:defRPr sz="1299"/>
            </a:lvl8pPr>
            <a:lvl9pPr marL="4751588" indent="0">
              <a:buNone/>
              <a:defRPr sz="129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84291-5A21-5846-A83E-970AF06ED16F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32024-847D-F747-B826-9EFB553379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2513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246" y="623993"/>
            <a:ext cx="3831372" cy="2183977"/>
          </a:xfrm>
        </p:spPr>
        <p:txBody>
          <a:bodyPr anchor="b"/>
          <a:lstStyle>
            <a:lvl1pPr>
              <a:defRPr sz="415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50234" y="1347654"/>
            <a:ext cx="6013877" cy="6651596"/>
          </a:xfrm>
        </p:spPr>
        <p:txBody>
          <a:bodyPr anchor="t"/>
          <a:lstStyle>
            <a:lvl1pPr marL="0" indent="0">
              <a:buNone/>
              <a:defRPr sz="4157"/>
            </a:lvl1pPr>
            <a:lvl2pPr marL="593949" indent="0">
              <a:buNone/>
              <a:defRPr sz="3637"/>
            </a:lvl2pPr>
            <a:lvl3pPr marL="1187897" indent="0">
              <a:buNone/>
              <a:defRPr sz="3118"/>
            </a:lvl3pPr>
            <a:lvl4pPr marL="1781846" indent="0">
              <a:buNone/>
              <a:defRPr sz="2598"/>
            </a:lvl4pPr>
            <a:lvl5pPr marL="2375794" indent="0">
              <a:buNone/>
              <a:defRPr sz="2598"/>
            </a:lvl5pPr>
            <a:lvl6pPr marL="2969743" indent="0">
              <a:buNone/>
              <a:defRPr sz="2598"/>
            </a:lvl6pPr>
            <a:lvl7pPr marL="3563691" indent="0">
              <a:buNone/>
              <a:defRPr sz="2598"/>
            </a:lvl7pPr>
            <a:lvl8pPr marL="4157640" indent="0">
              <a:buNone/>
              <a:defRPr sz="2598"/>
            </a:lvl8pPr>
            <a:lvl9pPr marL="4751588" indent="0">
              <a:buNone/>
              <a:defRPr sz="2598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246" y="2807970"/>
            <a:ext cx="3831372" cy="5202112"/>
          </a:xfrm>
        </p:spPr>
        <p:txBody>
          <a:bodyPr/>
          <a:lstStyle>
            <a:lvl1pPr marL="0" indent="0">
              <a:buNone/>
              <a:defRPr sz="2079"/>
            </a:lvl1pPr>
            <a:lvl2pPr marL="593949" indent="0">
              <a:buNone/>
              <a:defRPr sz="1819"/>
            </a:lvl2pPr>
            <a:lvl3pPr marL="1187897" indent="0">
              <a:buNone/>
              <a:defRPr sz="1559"/>
            </a:lvl3pPr>
            <a:lvl4pPr marL="1781846" indent="0">
              <a:buNone/>
              <a:defRPr sz="1299"/>
            </a:lvl4pPr>
            <a:lvl5pPr marL="2375794" indent="0">
              <a:buNone/>
              <a:defRPr sz="1299"/>
            </a:lvl5pPr>
            <a:lvl6pPr marL="2969743" indent="0">
              <a:buNone/>
              <a:defRPr sz="1299"/>
            </a:lvl6pPr>
            <a:lvl7pPr marL="3563691" indent="0">
              <a:buNone/>
              <a:defRPr sz="1299"/>
            </a:lvl7pPr>
            <a:lvl8pPr marL="4157640" indent="0">
              <a:buNone/>
              <a:defRPr sz="1299"/>
            </a:lvl8pPr>
            <a:lvl9pPr marL="4751588" indent="0">
              <a:buNone/>
              <a:defRPr sz="129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84291-5A21-5846-A83E-970AF06ED16F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32024-847D-F747-B826-9EFB553379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981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6700" y="498330"/>
            <a:ext cx="10245864" cy="18091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6700" y="2491640"/>
            <a:ext cx="10245864" cy="59387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6699" y="8675243"/>
            <a:ext cx="2672834" cy="49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59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684291-5A21-5846-A83E-970AF06ED16F}" type="datetimeFigureOut">
              <a:rPr lang="ru-RU" smtClean="0"/>
              <a:t>31.03.2025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35006" y="8675243"/>
            <a:ext cx="4009251" cy="49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59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9730" y="8675243"/>
            <a:ext cx="2672834" cy="49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59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532024-847D-F747-B826-9EFB553379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665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187897" rtl="0" eaLnBrk="1" latinLnBrk="0" hangingPunct="1">
        <a:lnSpc>
          <a:spcPct val="90000"/>
        </a:lnSpc>
        <a:spcBef>
          <a:spcPct val="0"/>
        </a:spcBef>
        <a:buNone/>
        <a:defRPr sz="571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96974" indent="-296974" algn="l" defTabSz="1187897" rtl="0" eaLnBrk="1" latinLnBrk="0" hangingPunct="1">
        <a:lnSpc>
          <a:spcPct val="90000"/>
        </a:lnSpc>
        <a:spcBef>
          <a:spcPts val="1299"/>
        </a:spcBef>
        <a:buFont typeface="Arial" panose="020B0604020202020204" pitchFamily="34" charset="0"/>
        <a:buChar char="•"/>
        <a:defRPr sz="3637" kern="1200">
          <a:solidFill>
            <a:schemeClr val="tx1"/>
          </a:solidFill>
          <a:latin typeface="+mn-lt"/>
          <a:ea typeface="+mn-ea"/>
          <a:cs typeface="+mn-cs"/>
        </a:defRPr>
      </a:lvl1pPr>
      <a:lvl2pPr marL="890923" indent="-296974" algn="l" defTabSz="1187897" rtl="0" eaLnBrk="1" latinLnBrk="0" hangingPunct="1">
        <a:lnSpc>
          <a:spcPct val="90000"/>
        </a:lnSpc>
        <a:spcBef>
          <a:spcPts val="65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2pPr>
      <a:lvl3pPr marL="1484871" indent="-296974" algn="l" defTabSz="1187897" rtl="0" eaLnBrk="1" latinLnBrk="0" hangingPunct="1">
        <a:lnSpc>
          <a:spcPct val="90000"/>
        </a:lnSpc>
        <a:spcBef>
          <a:spcPts val="650"/>
        </a:spcBef>
        <a:buFont typeface="Arial" panose="020B0604020202020204" pitchFamily="34" charset="0"/>
        <a:buChar char="•"/>
        <a:defRPr sz="2598" kern="1200">
          <a:solidFill>
            <a:schemeClr val="tx1"/>
          </a:solidFill>
          <a:latin typeface="+mn-lt"/>
          <a:ea typeface="+mn-ea"/>
          <a:cs typeface="+mn-cs"/>
        </a:defRPr>
      </a:lvl3pPr>
      <a:lvl4pPr marL="2078820" indent="-296974" algn="l" defTabSz="1187897" rtl="0" eaLnBrk="1" latinLnBrk="0" hangingPunct="1">
        <a:lnSpc>
          <a:spcPct val="90000"/>
        </a:lnSpc>
        <a:spcBef>
          <a:spcPts val="650"/>
        </a:spcBef>
        <a:buFont typeface="Arial" panose="020B0604020202020204" pitchFamily="34" charset="0"/>
        <a:buChar char="•"/>
        <a:defRPr sz="2338" kern="1200">
          <a:solidFill>
            <a:schemeClr val="tx1"/>
          </a:solidFill>
          <a:latin typeface="+mn-lt"/>
          <a:ea typeface="+mn-ea"/>
          <a:cs typeface="+mn-cs"/>
        </a:defRPr>
      </a:lvl4pPr>
      <a:lvl5pPr marL="2672768" indent="-296974" algn="l" defTabSz="1187897" rtl="0" eaLnBrk="1" latinLnBrk="0" hangingPunct="1">
        <a:lnSpc>
          <a:spcPct val="90000"/>
        </a:lnSpc>
        <a:spcBef>
          <a:spcPts val="650"/>
        </a:spcBef>
        <a:buFont typeface="Arial" panose="020B0604020202020204" pitchFamily="34" charset="0"/>
        <a:buChar char="•"/>
        <a:defRPr sz="2338" kern="1200">
          <a:solidFill>
            <a:schemeClr val="tx1"/>
          </a:solidFill>
          <a:latin typeface="+mn-lt"/>
          <a:ea typeface="+mn-ea"/>
          <a:cs typeface="+mn-cs"/>
        </a:defRPr>
      </a:lvl5pPr>
      <a:lvl6pPr marL="3266717" indent="-296974" algn="l" defTabSz="1187897" rtl="0" eaLnBrk="1" latinLnBrk="0" hangingPunct="1">
        <a:lnSpc>
          <a:spcPct val="90000"/>
        </a:lnSpc>
        <a:spcBef>
          <a:spcPts val="650"/>
        </a:spcBef>
        <a:buFont typeface="Arial" panose="020B0604020202020204" pitchFamily="34" charset="0"/>
        <a:buChar char="•"/>
        <a:defRPr sz="2338" kern="1200">
          <a:solidFill>
            <a:schemeClr val="tx1"/>
          </a:solidFill>
          <a:latin typeface="+mn-lt"/>
          <a:ea typeface="+mn-ea"/>
          <a:cs typeface="+mn-cs"/>
        </a:defRPr>
      </a:lvl6pPr>
      <a:lvl7pPr marL="3860665" indent="-296974" algn="l" defTabSz="1187897" rtl="0" eaLnBrk="1" latinLnBrk="0" hangingPunct="1">
        <a:lnSpc>
          <a:spcPct val="90000"/>
        </a:lnSpc>
        <a:spcBef>
          <a:spcPts val="650"/>
        </a:spcBef>
        <a:buFont typeface="Arial" panose="020B0604020202020204" pitchFamily="34" charset="0"/>
        <a:buChar char="•"/>
        <a:defRPr sz="2338" kern="1200">
          <a:solidFill>
            <a:schemeClr val="tx1"/>
          </a:solidFill>
          <a:latin typeface="+mn-lt"/>
          <a:ea typeface="+mn-ea"/>
          <a:cs typeface="+mn-cs"/>
        </a:defRPr>
      </a:lvl7pPr>
      <a:lvl8pPr marL="4454614" indent="-296974" algn="l" defTabSz="1187897" rtl="0" eaLnBrk="1" latinLnBrk="0" hangingPunct="1">
        <a:lnSpc>
          <a:spcPct val="90000"/>
        </a:lnSpc>
        <a:spcBef>
          <a:spcPts val="650"/>
        </a:spcBef>
        <a:buFont typeface="Arial" panose="020B0604020202020204" pitchFamily="34" charset="0"/>
        <a:buChar char="•"/>
        <a:defRPr sz="2338" kern="1200">
          <a:solidFill>
            <a:schemeClr val="tx1"/>
          </a:solidFill>
          <a:latin typeface="+mn-lt"/>
          <a:ea typeface="+mn-ea"/>
          <a:cs typeface="+mn-cs"/>
        </a:defRPr>
      </a:lvl8pPr>
      <a:lvl9pPr marL="5048562" indent="-296974" algn="l" defTabSz="1187897" rtl="0" eaLnBrk="1" latinLnBrk="0" hangingPunct="1">
        <a:lnSpc>
          <a:spcPct val="90000"/>
        </a:lnSpc>
        <a:spcBef>
          <a:spcPts val="650"/>
        </a:spcBef>
        <a:buFont typeface="Arial" panose="020B0604020202020204" pitchFamily="34" charset="0"/>
        <a:buChar char="•"/>
        <a:defRPr sz="23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87897" rtl="0" eaLnBrk="1" latinLnBrk="0" hangingPunct="1">
        <a:defRPr sz="2338" kern="1200">
          <a:solidFill>
            <a:schemeClr val="tx1"/>
          </a:solidFill>
          <a:latin typeface="+mn-lt"/>
          <a:ea typeface="+mn-ea"/>
          <a:cs typeface="+mn-cs"/>
        </a:defRPr>
      </a:lvl1pPr>
      <a:lvl2pPr marL="593949" algn="l" defTabSz="1187897" rtl="0" eaLnBrk="1" latinLnBrk="0" hangingPunct="1">
        <a:defRPr sz="2338" kern="1200">
          <a:solidFill>
            <a:schemeClr val="tx1"/>
          </a:solidFill>
          <a:latin typeface="+mn-lt"/>
          <a:ea typeface="+mn-ea"/>
          <a:cs typeface="+mn-cs"/>
        </a:defRPr>
      </a:lvl2pPr>
      <a:lvl3pPr marL="1187897" algn="l" defTabSz="1187897" rtl="0" eaLnBrk="1" latinLnBrk="0" hangingPunct="1">
        <a:defRPr sz="2338" kern="1200">
          <a:solidFill>
            <a:schemeClr val="tx1"/>
          </a:solidFill>
          <a:latin typeface="+mn-lt"/>
          <a:ea typeface="+mn-ea"/>
          <a:cs typeface="+mn-cs"/>
        </a:defRPr>
      </a:lvl3pPr>
      <a:lvl4pPr marL="1781846" algn="l" defTabSz="1187897" rtl="0" eaLnBrk="1" latinLnBrk="0" hangingPunct="1">
        <a:defRPr sz="2338" kern="1200">
          <a:solidFill>
            <a:schemeClr val="tx1"/>
          </a:solidFill>
          <a:latin typeface="+mn-lt"/>
          <a:ea typeface="+mn-ea"/>
          <a:cs typeface="+mn-cs"/>
        </a:defRPr>
      </a:lvl4pPr>
      <a:lvl5pPr marL="2375794" algn="l" defTabSz="1187897" rtl="0" eaLnBrk="1" latinLnBrk="0" hangingPunct="1">
        <a:defRPr sz="2338" kern="1200">
          <a:solidFill>
            <a:schemeClr val="tx1"/>
          </a:solidFill>
          <a:latin typeface="+mn-lt"/>
          <a:ea typeface="+mn-ea"/>
          <a:cs typeface="+mn-cs"/>
        </a:defRPr>
      </a:lvl5pPr>
      <a:lvl6pPr marL="2969743" algn="l" defTabSz="1187897" rtl="0" eaLnBrk="1" latinLnBrk="0" hangingPunct="1">
        <a:defRPr sz="2338" kern="1200">
          <a:solidFill>
            <a:schemeClr val="tx1"/>
          </a:solidFill>
          <a:latin typeface="+mn-lt"/>
          <a:ea typeface="+mn-ea"/>
          <a:cs typeface="+mn-cs"/>
        </a:defRPr>
      </a:lvl6pPr>
      <a:lvl7pPr marL="3563691" algn="l" defTabSz="1187897" rtl="0" eaLnBrk="1" latinLnBrk="0" hangingPunct="1">
        <a:defRPr sz="2338" kern="1200">
          <a:solidFill>
            <a:schemeClr val="tx1"/>
          </a:solidFill>
          <a:latin typeface="+mn-lt"/>
          <a:ea typeface="+mn-ea"/>
          <a:cs typeface="+mn-cs"/>
        </a:defRPr>
      </a:lvl7pPr>
      <a:lvl8pPr marL="4157640" algn="l" defTabSz="1187897" rtl="0" eaLnBrk="1" latinLnBrk="0" hangingPunct="1">
        <a:defRPr sz="2338" kern="1200">
          <a:solidFill>
            <a:schemeClr val="tx1"/>
          </a:solidFill>
          <a:latin typeface="+mn-lt"/>
          <a:ea typeface="+mn-ea"/>
          <a:cs typeface="+mn-cs"/>
        </a:defRPr>
      </a:lvl8pPr>
      <a:lvl9pPr marL="4751588" algn="l" defTabSz="1187897" rtl="0" eaLnBrk="1" latinLnBrk="0" hangingPunct="1">
        <a:defRPr sz="23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3DEE01A-C2C2-4BD6-A82D-070A1BC96F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1879262" cy="93599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F94111C-5633-3FB8-B67C-00BFABB1A6E7}"/>
              </a:ext>
            </a:extLst>
          </p:cNvPr>
          <p:cNvSpPr txBox="1"/>
          <p:nvPr/>
        </p:nvSpPr>
        <p:spPr>
          <a:xfrm>
            <a:off x="914400" y="1473650"/>
            <a:ext cx="9269022" cy="15901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Cyrillic" panose="02000506000000020004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Центр языков и межкультурной коммуникации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bas Neue Cyrillic" panose="02000506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800"/>
              </a:spcAft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Cyrillic" panose="02000506000000020004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Кафедра иностранных языков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bas Neue Cyrillic" panose="02000506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800"/>
              </a:spcAft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Cyrillic" panose="02000506000000020004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ЭФ МГУ имени М.В. Ломоносова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bas Neue Cyrillic" panose="02000506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EE66BA-B826-DB39-BECF-9E6F37521C8A}"/>
              </a:ext>
            </a:extLst>
          </p:cNvPr>
          <p:cNvSpPr txBox="1"/>
          <p:nvPr/>
        </p:nvSpPr>
        <p:spPr>
          <a:xfrm>
            <a:off x="1124465" y="3163201"/>
            <a:ext cx="94158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6000" b="1" dirty="0">
                <a:solidFill>
                  <a:schemeClr val="tx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Cyrillic" panose="02000506000000020004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XIV </a:t>
            </a:r>
            <a:r>
              <a:rPr lang="ru-RU" sz="6000" b="1" dirty="0">
                <a:solidFill>
                  <a:schemeClr val="tx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Cyrillic" panose="02000506000000020004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Международная студенческая научно-практическая конференция</a:t>
            </a:r>
            <a:endParaRPr lang="ru-RU" sz="6000" b="1" dirty="0">
              <a:solidFill>
                <a:schemeClr val="tx2">
                  <a:lumMod val="90000"/>
                  <a:lumOff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bas Neue Cyrillic" panose="02000506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3CACF7-E848-FA1C-9022-4F77E52867E6}"/>
              </a:ext>
            </a:extLst>
          </p:cNvPr>
          <p:cNvSpPr txBox="1"/>
          <p:nvPr/>
        </p:nvSpPr>
        <p:spPr>
          <a:xfrm>
            <a:off x="1685393" y="8161414"/>
            <a:ext cx="87096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Cyrillic" panose="02000506000000020004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Cyrillic" panose="02000506000000020004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Cyrillic" panose="02000506000000020004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а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Cyrillic" panose="02000506000000020004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преля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Cyrillic" panose="02000506000000020004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2025 г.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bas Neue Cyrillic" panose="02000506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7A22668-5314-484C-94B0-EB490C58D6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1621" y="0"/>
            <a:ext cx="3121423" cy="1609483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5FFA79A-D352-4A90-BFAE-CC207642CDD1}"/>
              </a:ext>
            </a:extLst>
          </p:cNvPr>
          <p:cNvSpPr/>
          <p:nvPr/>
        </p:nvSpPr>
        <p:spPr>
          <a:xfrm>
            <a:off x="943957" y="6224264"/>
            <a:ext cx="1019256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1" dirty="0">
                <a:solidFill>
                  <a:schemeClr val="tx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Cyrillic" panose="02000506000000020004"/>
              </a:rPr>
              <a:t>New Horizons of Economic Growth#</a:t>
            </a:r>
          </a:p>
          <a:p>
            <a:pPr algn="ctr"/>
            <a:r>
              <a:rPr lang="en-US" sz="4000" b="1" i="1" dirty="0">
                <a:solidFill>
                  <a:schemeClr val="tx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Cyrillic" panose="02000506000000020004"/>
              </a:rPr>
              <a:t>Social Wellbeing #Cultural Achievements</a:t>
            </a:r>
            <a:endParaRPr lang="ru-RU" sz="4000" b="1" i="1" dirty="0">
              <a:solidFill>
                <a:schemeClr val="tx2">
                  <a:lumMod val="90000"/>
                  <a:lumOff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1C17E2D-561F-41AD-8D14-2969F153EC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9003"/>
            <a:ext cx="2743438" cy="131075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4819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22A280-090E-AF79-5E25-F5847ECB93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11E71B1-D069-4A15-8738-C17B220608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50" b="7437"/>
          <a:stretch/>
        </p:blipFill>
        <p:spPr>
          <a:xfrm>
            <a:off x="0" y="0"/>
            <a:ext cx="11862937" cy="978857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DBF7ECA-218F-3C78-591A-EDEA14BDE2AE}"/>
              </a:ext>
            </a:extLst>
          </p:cNvPr>
          <p:cNvSpPr txBox="1"/>
          <p:nvPr/>
        </p:nvSpPr>
        <p:spPr>
          <a:xfrm>
            <a:off x="2381629" y="2681811"/>
            <a:ext cx="966804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kern="100" dirty="0">
                <a:solidFill>
                  <a:schemeClr val="tx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Cyrillic" panose="02000506000000020004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ВАВТ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kern="100" dirty="0" err="1">
                <a:solidFill>
                  <a:schemeClr val="tx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Cyrillic" panose="02000506000000020004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Вологодскии</a:t>
            </a:r>
            <a:r>
              <a:rPr lang="ru-RU" sz="3200" b="1" kern="100" dirty="0">
                <a:solidFill>
                  <a:schemeClr val="tx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Cyrillic" panose="02000506000000020004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̆ </a:t>
            </a:r>
            <a:r>
              <a:rPr lang="ru-RU" sz="3200" b="1" kern="100" dirty="0" err="1">
                <a:solidFill>
                  <a:schemeClr val="tx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Cyrillic" panose="02000506000000020004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государственныи</a:t>
            </a:r>
            <a:r>
              <a:rPr lang="ru-RU" sz="3200" b="1" kern="100" dirty="0">
                <a:solidFill>
                  <a:schemeClr val="tx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Cyrillic" panose="02000506000000020004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̆ университет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kern="100" dirty="0">
                <a:solidFill>
                  <a:schemeClr val="tx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Cyrillic" panose="02000506000000020004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Институт стран Востока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kern="100" dirty="0">
                <a:solidFill>
                  <a:schemeClr val="tx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Cyrillic" panose="02000506000000020004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НИЯУ «МИФИ»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kern="100" dirty="0">
                <a:solidFill>
                  <a:schemeClr val="tx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Cyrillic" panose="02000506000000020004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МГУ имени М. В. Ломоносова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kern="100" dirty="0">
                <a:solidFill>
                  <a:schemeClr val="tx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Cyrillic" panose="02000506000000020004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НИУ «МЭИ»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kern="100" dirty="0">
                <a:solidFill>
                  <a:schemeClr val="tx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Cyrillic" panose="02000506000000020004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РАНХиГС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kern="100" dirty="0">
                <a:solidFill>
                  <a:schemeClr val="tx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Cyrillic" panose="02000506000000020004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РГАУ-МСХА им. К. А. Тимирязева,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kern="100" dirty="0">
                <a:solidFill>
                  <a:schemeClr val="tx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Cyrillic" panose="02000506000000020004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РЭУ им. Г. В. Плеханова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kern="100" dirty="0">
                <a:solidFill>
                  <a:schemeClr val="tx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Cyrillic" panose="02000506000000020004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СамГТУ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kern="100" dirty="0" err="1">
                <a:solidFill>
                  <a:schemeClr val="tx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Cyrillic" panose="02000506000000020004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Финансовыи</a:t>
            </a:r>
            <a:r>
              <a:rPr lang="ru-RU" sz="3200" b="1" kern="100" dirty="0">
                <a:solidFill>
                  <a:schemeClr val="tx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Cyrillic" panose="02000506000000020004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̆ университет при Правительстве РФ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9121663-CA6C-4B3E-937C-CF038F99BF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26" y="46894"/>
            <a:ext cx="2743438" cy="131075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72E06AB-80D2-4846-B6AC-078486CEAB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1514" y="-102470"/>
            <a:ext cx="3121423" cy="160948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3AE2310-E228-4067-8D29-3F737005EE9E}"/>
              </a:ext>
            </a:extLst>
          </p:cNvPr>
          <p:cNvSpPr txBox="1"/>
          <p:nvPr/>
        </p:nvSpPr>
        <p:spPr>
          <a:xfrm>
            <a:off x="951695" y="1757913"/>
            <a:ext cx="99595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Cyrillic" panose="02000506000000020004"/>
              </a:rPr>
              <a:t>56 </a:t>
            </a: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Cyrillic" panose="02000506000000020004"/>
              </a:rPr>
              <a:t>участников   </a:t>
            </a: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12 вузов</a:t>
            </a:r>
          </a:p>
        </p:txBody>
      </p:sp>
    </p:spTree>
    <p:extLst>
      <p:ext uri="{BB962C8B-B14F-4D97-AF65-F5344CB8AC3E}">
        <p14:creationId xmlns:p14="http://schemas.microsoft.com/office/powerpoint/2010/main" val="4213745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A112B0-E248-545D-5960-C27A06905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6289551-9D68-4C29-AAD7-666BFA61BA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0"/>
            <a:ext cx="11879263" cy="93599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77B0913-0AE2-49FC-0398-C55795F81429}"/>
              </a:ext>
            </a:extLst>
          </p:cNvPr>
          <p:cNvSpPr txBox="1"/>
          <p:nvPr/>
        </p:nvSpPr>
        <p:spPr>
          <a:xfrm>
            <a:off x="550310" y="1836141"/>
            <a:ext cx="11328953" cy="44217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  <a:spcAft>
                <a:spcPts val="800"/>
              </a:spcAft>
            </a:pPr>
            <a:br>
              <a:rPr lang="ru-RU" sz="18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sz="4800" b="1" dirty="0">
                <a:solidFill>
                  <a:schemeClr val="tx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Cyrillic" panose="02000506000000020004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Регламент выступления: 7 минут</a:t>
            </a:r>
          </a:p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ru-RU" sz="4800" b="1" dirty="0">
                <a:solidFill>
                  <a:schemeClr val="tx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Cyrillic" panose="02000506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Рабочий язык конференции: английский</a:t>
            </a:r>
          </a:p>
          <a:p>
            <a:pPr algn="ctr">
              <a:spcAft>
                <a:spcPts val="800"/>
              </a:spcAft>
            </a:pPr>
            <a:endParaRPr lang="ru-RU" sz="4000" dirty="0">
              <a:solidFill>
                <a:schemeClr val="bg1"/>
              </a:solidFill>
              <a:effectLst/>
              <a:latin typeface="Bebas Neue Cyrillic" panose="02000506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B85C34-0B27-D2DE-3C8C-C9CA294FCDC2}"/>
              </a:ext>
            </a:extLst>
          </p:cNvPr>
          <p:cNvSpPr txBox="1"/>
          <p:nvPr/>
        </p:nvSpPr>
        <p:spPr>
          <a:xfrm>
            <a:off x="1584783" y="5965477"/>
            <a:ext cx="87096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ru-RU" sz="3200" dirty="0">
                <a:solidFill>
                  <a:schemeClr val="bg1"/>
                </a:solidFill>
                <a:effectLst/>
                <a:latin typeface="Bebas Neue Cyrillic" panose="02000506000000020004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chemeClr val="bg1"/>
              </a:solidFill>
              <a:effectLst/>
              <a:latin typeface="Bebas Neue Cyrillic" panose="02000506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4D852BC-894D-4FDF-96AE-3F3A492C28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3862"/>
            <a:ext cx="2847946" cy="135865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EA5EAA3-71EA-417D-851B-8E98CB2AA0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62541" y="0"/>
            <a:ext cx="3116723" cy="1606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596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Тема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115</TotalTime>
  <Words>105</Words>
  <Application>Microsoft Macintosh PowerPoint</Application>
  <PresentationFormat>Произвольный</PresentationFormat>
  <Paragraphs>23</Paragraphs>
  <Slides>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Aptos</vt:lpstr>
      <vt:lpstr>Aptos Display</vt:lpstr>
      <vt:lpstr>Arial</vt:lpstr>
      <vt:lpstr>Bebas Neue Cyrillic</vt:lpstr>
      <vt:lpstr>Calibri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Тамара Карапетян</dc:creator>
  <cp:lastModifiedBy>Тамара Карапетян</cp:lastModifiedBy>
  <cp:revision>12</cp:revision>
  <dcterms:created xsi:type="dcterms:W3CDTF">2025-03-30T17:50:52Z</dcterms:created>
  <dcterms:modified xsi:type="dcterms:W3CDTF">2025-03-31T18:06:19Z</dcterms:modified>
</cp:coreProperties>
</file>