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57" r:id="rId2"/>
    <p:sldId id="264" r:id="rId3"/>
    <p:sldId id="263" r:id="rId4"/>
  </p:sldIdLst>
  <p:sldSz cx="11879263" cy="935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1"/>
  </p:normalViewPr>
  <p:slideViewPr>
    <p:cSldViewPr snapToGrid="0">
      <p:cViewPr varScale="1">
        <p:scale>
          <a:sx n="75" d="100"/>
          <a:sy n="75" d="100"/>
        </p:scale>
        <p:origin x="2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43C5-F212-4FE5-8547-05FEB5D6FAE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1143000"/>
            <a:ext cx="3917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31DFC-324D-4CFF-9732-740F9887C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4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31DFC-324D-4CFF-9732-740F9887CC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531818"/>
            <a:ext cx="10097374" cy="3258632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916115"/>
            <a:ext cx="8909447" cy="2259809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98328"/>
            <a:ext cx="2561466" cy="793208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98328"/>
            <a:ext cx="7535907" cy="79320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0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5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333478"/>
            <a:ext cx="10245864" cy="3893458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6263769"/>
            <a:ext cx="10245864" cy="2047477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1pPr>
            <a:lvl2pPr marL="593949" indent="0">
              <a:buNone/>
              <a:defRPr sz="2598">
                <a:solidFill>
                  <a:schemeClr val="tx1">
                    <a:tint val="82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82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491640"/>
            <a:ext cx="5048687" cy="5938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491640"/>
            <a:ext cx="5048687" cy="5938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98330"/>
            <a:ext cx="10245864" cy="18091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294476"/>
            <a:ext cx="5025484" cy="1124487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418964"/>
            <a:ext cx="5025484" cy="50287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294476"/>
            <a:ext cx="5050234" cy="1124487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418964"/>
            <a:ext cx="5050234" cy="50287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0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1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6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623993"/>
            <a:ext cx="3831372" cy="2183977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347654"/>
            <a:ext cx="6013877" cy="6651596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807970"/>
            <a:ext cx="3831372" cy="5202112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1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623993"/>
            <a:ext cx="3831372" cy="2183977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347654"/>
            <a:ext cx="6013877" cy="6651596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807970"/>
            <a:ext cx="3831372" cy="5202112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98330"/>
            <a:ext cx="10245864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491640"/>
            <a:ext cx="10245864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8675243"/>
            <a:ext cx="2672834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84291-5A21-5846-A83E-970AF06ED16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8675243"/>
            <a:ext cx="4009251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8675243"/>
            <a:ext cx="2672834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32024-847D-F747-B826-9EFB55337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DEE01A-C2C2-4BD6-A82D-070A1BC9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879262" cy="935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4111C-5633-3FB8-B67C-00BFABB1A6E7}"/>
              </a:ext>
            </a:extLst>
          </p:cNvPr>
          <p:cNvSpPr txBox="1"/>
          <p:nvPr/>
        </p:nvSpPr>
        <p:spPr>
          <a:xfrm>
            <a:off x="914400" y="1473650"/>
            <a:ext cx="9269022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Центр языков и межкультурной коммуникации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Кафедра иностранных языков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ЭФ МГУ имени М.В. Ломоносова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6BA-B826-DB39-BECF-9E6F37521C8A}"/>
              </a:ext>
            </a:extLst>
          </p:cNvPr>
          <p:cNvSpPr txBox="1"/>
          <p:nvPr/>
        </p:nvSpPr>
        <p:spPr>
          <a:xfrm>
            <a:off x="1124465" y="3163201"/>
            <a:ext cx="9415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6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XIV </a:t>
            </a:r>
            <a:r>
              <a:rPr lang="ru-RU" sz="6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Международная студенческая научно-практическая конференция</a:t>
            </a:r>
            <a:endParaRPr lang="ru-RU" sz="60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CACF7-E848-FA1C-9022-4F77E52867E6}"/>
              </a:ext>
            </a:extLst>
          </p:cNvPr>
          <p:cNvSpPr txBox="1"/>
          <p:nvPr/>
        </p:nvSpPr>
        <p:spPr>
          <a:xfrm>
            <a:off x="1685393" y="8161414"/>
            <a:ext cx="870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преля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2025 г.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A22668-5314-484C-94B0-EB490C58D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621" y="0"/>
            <a:ext cx="3121423" cy="160948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FFA79A-D352-4A90-BFAE-CC207642CDD1}"/>
              </a:ext>
            </a:extLst>
          </p:cNvPr>
          <p:cNvSpPr/>
          <p:nvPr/>
        </p:nvSpPr>
        <p:spPr>
          <a:xfrm>
            <a:off x="943957" y="6224264"/>
            <a:ext cx="1019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/>
              </a:rPr>
              <a:t>New Horizons of Economic Growth#</a:t>
            </a:r>
          </a:p>
          <a:p>
            <a:pPr algn="ctr"/>
            <a:r>
              <a:rPr lang="en-US" sz="40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/>
              </a:rPr>
              <a:t>Social Wellbeing #Cultural Achievements</a:t>
            </a:r>
            <a:endParaRPr lang="ru-RU" sz="4000" b="1" i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17E2D-561F-41AD-8D14-2969F153E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03"/>
            <a:ext cx="2743438" cy="13107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81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2A280-090E-AF79-5E25-F5847ECB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1E71B1-D069-4A15-8738-C17B22060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0" b="7437"/>
          <a:stretch/>
        </p:blipFill>
        <p:spPr>
          <a:xfrm>
            <a:off x="0" y="0"/>
            <a:ext cx="11862937" cy="9788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F7ECA-218F-3C78-591A-EDEA14BDE2AE}"/>
              </a:ext>
            </a:extLst>
          </p:cNvPr>
          <p:cNvSpPr txBox="1"/>
          <p:nvPr/>
        </p:nvSpPr>
        <p:spPr>
          <a:xfrm>
            <a:off x="2381629" y="2681811"/>
            <a:ext cx="9668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ВАВТ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Вологодскии</a:t>
            </a: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̆ </a:t>
            </a:r>
            <a:r>
              <a:rPr lang="ru-RU" sz="3200" b="1" kern="1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государственныи</a:t>
            </a: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̆ университет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Институт стран Востока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НИЯУ «МИФИ»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МГУ имени М. В. Ломоносова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НИУ «МЭИ»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РАНХиГС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РГАУ-МСХА им. К. А. Тимирязева,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РЭУ им. Г. В. Плеханова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СамГТУ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kern="1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Финансовыи</a:t>
            </a:r>
            <a:r>
              <a:rPr lang="ru-RU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̆ университет при Правительстве РФ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21663-CA6C-4B3E-937C-CF038F99B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" y="46894"/>
            <a:ext cx="2743438" cy="1310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2E06AB-80D2-4846-B6AC-078486CEA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514" y="-102470"/>
            <a:ext cx="3121423" cy="1609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AE2310-E228-4067-8D29-3F737005EE9E}"/>
              </a:ext>
            </a:extLst>
          </p:cNvPr>
          <p:cNvSpPr txBox="1"/>
          <p:nvPr/>
        </p:nvSpPr>
        <p:spPr>
          <a:xfrm>
            <a:off x="951695" y="1757913"/>
            <a:ext cx="9959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/>
              </a:rPr>
              <a:t>56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/>
              </a:rPr>
              <a:t>участников 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12 вузов</a:t>
            </a:r>
          </a:p>
        </p:txBody>
      </p:sp>
    </p:spTree>
    <p:extLst>
      <p:ext uri="{BB962C8B-B14F-4D97-AF65-F5344CB8AC3E}">
        <p14:creationId xmlns:p14="http://schemas.microsoft.com/office/powerpoint/2010/main" val="421374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12B0-E248-545D-5960-C27A06905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89551-9D68-4C29-AAD7-666BFA61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1879263" cy="935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B0913-0AE2-49FC-0398-C55795F81429}"/>
              </a:ext>
            </a:extLst>
          </p:cNvPr>
          <p:cNvSpPr txBox="1"/>
          <p:nvPr/>
        </p:nvSpPr>
        <p:spPr>
          <a:xfrm>
            <a:off x="550310" y="1836141"/>
            <a:ext cx="11328953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br>
              <a:rPr lang="ru-R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Регламент выступления: 7 минут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язык конференции: английский</a:t>
            </a:r>
          </a:p>
          <a:p>
            <a:pPr algn="ctr">
              <a:spcAft>
                <a:spcPts val="800"/>
              </a:spcAft>
            </a:pPr>
            <a:endParaRPr lang="ru-RU" sz="4000" dirty="0">
              <a:solidFill>
                <a:schemeClr val="bg1"/>
              </a:solidFill>
              <a:effectLst/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85C34-0B27-D2DE-3C8C-C9CA294FCDC2}"/>
              </a:ext>
            </a:extLst>
          </p:cNvPr>
          <p:cNvSpPr txBox="1"/>
          <p:nvPr/>
        </p:nvSpPr>
        <p:spPr>
          <a:xfrm>
            <a:off x="1584783" y="5965477"/>
            <a:ext cx="870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Bebas Neue Cyrillic" panose="02000506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effectLst/>
              <a:latin typeface="Bebas Neue Cyrillic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D852BC-894D-4FDF-96AE-3F3A492C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62"/>
            <a:ext cx="2847946" cy="1358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5EAA3-71EA-417D-851B-8E98CB2A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541" y="0"/>
            <a:ext cx="311672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105</Words>
  <Application>Microsoft Macintosh PowerPoint</Application>
  <PresentationFormat>Произвольный</PresentationFormat>
  <Paragraphs>23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Bebas Neue Cyrillic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Карапетян</dc:creator>
  <cp:lastModifiedBy>Тамара Карапетян</cp:lastModifiedBy>
  <cp:revision>12</cp:revision>
  <dcterms:created xsi:type="dcterms:W3CDTF">2025-03-30T17:50:52Z</dcterms:created>
  <dcterms:modified xsi:type="dcterms:W3CDTF">2025-03-31T18:06:19Z</dcterms:modified>
</cp:coreProperties>
</file>