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DE938A-0F91-5960-3A38-B8912AEC1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48D7C0-9C4E-5A01-CB87-ABA733D56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A8DBBE-33CB-C81D-E5ED-9EAA73348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AEBCB9-731F-A741-4153-F6BB4A93D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A7A4C8-77F2-FDEF-060B-B81471DF7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31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9B33A8-8C7D-BFDD-71B5-0859117C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B98232-02DC-28A5-9599-1197CFE43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0D886D-880B-9A33-56A7-0D719418D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B553BB-C798-48C4-D0C4-91AEE917B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B408C1-4089-91B0-4E66-7212AE348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78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1EDF997-96E8-9F07-7271-B5DEB9259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D0CF95-6670-95AA-072E-BA97327AB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CC9B81-B391-1E54-4057-16F753D4A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8D551C-9E59-44A2-F281-3321270A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75E070-ED7D-59E2-2003-46CD855B8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9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418C1-3273-9ECC-DB2F-16EF4836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D218BA-A079-2507-DC4C-26D544291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1D3C6D-0429-A56D-9CEA-2071798E0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705A96-63F4-E9CD-E901-2CB83A8E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E4F0ED-98B1-2F16-D950-D98CBC9C2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9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29F321-FEE4-C8EB-61AB-98864DF69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F8F0BE-1420-725C-BE9C-049BCF787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F24C48-07A8-1774-31E8-7F936372B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C95ACA-34A2-95D4-A415-C007CF557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9931C9-6345-04C6-E11F-555552ACD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71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0421DB-2000-EFBD-5DC6-300EA953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C1059F-C3A1-C6FC-2655-6AA6F27E64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FF6296-B72D-806A-307A-79E604ACB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0539C3-A0DB-2BFD-3112-49A34044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BC3666-FE84-25FA-1DB3-DDF9D7FA1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367A29-626E-86BA-C62D-B80648396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82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3F8382-571F-8878-5E02-35E469293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5C811D-303E-87A5-0E64-22F167CEA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115E3F-7744-EEAF-825E-E6B8569AE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AB8F1F1-90A1-6ECA-3D8B-F911E2BEC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12ADEE8-EA96-3EA7-E417-463C6F6E1E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3459438-A839-952B-6E98-EA4E89526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8A47E6-FD6F-B87D-0E71-C4782A044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968E853-A982-E803-4202-B8EB14F13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73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C91CFD-9139-269A-2426-84F2E760A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D1AE4C4-1E58-B013-98B2-F866FCF0D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E2058E7-D553-3D11-4FBC-8CF793312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F78E18-C949-6455-1AD9-862F35AC6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86EB3B2-0B12-D393-3CEC-45B78F940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0643296-E75D-5A1C-AB94-32697EAA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800456-16C4-6BD7-1BD8-A5206B90C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126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B2C31-5F4D-1C7E-4D13-221B99BD5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2347DA-6700-AF84-4775-A705AFB0A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AF652C-26FE-A5DF-1B67-D2EF46B18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252FD4-DFD2-33FC-CCD1-06D8A807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3DDB9-7E55-B92E-6383-143B3D2BB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E349F9-8E82-B68B-7A00-D7EF32BDD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13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4C6A6-FF25-112C-8805-B69D29175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81438E0-4DF7-0C5A-08F8-96AB08C303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759B843-BFA6-A1A3-0F58-FEE47F34C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F22FAA-92BF-23B6-BDA5-81604CF4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E2E8038-3FD4-3E4E-DFAD-9CE92F4AD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D09A186-EFBB-B5C6-A1BE-55F76F5CA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2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EDD34-7E89-6DFC-29E7-1E24658FA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49675E-7A9E-98F5-5C37-ED8C9C521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9F714D-1E36-B468-78E7-F404A657F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EDCC0-9CDF-4302-AE82-0C87D509A55D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7E0DE4-7399-E08D-E2EF-B933ACA570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D2065F-B0D3-7B01-4DE2-D6A48017C8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8F8DE-DD11-4D34-B085-806AEB0C76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3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EB734BDB-2689-218E-7283-6105F1F6D0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Подзаголовок 7">
            <a:extLst>
              <a:ext uri="{FF2B5EF4-FFF2-40B4-BE49-F238E27FC236}">
                <a16:creationId xmlns:a16="http://schemas.microsoft.com/office/drawing/2014/main" id="{7CD892EF-A5B8-DBAF-F1CB-3F35EFE1FA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587504A-2C3E-7748-9AE9-B6A4F8787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110ED3-37E6-351E-F2AE-FA828CD705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2863"/>
            <a:ext cx="12344401" cy="69437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FBE00D4-3435-87BB-FA4D-A1CEA17009D2}"/>
              </a:ext>
            </a:extLst>
          </p:cNvPr>
          <p:cNvSpPr txBox="1"/>
          <p:nvPr/>
        </p:nvSpPr>
        <p:spPr>
          <a:xfrm flipH="1">
            <a:off x="815546" y="556055"/>
            <a:ext cx="10972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0" i="0" dirty="0">
                <a:solidFill>
                  <a:srgbClr val="333333"/>
                </a:solidFill>
                <a:effectLst/>
                <a:latin typeface="Inter"/>
              </a:rPr>
              <a:t>Международная научно-практическая конференция по актуальным проблемам преподавания иностранного языка </a:t>
            </a:r>
          </a:p>
          <a:p>
            <a:pPr algn="ctr"/>
            <a:endParaRPr lang="ru-RU" sz="5400" b="0" i="0" dirty="0">
              <a:solidFill>
                <a:srgbClr val="333333"/>
              </a:solidFill>
              <a:effectLst/>
              <a:latin typeface="Inter"/>
            </a:endParaRPr>
          </a:p>
          <a:p>
            <a:pPr algn="ctr"/>
            <a:endParaRPr lang="ru-RU" sz="5400" dirty="0">
              <a:solidFill>
                <a:srgbClr val="333333"/>
              </a:solidFill>
              <a:latin typeface="Inter"/>
            </a:endParaRPr>
          </a:p>
          <a:p>
            <a:pPr algn="ctr"/>
            <a:r>
              <a:rPr lang="ru-RU" sz="5400" b="0" i="0" dirty="0">
                <a:solidFill>
                  <a:srgbClr val="333333"/>
                </a:solidFill>
                <a:effectLst/>
                <a:latin typeface="Inter"/>
              </a:rPr>
              <a:t>23 марта 2023г.</a:t>
            </a:r>
          </a:p>
        </p:txBody>
      </p:sp>
    </p:spTree>
    <p:extLst>
      <p:ext uri="{BB962C8B-B14F-4D97-AF65-F5344CB8AC3E}">
        <p14:creationId xmlns:p14="http://schemas.microsoft.com/office/powerpoint/2010/main" val="326786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71888F-B38F-A784-6A65-F0BE6E1BA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69A4D7-E11C-2B92-730D-494FF115F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3" y="0"/>
            <a:ext cx="10803467" cy="1354668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Inter"/>
              </a:rPr>
              <a:t>Вузы участники конференции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5DA225-099F-1561-8F2C-6C13A6925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133" y="1241778"/>
            <a:ext cx="11537245" cy="545253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</a:pPr>
            <a:r>
              <a:rPr lang="ru-RU" sz="3600" b="1" dirty="0">
                <a:ln>
                  <a:noFill/>
                </a:ln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ЭФ МГУ имени М. В. Ломоносова</a:t>
            </a:r>
            <a:endParaRPr lang="ru-RU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ИСАА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МГУ имени М. В. Ломоносова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РФНХ и ГС при Президенте РФ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МГИМО МИД РФ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ВАВТ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Государственный университет управления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ru-RU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1051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05C62-4350-56BE-4C87-99BBB1B1E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CDCE8E9-1790-7A3D-ED48-86CDB7845C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6887" y="0"/>
            <a:ext cx="12411677" cy="69815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EC326D-2EE4-D7D5-4C12-E88EF027AAB8}"/>
              </a:ext>
            </a:extLst>
          </p:cNvPr>
          <p:cNvSpPr txBox="1"/>
          <p:nvPr/>
        </p:nvSpPr>
        <p:spPr>
          <a:xfrm>
            <a:off x="203200" y="1"/>
            <a:ext cx="11650133" cy="7358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ФИЯР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МГУ имени М. В. Ломоносова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Казахстанский филиал МГУ имени М.В. Ломоносова (г. Астана, Казахстан) 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Белорусский государственный университет 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Московский государственный областной университет/Государственный университет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Дипломатическая академия Мид РФ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438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ECF078-474E-9BAE-6749-92BE94D55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95F049D-EC4A-91B0-8132-CDCEA9B612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84858" y="0"/>
            <a:ext cx="12276858" cy="69057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C4610AA-252C-79B1-AA0E-690CD44ACDBE}"/>
              </a:ext>
            </a:extLst>
          </p:cNvPr>
          <p:cNvSpPr txBox="1"/>
          <p:nvPr/>
        </p:nvSpPr>
        <p:spPr>
          <a:xfrm>
            <a:off x="417689" y="0"/>
            <a:ext cx="11446933" cy="6743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 мировой политики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МГУ имени М. В. Ломоносова</a:t>
            </a:r>
            <a:endParaRPr lang="ru-RU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МПГУ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Институт Международных Экономических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36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вязей</a:t>
            </a:r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НИТУ “МИСиС”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>
                <a:ln>
                  <a:noFill/>
                </a:ln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>
                  <a:noFill/>
                </a:ln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РЭУ им. Г.В. Плеханова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2C2D2E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МГИМО - Одинцово</a:t>
            </a:r>
            <a:endParaRPr lang="ru-RU" sz="3600" b="1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ГМПИ им. М.М. Ипполитова-Иванова</a:t>
            </a:r>
          </a:p>
        </p:txBody>
      </p:sp>
    </p:spTree>
    <p:extLst>
      <p:ext uri="{BB962C8B-B14F-4D97-AF65-F5344CB8AC3E}">
        <p14:creationId xmlns:p14="http://schemas.microsoft.com/office/powerpoint/2010/main" val="303773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ECF078-474E-9BAE-6749-92BE94D55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95F049D-EC4A-91B0-8132-CDCEA9B612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2429" y="-23866"/>
            <a:ext cx="12276858" cy="69057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C4610AA-252C-79B1-AA0E-690CD44ACDBE}"/>
              </a:ext>
            </a:extLst>
          </p:cNvPr>
          <p:cNvSpPr txBox="1"/>
          <p:nvPr/>
        </p:nvSpPr>
        <p:spPr>
          <a:xfrm>
            <a:off x="508000" y="365125"/>
            <a:ext cx="11379200" cy="6220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Финансовый университет при Правительстве РФ</a:t>
            </a:r>
            <a:endParaRPr lang="ru-RU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Череповецкий государственный университет</a:t>
            </a:r>
            <a:endParaRPr lang="ru-RU" sz="3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Военный ордена Жукова университет радиоэлектроники МО РФ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РГГУ им. Серго Орджоникидзе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Военный университет им. 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нязя Александра Невского МО РФ</a:t>
            </a:r>
            <a:endParaRPr lang="ru-RU" sz="3600" b="1" dirty="0">
              <a:solidFill>
                <a:srgbClr val="2C2D2E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1836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152</Words>
  <Application>Microsoft Office PowerPoint</Application>
  <PresentationFormat>Широкоэкранный</PresentationFormat>
  <Paragraphs>28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Inter</vt:lpstr>
      <vt:lpstr>Times New Roman</vt:lpstr>
      <vt:lpstr>Тема Office</vt:lpstr>
      <vt:lpstr>Презентация PowerPoint</vt:lpstr>
      <vt:lpstr>Вузы участники конференции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Gushchina</dc:creator>
  <cp:lastModifiedBy>Natalia Gushchina</cp:lastModifiedBy>
  <cp:revision>8</cp:revision>
  <dcterms:created xsi:type="dcterms:W3CDTF">2023-03-17T13:34:56Z</dcterms:created>
  <dcterms:modified xsi:type="dcterms:W3CDTF">2023-03-23T10:05:22Z</dcterms:modified>
</cp:coreProperties>
</file>