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74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DE938A-0F91-5960-3A38-B8912AEC11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448D7C0-9C4E-5A01-CB87-ABA733D560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A8DBBE-33CB-C81D-E5ED-9EAA73348E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EDCC0-9CDF-4302-AE82-0C87D509A55D}" type="datetimeFigureOut">
              <a:rPr lang="ru-RU" smtClean="0"/>
              <a:t>23.03.2023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CAEBCB9-731F-A741-4153-F6BB4A93D4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1A7A4C8-77F2-FDEF-060B-B81471DF76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8F8DE-DD11-4D34-B085-806AEB0C76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23110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9B33A8-8C7D-BFDD-71B5-0859117CCF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DB98232-02DC-28A5-9599-1197CFE43B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80D886D-880B-9A33-56A7-0D719418D2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EDCC0-9CDF-4302-AE82-0C87D509A55D}" type="datetimeFigureOut">
              <a:rPr lang="ru-RU" smtClean="0"/>
              <a:t>23.03.2023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CB553BB-C798-48C4-D0C4-91AEE917B5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EB408C1-4089-91B0-4E66-7212AE3481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8F8DE-DD11-4D34-B085-806AEB0C76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17804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11EDF997-96E8-9F07-7271-B5DEB925978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7D0CF95-6670-95AA-072E-BA97327AB9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9CC9B81-B391-1E54-4057-16F753D4A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EDCC0-9CDF-4302-AE82-0C87D509A55D}" type="datetimeFigureOut">
              <a:rPr lang="ru-RU" smtClean="0"/>
              <a:t>23.03.2023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98D551C-9E59-44A2-F281-3321270AAF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F75E070-ED7D-59E2-2003-46CD855B89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8F8DE-DD11-4D34-B085-806AEB0C76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5976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7418C1-3273-9ECC-DB2F-16EF48360D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DD218BA-A079-2507-DC4C-26D5442915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81D3C6D-0429-A56D-9CEA-2071798E09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EDCC0-9CDF-4302-AE82-0C87D509A55D}" type="datetimeFigureOut">
              <a:rPr lang="ru-RU" smtClean="0"/>
              <a:t>23.03.2023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6705A96-63F4-E9CD-E901-2CB83A8EC5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4E4F0ED-98B1-2F16-D950-D98CBC9C28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8F8DE-DD11-4D34-B085-806AEB0C76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4951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29F321-FEE4-C8EB-61AB-98864DF693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2F8F0BE-1420-725C-BE9C-049BCF787F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2F24C48-07A8-1774-31E8-7F936372BD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EDCC0-9CDF-4302-AE82-0C87D509A55D}" type="datetimeFigureOut">
              <a:rPr lang="ru-RU" smtClean="0"/>
              <a:t>23.03.2023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8C95ACA-34A2-95D4-A415-C007CF5571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79931C9-6345-04C6-E11F-555552ACD2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8F8DE-DD11-4D34-B085-806AEB0C76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67192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0421DB-2000-EFBD-5DC6-300EA95384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CC1059F-C3A1-C6FC-2655-6AA6F27E64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8FF6296-B72D-806A-307A-79E604ACB3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00539C3-A0DB-2BFD-3112-49A340441B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EDCC0-9CDF-4302-AE82-0C87D509A55D}" type="datetimeFigureOut">
              <a:rPr lang="ru-RU" smtClean="0"/>
              <a:t>23.03.2023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DBC3666-FE84-25FA-1DB3-DDF9D7FA1F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D367A29-626E-86BA-C62D-B806483964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8F8DE-DD11-4D34-B085-806AEB0C76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58204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3F8382-571F-8878-5E02-35E4692931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75C811D-303E-87A5-0E64-22F167CEA4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C115E3F-7744-EEAF-825E-E6B8569AE5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AB8F1F1-90A1-6ECA-3D8B-F911E2BECC3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E12ADEE8-EA96-3EA7-E417-463C6F6E1EB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63459438-A839-952B-6E98-EA4E895262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EDCC0-9CDF-4302-AE82-0C87D509A55D}" type="datetimeFigureOut">
              <a:rPr lang="ru-RU" smtClean="0"/>
              <a:t>23.03.2023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18A47E6-FD6F-B87D-0E71-C4782A044F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A968E853-A982-E803-4202-B8EB14F130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8F8DE-DD11-4D34-B085-806AEB0C76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87330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C91CFD-9139-269A-2426-84F2E760A0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3D1AE4C4-1E58-B013-98B2-F866FCF0D3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EDCC0-9CDF-4302-AE82-0C87D509A55D}" type="datetimeFigureOut">
              <a:rPr lang="ru-RU" smtClean="0"/>
              <a:t>23.03.2023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7E2058E7-D553-3D11-4FBC-8CF793312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4F78E18-C949-6455-1AD9-862F35AC6C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8F8DE-DD11-4D34-B085-806AEB0C76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84342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86EB3B2-0B12-D393-3CEC-45B78F9409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EDCC0-9CDF-4302-AE82-0C87D509A55D}" type="datetimeFigureOut">
              <a:rPr lang="ru-RU" smtClean="0"/>
              <a:t>23.03.2023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0643296-E75D-5A1C-AB94-32697EAAD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E800456-16C4-6BD7-1BD8-A5206B90CD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8F8DE-DD11-4D34-B085-806AEB0C76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81263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CB2C31-5F4D-1C7E-4D13-221B99BD5B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72347DA-6700-AF84-4775-A705AFB0AE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8AF652C-26FE-A5DF-1B67-D2EF46B18C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8252FD4-DFD2-33FC-CCD1-06D8A8076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EDCC0-9CDF-4302-AE82-0C87D509A55D}" type="datetimeFigureOut">
              <a:rPr lang="ru-RU" smtClean="0"/>
              <a:t>23.03.2023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E53DDB9-7E55-B92E-6383-143B3D2BB7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AE349F9-8E82-B68B-7A00-D7EF32BDDC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8F8DE-DD11-4D34-B085-806AEB0C76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41320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E4C6A6-FF25-112C-8805-B69D291752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81438E0-4DF7-0C5A-08F8-96AB08C303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759B843-BFA6-A1A3-0F58-FEE47F34C8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BF22FAA-92BF-23B6-BDA5-81604CF4C3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EDCC0-9CDF-4302-AE82-0C87D509A55D}" type="datetimeFigureOut">
              <a:rPr lang="ru-RU" smtClean="0"/>
              <a:t>23.03.2023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E2E8038-3FD4-3E4E-DFAD-9CE92F4ADE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D09A186-EFBB-B5C6-A1BE-55F76F5CA0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8F8DE-DD11-4D34-B085-806AEB0C76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67207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9EDD34-7E89-6DFC-29E7-1E24658FAA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549675E-7A9E-98F5-5C37-ED8C9C521E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39F714D-1E36-B468-78E7-F404A657F9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7EDCC0-9CDF-4302-AE82-0C87D509A55D}" type="datetimeFigureOut">
              <a:rPr lang="ru-RU" smtClean="0"/>
              <a:t>23.03.2023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A7E0DE4-7399-E08D-E2EF-B933ACA570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8D2065F-B0D3-7B01-4DE2-D6A48017C8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38F8DE-DD11-4D34-B085-806AEB0C76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7329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EB734BDB-2689-218E-7283-6105F1F6D01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Подзаголовок 7">
            <a:extLst>
              <a:ext uri="{FF2B5EF4-FFF2-40B4-BE49-F238E27FC236}">
                <a16:creationId xmlns:a16="http://schemas.microsoft.com/office/drawing/2014/main" id="{7CD892EF-A5B8-DBAF-F1CB-3F35EFE1FAE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587504A-2C3E-7748-9AE9-B6A4F87878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7110ED3-37E6-351E-F2AE-FA828CD705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2863"/>
            <a:ext cx="12344401" cy="694372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FBE00D4-3435-87BB-FA4D-A1CEA17009D2}"/>
              </a:ext>
            </a:extLst>
          </p:cNvPr>
          <p:cNvSpPr txBox="1"/>
          <p:nvPr/>
        </p:nvSpPr>
        <p:spPr>
          <a:xfrm flipH="1">
            <a:off x="815546" y="556055"/>
            <a:ext cx="1097280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0" i="0" dirty="0">
                <a:solidFill>
                  <a:srgbClr val="333333"/>
                </a:solidFill>
                <a:effectLst/>
                <a:latin typeface="Inter"/>
              </a:rPr>
              <a:t>Международная научно-практическая конференция по актуальным проблемам преподавания иностранного языка </a:t>
            </a:r>
          </a:p>
          <a:p>
            <a:pPr algn="ctr"/>
            <a:endParaRPr lang="ru-RU" sz="5400" b="0" i="0" dirty="0">
              <a:solidFill>
                <a:srgbClr val="333333"/>
              </a:solidFill>
              <a:effectLst/>
              <a:latin typeface="Inter"/>
            </a:endParaRPr>
          </a:p>
          <a:p>
            <a:pPr algn="ctr"/>
            <a:endParaRPr lang="ru-RU" sz="5400" dirty="0">
              <a:solidFill>
                <a:srgbClr val="333333"/>
              </a:solidFill>
              <a:latin typeface="Inter"/>
            </a:endParaRPr>
          </a:p>
          <a:p>
            <a:pPr algn="ctr"/>
            <a:r>
              <a:rPr lang="ru-RU" sz="5400" b="0" i="0" dirty="0">
                <a:solidFill>
                  <a:srgbClr val="333333"/>
                </a:solidFill>
                <a:effectLst/>
                <a:latin typeface="Inter"/>
              </a:rPr>
              <a:t>23 марта 2023г.</a:t>
            </a:r>
          </a:p>
        </p:txBody>
      </p:sp>
    </p:spTree>
    <p:extLst>
      <p:ext uri="{BB962C8B-B14F-4D97-AF65-F5344CB8AC3E}">
        <p14:creationId xmlns:p14="http://schemas.microsoft.com/office/powerpoint/2010/main" val="32678616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571888F-B38F-A784-6A65-F0BE6E1BAD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69A4D7-E11C-2B92-730D-494FF115FA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133" y="0"/>
            <a:ext cx="10803467" cy="1354668"/>
          </a:xfrm>
        </p:spPr>
        <p:txBody>
          <a:bodyPr>
            <a:normAutofit/>
          </a:bodyPr>
          <a:lstStyle/>
          <a:p>
            <a:pPr algn="ctr"/>
            <a:r>
              <a:rPr lang="ru-RU" sz="5400" dirty="0">
                <a:latin typeface="Inter"/>
              </a:rPr>
              <a:t>Вузы участники конференции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F5DA225-099F-1561-8F2C-6C13A69259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4133" y="1241778"/>
            <a:ext cx="11537245" cy="5452533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800"/>
              </a:spcBef>
            </a:pPr>
            <a:r>
              <a:rPr lang="ru-RU" sz="3600" b="1" dirty="0">
                <a:ln>
                  <a:noFill/>
                </a:ln>
                <a:solidFill>
                  <a:srgbClr val="2C2D2E"/>
                </a:solidFill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ЭФ МГУ имени М. В. Ломоносова</a:t>
            </a:r>
            <a:endParaRPr lang="ru-RU" sz="36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ru-RU" sz="3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ИСАА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МГУ имени М. В. Ломоносова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ru-RU" sz="3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РФНХ и ГС при Президенте РФ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ru-RU" sz="3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МГИМО МИД РФ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ru-RU" sz="3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ВАВТ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ru-RU" sz="3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Государственный университет управления</a:t>
            </a:r>
            <a:endParaRPr lang="ru-RU" sz="36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endParaRPr lang="ru-RU" sz="36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21051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805C62-4350-56BE-4C87-99BBB1B1E5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5CDCE8E9-1790-7A3D-ED48-86CDB7845CB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76887" y="0"/>
            <a:ext cx="12411677" cy="698156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3EC326D-2EE4-D7D5-4C12-E88EF027AAB8}"/>
              </a:ext>
            </a:extLst>
          </p:cNvPr>
          <p:cNvSpPr txBox="1"/>
          <p:nvPr/>
        </p:nvSpPr>
        <p:spPr>
          <a:xfrm>
            <a:off x="203200" y="1"/>
            <a:ext cx="11650133" cy="7358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3600" b="1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ФИЯР</a:t>
            </a:r>
            <a:r>
              <a:rPr lang="ru-RU" sz="3600" b="1" dirty="0">
                <a:solidFill>
                  <a:srgbClr val="000000"/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МГУ имени М. В. Ломоносова</a:t>
            </a:r>
          </a:p>
          <a:p>
            <a:pPr marL="457200" indent="-457200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3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Казахстанский филиал МГУ имени М.В. Ломоносова (г. Астана, Казахстан) </a:t>
            </a:r>
          </a:p>
          <a:p>
            <a:pPr marL="285750" indent="-285750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3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Белорусский государственный университет </a:t>
            </a:r>
          </a:p>
          <a:p>
            <a:pPr marL="285750" indent="-285750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3600" b="1" dirty="0">
                <a:solidFill>
                  <a:srgbClr val="2C2D2E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Московский государственный областной университет/Государственный университет</a:t>
            </a:r>
          </a:p>
          <a:p>
            <a:pPr marL="285750" indent="-285750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3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Дипломатическая академия Мид РФ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24388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ECF078-474E-9BAE-6749-92BE94D559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E95F049D-EC4A-91B0-8132-CDCEA9B6125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84858" y="0"/>
            <a:ext cx="12276858" cy="690573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C4610AA-252C-79B1-AA0E-690CD44ACDBE}"/>
              </a:ext>
            </a:extLst>
          </p:cNvPr>
          <p:cNvSpPr txBox="1"/>
          <p:nvPr/>
        </p:nvSpPr>
        <p:spPr>
          <a:xfrm>
            <a:off x="417689" y="0"/>
            <a:ext cx="11446933" cy="6743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3600" b="1" dirty="0">
                <a:solidFill>
                  <a:srgbClr val="2C2D2E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факультет мировой политики</a:t>
            </a:r>
            <a:r>
              <a:rPr lang="ru-RU" sz="3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solidFill>
                  <a:srgbClr val="2C2D2E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МГУ имени М. В. Ломоносова</a:t>
            </a:r>
            <a:endParaRPr lang="ru-RU" sz="36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МПГУ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3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Институт Международных Экономических </a:t>
            </a:r>
            <a:r>
              <a:rPr lang="en-US" sz="3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ru-RU" sz="36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вязей</a:t>
            </a:r>
            <a:endParaRPr lang="ru-RU" sz="36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3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НИТУ “МИСиС”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3600" dirty="0">
                <a:ln>
                  <a:noFill/>
                </a:ln>
                <a:solidFill>
                  <a:srgbClr val="2C2D2E"/>
                </a:solidFill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>
                  <a:noFill/>
                </a:ln>
                <a:solidFill>
                  <a:srgbClr val="2C2D2E"/>
                </a:solidFill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РЭУ им. Г.В. Плеханова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3600" b="1" dirty="0">
                <a:solidFill>
                  <a:srgbClr val="2C2D2E"/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МГИМО - Одинцово</a:t>
            </a:r>
            <a:endParaRPr lang="ru-RU" sz="3600" b="1" dirty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ea typeface="Arial Unicode MS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3600" b="1" dirty="0">
                <a:solidFill>
                  <a:srgbClr val="2C2D2E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ГМПИ им. М.М. Ипполитова-Иванова</a:t>
            </a:r>
          </a:p>
        </p:txBody>
      </p:sp>
    </p:spTree>
    <p:extLst>
      <p:ext uri="{BB962C8B-B14F-4D97-AF65-F5344CB8AC3E}">
        <p14:creationId xmlns:p14="http://schemas.microsoft.com/office/powerpoint/2010/main" val="30377304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ECF078-474E-9BAE-6749-92BE94D559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E95F049D-EC4A-91B0-8132-CDCEA9B6125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42429" y="-23866"/>
            <a:ext cx="12276858" cy="690573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C4610AA-252C-79B1-AA0E-690CD44ACDBE}"/>
              </a:ext>
            </a:extLst>
          </p:cNvPr>
          <p:cNvSpPr txBox="1"/>
          <p:nvPr/>
        </p:nvSpPr>
        <p:spPr>
          <a:xfrm>
            <a:off x="508000" y="365125"/>
            <a:ext cx="11379200" cy="62201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3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Финансовый университет при Правительстве РФ</a:t>
            </a:r>
            <a:endParaRPr lang="ru-RU" sz="36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3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Череповецкий государственный университет</a:t>
            </a:r>
            <a:endParaRPr lang="ru-RU" sz="36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3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Военный ордена Жукова университет радиоэлектроники МО РФ</a:t>
            </a:r>
          </a:p>
          <a:p>
            <a:pPr marL="285750" indent="-285750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3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РГГУ им. Серго Орджоникидзе</a:t>
            </a:r>
          </a:p>
          <a:p>
            <a:pPr marL="285750" indent="-285750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3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Военный университет им. </a:t>
            </a:r>
            <a:r>
              <a:rPr lang="ru-RU" sz="3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3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нязя Александра Невского МО РФ</a:t>
            </a:r>
            <a:endParaRPr lang="ru-RU" sz="3600" b="1" dirty="0">
              <a:solidFill>
                <a:srgbClr val="2C2D2E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818361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312</TotalTime>
  <Words>152</Words>
  <Application>Microsoft Office PowerPoint</Application>
  <PresentationFormat>Широкоэкранный</PresentationFormat>
  <Paragraphs>28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Inter</vt:lpstr>
      <vt:lpstr>Times New Roman</vt:lpstr>
      <vt:lpstr>Тема Office</vt:lpstr>
      <vt:lpstr>Презентация PowerPoint</vt:lpstr>
      <vt:lpstr>Вузы участники конференции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Natalia Gushchina</dc:creator>
  <cp:lastModifiedBy>Natalia Gushchina</cp:lastModifiedBy>
  <cp:revision>8</cp:revision>
  <dcterms:created xsi:type="dcterms:W3CDTF">2023-03-17T13:34:56Z</dcterms:created>
  <dcterms:modified xsi:type="dcterms:W3CDTF">2023-03-23T10:05:22Z</dcterms:modified>
</cp:coreProperties>
</file>