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26175-228D-48EF-99DC-5C17BDDC443D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B9079-79DD-434E-BC9A-2370F3226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312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26175-228D-48EF-99DC-5C17BDDC443D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B9079-79DD-434E-BC9A-2370F3226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121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26175-228D-48EF-99DC-5C17BDDC443D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B9079-79DD-434E-BC9A-2370F3226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796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26175-228D-48EF-99DC-5C17BDDC443D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B9079-79DD-434E-BC9A-2370F3226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765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26175-228D-48EF-99DC-5C17BDDC443D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B9079-79DD-434E-BC9A-2370F3226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090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26175-228D-48EF-99DC-5C17BDDC443D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B9079-79DD-434E-BC9A-2370F3226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960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26175-228D-48EF-99DC-5C17BDDC443D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B9079-79DD-434E-BC9A-2370F3226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962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26175-228D-48EF-99DC-5C17BDDC443D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B9079-79DD-434E-BC9A-2370F3226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749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26175-228D-48EF-99DC-5C17BDDC443D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B9079-79DD-434E-BC9A-2370F3226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319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26175-228D-48EF-99DC-5C17BDDC443D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B9079-79DD-434E-BC9A-2370F3226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843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26175-228D-48EF-99DC-5C17BDDC443D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B9079-79DD-434E-BC9A-2370F3226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152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26175-228D-48EF-99DC-5C17BDDC443D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B9079-79DD-434E-BC9A-2370F3226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434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400" y="0"/>
            <a:ext cx="10198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345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4"/>
            <a:ext cx="10515600" cy="6188075"/>
          </a:xfrm>
        </p:spPr>
      </p:pic>
    </p:spTree>
    <p:extLst>
      <p:ext uri="{BB962C8B-B14F-4D97-AF65-F5344CB8AC3E}">
        <p14:creationId xmlns:p14="http://schemas.microsoft.com/office/powerpoint/2010/main" val="3784348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41300"/>
            <a:ext cx="10515600" cy="6324600"/>
          </a:xfrm>
        </p:spPr>
      </p:pic>
    </p:spTree>
    <p:extLst>
      <p:ext uri="{BB962C8B-B14F-4D97-AF65-F5344CB8AC3E}">
        <p14:creationId xmlns:p14="http://schemas.microsoft.com/office/powerpoint/2010/main" val="634928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4"/>
            <a:ext cx="10515600" cy="6149975"/>
          </a:xfrm>
        </p:spPr>
      </p:pic>
    </p:spTree>
    <p:extLst>
      <p:ext uri="{BB962C8B-B14F-4D97-AF65-F5344CB8AC3E}">
        <p14:creationId xmlns:p14="http://schemas.microsoft.com/office/powerpoint/2010/main" val="137783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54000"/>
            <a:ext cx="10515600" cy="6223000"/>
          </a:xfrm>
        </p:spPr>
      </p:pic>
    </p:spTree>
    <p:extLst>
      <p:ext uri="{BB962C8B-B14F-4D97-AF65-F5344CB8AC3E}">
        <p14:creationId xmlns:p14="http://schemas.microsoft.com/office/powerpoint/2010/main" val="3804466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41300"/>
            <a:ext cx="10515600" cy="6426199"/>
          </a:xfrm>
        </p:spPr>
      </p:pic>
    </p:spTree>
    <p:extLst>
      <p:ext uri="{BB962C8B-B14F-4D97-AF65-F5344CB8AC3E}">
        <p14:creationId xmlns:p14="http://schemas.microsoft.com/office/powerpoint/2010/main" val="1946933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9700"/>
            <a:ext cx="10515600" cy="6451599"/>
          </a:xfrm>
        </p:spPr>
      </p:pic>
    </p:spTree>
    <p:extLst>
      <p:ext uri="{BB962C8B-B14F-4D97-AF65-F5344CB8AC3E}">
        <p14:creationId xmlns:p14="http://schemas.microsoft.com/office/powerpoint/2010/main" val="2796862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8600"/>
            <a:ext cx="10515600" cy="6261100"/>
          </a:xfrm>
        </p:spPr>
      </p:pic>
    </p:spTree>
    <p:extLst>
      <p:ext uri="{BB962C8B-B14F-4D97-AF65-F5344CB8AC3E}">
        <p14:creationId xmlns:p14="http://schemas.microsoft.com/office/powerpoint/2010/main" val="28298788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617200" cy="6299200"/>
          </a:xfrm>
        </p:spPr>
      </p:pic>
    </p:spTree>
    <p:extLst>
      <p:ext uri="{BB962C8B-B14F-4D97-AF65-F5344CB8AC3E}">
        <p14:creationId xmlns:p14="http://schemas.microsoft.com/office/powerpoint/2010/main" val="26212350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66700"/>
            <a:ext cx="10515600" cy="6248400"/>
          </a:xfrm>
        </p:spPr>
      </p:pic>
    </p:spTree>
    <p:extLst>
      <p:ext uri="{BB962C8B-B14F-4D97-AF65-F5344CB8AC3E}">
        <p14:creationId xmlns:p14="http://schemas.microsoft.com/office/powerpoint/2010/main" val="8444684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6200775"/>
          </a:xfrm>
        </p:spPr>
      </p:pic>
    </p:spTree>
    <p:extLst>
      <p:ext uri="{BB962C8B-B14F-4D97-AF65-F5344CB8AC3E}">
        <p14:creationId xmlns:p14="http://schemas.microsoft.com/office/powerpoint/2010/main" val="1525094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0900" y="355600"/>
            <a:ext cx="9677400" cy="122078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0" y="114301"/>
            <a:ext cx="9728200" cy="6743699"/>
          </a:xfrm>
        </p:spPr>
      </p:pic>
    </p:spTree>
    <p:extLst>
      <p:ext uri="{BB962C8B-B14F-4D97-AF65-F5344CB8AC3E}">
        <p14:creationId xmlns:p14="http://schemas.microsoft.com/office/powerpoint/2010/main" val="2397160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4"/>
            <a:ext cx="10515600" cy="6149975"/>
          </a:xfrm>
        </p:spPr>
      </p:pic>
    </p:spTree>
    <p:extLst>
      <p:ext uri="{BB962C8B-B14F-4D97-AF65-F5344CB8AC3E}">
        <p14:creationId xmlns:p14="http://schemas.microsoft.com/office/powerpoint/2010/main" val="9542959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00" y="365124"/>
            <a:ext cx="10604500" cy="6149975"/>
          </a:xfrm>
        </p:spPr>
      </p:pic>
    </p:spTree>
    <p:extLst>
      <p:ext uri="{BB962C8B-B14F-4D97-AF65-F5344CB8AC3E}">
        <p14:creationId xmlns:p14="http://schemas.microsoft.com/office/powerpoint/2010/main" val="36049341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6137275"/>
          </a:xfrm>
        </p:spPr>
      </p:pic>
    </p:spTree>
    <p:extLst>
      <p:ext uri="{BB962C8B-B14F-4D97-AF65-F5344CB8AC3E}">
        <p14:creationId xmlns:p14="http://schemas.microsoft.com/office/powerpoint/2010/main" val="11803572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4"/>
            <a:ext cx="10515600" cy="6226175"/>
          </a:xfrm>
        </p:spPr>
      </p:pic>
    </p:spTree>
    <p:extLst>
      <p:ext uri="{BB962C8B-B14F-4D97-AF65-F5344CB8AC3E}">
        <p14:creationId xmlns:p14="http://schemas.microsoft.com/office/powerpoint/2010/main" val="9937949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4"/>
            <a:ext cx="10515600" cy="6226175"/>
          </a:xfrm>
        </p:spPr>
      </p:pic>
    </p:spTree>
    <p:extLst>
      <p:ext uri="{BB962C8B-B14F-4D97-AF65-F5344CB8AC3E}">
        <p14:creationId xmlns:p14="http://schemas.microsoft.com/office/powerpoint/2010/main" val="39511124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4"/>
            <a:ext cx="10515600" cy="6213475"/>
          </a:xfrm>
        </p:spPr>
      </p:pic>
    </p:spTree>
    <p:extLst>
      <p:ext uri="{BB962C8B-B14F-4D97-AF65-F5344CB8AC3E}">
        <p14:creationId xmlns:p14="http://schemas.microsoft.com/office/powerpoint/2010/main" val="244796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4"/>
            <a:ext cx="10515600" cy="6086475"/>
          </a:xfrm>
        </p:spPr>
      </p:pic>
    </p:spTree>
    <p:extLst>
      <p:ext uri="{BB962C8B-B14F-4D97-AF65-F5344CB8AC3E}">
        <p14:creationId xmlns:p14="http://schemas.microsoft.com/office/powerpoint/2010/main" val="5471464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4"/>
            <a:ext cx="10604500" cy="6137275"/>
          </a:xfrm>
        </p:spPr>
      </p:pic>
    </p:spTree>
    <p:extLst>
      <p:ext uri="{BB962C8B-B14F-4D97-AF65-F5344CB8AC3E}">
        <p14:creationId xmlns:p14="http://schemas.microsoft.com/office/powerpoint/2010/main" val="10723423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4"/>
            <a:ext cx="10515600" cy="6238875"/>
          </a:xfrm>
        </p:spPr>
      </p:pic>
    </p:spTree>
    <p:extLst>
      <p:ext uri="{BB962C8B-B14F-4D97-AF65-F5344CB8AC3E}">
        <p14:creationId xmlns:p14="http://schemas.microsoft.com/office/powerpoint/2010/main" val="3063868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8901"/>
            <a:ext cx="10515600" cy="160178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600" y="228600"/>
            <a:ext cx="10007600" cy="6215063"/>
          </a:xfrm>
        </p:spPr>
      </p:pic>
    </p:spTree>
    <p:extLst>
      <p:ext uri="{BB962C8B-B14F-4D97-AF65-F5344CB8AC3E}">
        <p14:creationId xmlns:p14="http://schemas.microsoft.com/office/powerpoint/2010/main" val="3594108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637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0"/>
            <a:ext cx="10318750" cy="6596063"/>
          </a:xfrm>
        </p:spPr>
      </p:pic>
    </p:spTree>
    <p:extLst>
      <p:ext uri="{BB962C8B-B14F-4D97-AF65-F5344CB8AC3E}">
        <p14:creationId xmlns:p14="http://schemas.microsoft.com/office/powerpoint/2010/main" val="1708997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1600"/>
            <a:ext cx="10312400" cy="6515100"/>
          </a:xfrm>
        </p:spPr>
      </p:pic>
    </p:spTree>
    <p:extLst>
      <p:ext uri="{BB962C8B-B14F-4D97-AF65-F5344CB8AC3E}">
        <p14:creationId xmlns:p14="http://schemas.microsoft.com/office/powerpoint/2010/main" val="1090279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" y="152400"/>
            <a:ext cx="10426700" cy="6578599"/>
          </a:xfrm>
        </p:spPr>
      </p:pic>
    </p:spTree>
    <p:extLst>
      <p:ext uri="{BB962C8B-B14F-4D97-AF65-F5344CB8AC3E}">
        <p14:creationId xmlns:p14="http://schemas.microsoft.com/office/powerpoint/2010/main" val="3240177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27000"/>
            <a:ext cx="10299700" cy="6489700"/>
          </a:xfrm>
        </p:spPr>
      </p:pic>
    </p:spTree>
    <p:extLst>
      <p:ext uri="{BB962C8B-B14F-4D97-AF65-F5344CB8AC3E}">
        <p14:creationId xmlns:p14="http://schemas.microsoft.com/office/powerpoint/2010/main" val="3334992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2400"/>
            <a:ext cx="10515600" cy="6413499"/>
          </a:xfrm>
        </p:spPr>
      </p:pic>
    </p:spTree>
    <p:extLst>
      <p:ext uri="{BB962C8B-B14F-4D97-AF65-F5344CB8AC3E}">
        <p14:creationId xmlns:p14="http://schemas.microsoft.com/office/powerpoint/2010/main" val="1395480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" y="190500"/>
            <a:ext cx="10629900" cy="6426200"/>
          </a:xfrm>
        </p:spPr>
      </p:pic>
    </p:spTree>
    <p:extLst>
      <p:ext uri="{BB962C8B-B14F-4D97-AF65-F5344CB8AC3E}">
        <p14:creationId xmlns:p14="http://schemas.microsoft.com/office/powerpoint/2010/main" val="21495288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Широкоэкранный</PresentationFormat>
  <Paragraphs>0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Мухина Ирина Ивановна</dc:creator>
  <cp:lastModifiedBy>Мухина Ирина Ивановна</cp:lastModifiedBy>
  <cp:revision>3</cp:revision>
  <dcterms:created xsi:type="dcterms:W3CDTF">2017-10-30T16:55:10Z</dcterms:created>
  <dcterms:modified xsi:type="dcterms:W3CDTF">2017-10-30T17:03:51Z</dcterms:modified>
</cp:coreProperties>
</file>