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DF664-AD22-B04B-75C2-0E8598E1D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0EECE4-F42D-8CE7-1BFE-654F5A051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FABEEE-B13D-AE16-B51D-D08E20D65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464C-A519-48E8-A64F-4FD1F9A59464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06540A-5957-BD9D-2595-9A561308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706FA0-767A-A005-C625-17FE161BC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FB91-C2A5-499A-A8D1-8D2CBF272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7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68EE2-6648-DCD3-62E8-275BF864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8A69CA-AA70-4023-D313-1F5A0170E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9849B7-3918-E21D-D186-40E295DCB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464C-A519-48E8-A64F-4FD1F9A59464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CB9B83-CA29-074F-030F-6D4A0AC53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69EA9C-E94E-B7A7-86E7-D384ADA2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FB91-C2A5-499A-A8D1-8D2CBF272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33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E1CFA5-2860-8679-2D6F-88C508BC0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9570F6-1C95-A257-FDC2-9EE1F4E03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2365D-035F-009B-A400-B83A678D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464C-A519-48E8-A64F-4FD1F9A59464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366B1-681E-6109-9BD1-F84FCF55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752DF2-147B-0690-A577-A119B303C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FB91-C2A5-499A-A8D1-8D2CBF272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37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D860D-2E8B-C7CD-26E2-C06E776C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D40BC8-7C41-82F5-AAA2-4313DB063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C6407D-824E-1DFF-96B1-2039F085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464C-A519-48E8-A64F-4FD1F9A59464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F4F042-9FE2-0E90-161F-275869086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5AA50E-44AA-35CB-3112-660F44D3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FB91-C2A5-499A-A8D1-8D2CBF272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60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8FFF5B-F679-134B-6807-74B7A3A2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DCB8FA-A34E-186B-9A4A-1235E8192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113479-8CE3-D2C0-17CF-B098424E8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464C-A519-48E8-A64F-4FD1F9A59464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49EC06-EF06-6B24-781C-F68C56957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9611E4-9E68-05E3-63B3-BBBAD994F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FB91-C2A5-499A-A8D1-8D2CBF272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03F98-CD03-A5EE-97C2-51E0BFB8B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B687D9-19FC-4B5D-4886-47E7F6BDF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0D33C6-D5A0-6C06-D0A8-FC5A84EF2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0B89E7-02BD-8FDD-7448-8A09F94B8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464C-A519-48E8-A64F-4FD1F9A59464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8C6414-9578-7FEA-0936-4B4A627E3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5DDDF5-D021-1564-5DF7-2DBD899D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FB91-C2A5-499A-A8D1-8D2CBF272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07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97CF6-67C4-E488-C8D5-C5E37C6D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C07475-0A05-6EA8-F052-081509C18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6402F0-5783-18AA-FD83-ED3A11D14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4A0A7E-0315-D8B9-633C-81AD4C2E7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D93A51-45E5-EACB-0D8D-97768DCF96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6ED004-54A2-3354-63B1-D6B0ED147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464C-A519-48E8-A64F-4FD1F9A59464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260949-FE72-5F8C-066A-6B3468086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972EE3-A27C-2E47-0651-0F14ED15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FB91-C2A5-499A-A8D1-8D2CBF272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9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29EC1-95F9-C5C1-09FB-31E58F39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34B5CF-925E-7281-E7F2-F3DEDF40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464C-A519-48E8-A64F-4FD1F9A59464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87FC7B-539A-C5CE-68A9-4AE195F4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67C112-F8EE-22A3-E03B-06E342A3C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FB91-C2A5-499A-A8D1-8D2CBF272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27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94C6CE-DA1C-E0D1-1DF9-2874B6EA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464C-A519-48E8-A64F-4FD1F9A59464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5D548B-DED3-7AD7-C022-879186111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E92106-4098-7729-AE32-56F58072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FB91-C2A5-499A-A8D1-8D2CBF272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694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6D302-D421-CD86-B6BA-46AF7887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6D54F-7AAC-5AFC-8555-A2D4352ED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BAB4E5-D458-40D6-F93F-367FE593A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C656A2-92E6-F1F6-C212-74CB316E9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464C-A519-48E8-A64F-4FD1F9A59464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3F83EA-6E77-8CD2-E947-640A3B01C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AC8B4A-A7A1-3081-7AB0-51CD635A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FB91-C2A5-499A-A8D1-8D2CBF272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67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585D4-1EA2-E5AA-11CA-4D9905BBA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989C88-DB82-D00E-E807-C4E24DA3B9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D4A349-9297-F8A3-A369-0CC3E9EFB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7E2C42-7AC4-8420-6E09-C5AE980F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464C-A519-48E8-A64F-4FD1F9A59464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DF82BA-CBE4-51E5-6F4E-AF5672A4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ABD582-0446-971D-6F1A-FF1C555D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FB91-C2A5-499A-A8D1-8D2CBF272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64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C855C-D9C7-73FE-1440-93E8D6FF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5132A-693C-E706-E9DB-B05A56937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362BD4-B603-805C-FDCA-74EDAB7A9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464C-A519-48E8-A64F-4FD1F9A59464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843460-EEFB-294B-9104-650EFDDB7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AF2E31-14FA-C425-B12F-A03492DA8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AFB91-C2A5-499A-A8D1-8D2CBF272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1B00F3-2513-DFE5-F376-98FD502B8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9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6E516E-BF24-A87E-1AA1-C9CA06BA5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258" y="0"/>
            <a:ext cx="1226725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E18F7A-184D-1FC6-844F-CA7E2DDDAD4F}"/>
              </a:ext>
            </a:extLst>
          </p:cNvPr>
          <p:cNvSpPr txBox="1"/>
          <p:nvPr/>
        </p:nvSpPr>
        <p:spPr>
          <a:xfrm>
            <a:off x="327379" y="1614311"/>
            <a:ext cx="11435644" cy="3751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 МГУ имени М.В. Ломоносова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Уральский Федеральный Университет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Северо-Кавказский федеральный университет 	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РАНХиГС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Стран Востока </a:t>
            </a:r>
          </a:p>
        </p:txBody>
      </p:sp>
    </p:spTree>
    <p:extLst>
      <p:ext uri="{BB962C8B-B14F-4D97-AF65-F5344CB8AC3E}">
        <p14:creationId xmlns:p14="http://schemas.microsoft.com/office/powerpoint/2010/main" val="1620428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6F3A31-5127-0DEB-5703-77F5729FD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F4CA62-E748-E3CA-1993-9A10209368A8}"/>
              </a:ext>
            </a:extLst>
          </p:cNvPr>
          <p:cNvSpPr txBox="1"/>
          <p:nvPr/>
        </p:nvSpPr>
        <p:spPr>
          <a:xfrm>
            <a:off x="729205" y="1273214"/>
            <a:ext cx="10579261" cy="4410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ИСАА МГУ имени М.В. Ломоносова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РЭУ им. Г.В. Плеханова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Финансовый Университет при Правительстве РФ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НИУ ВШЭ, Высшая Школа Бизнеса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РГАУ-МСХА имени К.А. Тимирязева</a:t>
            </a:r>
          </a:p>
        </p:txBody>
      </p:sp>
    </p:spTree>
    <p:extLst>
      <p:ext uri="{BB962C8B-B14F-4D97-AF65-F5344CB8AC3E}">
        <p14:creationId xmlns:p14="http://schemas.microsoft.com/office/powerpoint/2010/main" val="124362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6F3A31-5127-0DEB-5703-77F5729FD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A3BB34-FCB0-BB42-AEAC-45F9FB540F1E}"/>
              </a:ext>
            </a:extLst>
          </p:cNvPr>
          <p:cNvSpPr txBox="1"/>
          <p:nvPr/>
        </p:nvSpPr>
        <p:spPr>
          <a:xfrm>
            <a:off x="497711" y="1180618"/>
            <a:ext cx="11227444" cy="5171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Южный Федеральный Университет, ИУЭС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Всероссийская Академия Внешней Торговли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МИФИ,  Институт финансовых технологий и экономической безопасности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МГИМО МИД России, Факультет МЭО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МГСУ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058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78</Words>
  <Application>Microsoft Office PowerPoint</Application>
  <PresentationFormat>Широкоэкранный</PresentationFormat>
  <Paragraphs>16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 Gushchina</dc:creator>
  <cp:lastModifiedBy>Natalia Gushchina</cp:lastModifiedBy>
  <cp:revision>2</cp:revision>
  <dcterms:created xsi:type="dcterms:W3CDTF">2024-03-27T14:28:59Z</dcterms:created>
  <dcterms:modified xsi:type="dcterms:W3CDTF">2024-03-27T15:35:39Z</dcterms:modified>
</cp:coreProperties>
</file>