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58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Теория игр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Презентация курса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 преподавателей в 2020 году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757758"/>
          </a:xfrm>
        </p:spPr>
        <p:txBody>
          <a:bodyPr>
            <a:normAutofit/>
          </a:bodyPr>
          <a:lstStyle/>
          <a:p>
            <a:r>
              <a:rPr lang="ru-RU" dirty="0" smtClean="0"/>
              <a:t>Лектор: Челноков А.Ю.</a:t>
            </a:r>
          </a:p>
          <a:p>
            <a:r>
              <a:rPr lang="ru-RU" dirty="0" smtClean="0"/>
              <a:t>Семинаристы: зависит от числа набранных на курс групп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Ограничения по выбору курса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7577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Только для тех, кто выбрал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Математический анализ-2 и 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Линейную алгебру-2 во втором семестре.</a:t>
            </a:r>
            <a:r>
              <a:rPr lang="ru-RU" dirty="0" smtClean="0">
                <a:solidFill>
                  <a:srgbClr val="FF0000"/>
                </a:solidFill>
              </a:rPr>
              <a:t>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Зачем изучать ТИГР?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72098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Теория игр – основа современных теоретических экономических моделей в микроэкономике, отраслевых рынках, поведенческой экономике и т.п.</a:t>
            </a:r>
          </a:p>
          <a:p>
            <a:r>
              <a:rPr lang="ru-RU" dirty="0" smtClean="0"/>
              <a:t>ТИГР дает возможность анализировать стратегические аспекты ряда практических ситуаций.</a:t>
            </a:r>
          </a:p>
          <a:p>
            <a:r>
              <a:rPr lang="ru-RU" dirty="0" smtClean="0"/>
              <a:t>Для подготовки к поступлению в магистратуру и аспирантуру с хорошим уровнем математики (например, к нам на программу «Фундаментальная экономика: теория и математические методы»).</a:t>
            </a:r>
          </a:p>
          <a:p>
            <a:r>
              <a:rPr lang="ru-RU" dirty="0" smtClean="0"/>
              <a:t>Это интересно.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Как устроена оценка по курсу?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Оценка по курсу выставляется по результатам письменных работ:</a:t>
            </a:r>
          </a:p>
          <a:p>
            <a:r>
              <a:rPr lang="ru-RU" dirty="0" smtClean="0"/>
              <a:t>домашние задания,</a:t>
            </a:r>
          </a:p>
          <a:p>
            <a:r>
              <a:rPr lang="ru-RU" dirty="0" err="1" smtClean="0"/>
              <a:t>микроконтрольные</a:t>
            </a:r>
            <a:r>
              <a:rPr lang="ru-RU" dirty="0" smtClean="0"/>
              <a:t> – короткие работы по теории, как на </a:t>
            </a:r>
            <a:r>
              <a:rPr lang="ru-RU" dirty="0" err="1" smtClean="0"/>
              <a:t>матанализе</a:t>
            </a:r>
            <a:r>
              <a:rPr lang="ru-RU" dirty="0" smtClean="0"/>
              <a:t>,</a:t>
            </a:r>
          </a:p>
          <a:p>
            <a:r>
              <a:rPr lang="ru-RU" dirty="0" smtClean="0"/>
              <a:t>письменные контрольные работы,</a:t>
            </a:r>
          </a:p>
          <a:p>
            <a:r>
              <a:rPr lang="ru-RU" dirty="0" smtClean="0"/>
              <a:t>письменная экзаменационная работа, содержащая как задачи, так и теоретические вопросы (имеется </a:t>
            </a:r>
            <a:r>
              <a:rPr lang="ru-RU" dirty="0" err="1" smtClean="0"/>
              <a:t>спецвариант</a:t>
            </a:r>
            <a:r>
              <a:rPr lang="ru-RU" dirty="0" smtClean="0"/>
              <a:t> без теории с типовыми заданиями).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Кому не стоит выбирать ТИГР?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/>
          </a:bodyPr>
          <a:lstStyle/>
          <a:p>
            <a:r>
              <a:rPr lang="ru-RU" dirty="0" smtClean="0"/>
              <a:t>Тем, кто недружен с математикой.</a:t>
            </a:r>
          </a:p>
          <a:p>
            <a:r>
              <a:rPr lang="ru-RU" dirty="0" smtClean="0"/>
              <a:t>Тем, кто не собирается регулярно заниматься и готовиться к промежуточным и итоговым работам (число оценок «удовлетворительно» по итогам курса велико).</a:t>
            </a:r>
          </a:p>
          <a:p>
            <a:r>
              <a:rPr lang="ru-RU" dirty="0" smtClean="0"/>
              <a:t>Тем, кто не готов к задачам в контрольных «на подумать», отличающимся от задач семинаров.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216</Words>
  <Application>Microsoft Office PowerPoint</Application>
  <PresentationFormat>Экран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Теория игр</vt:lpstr>
      <vt:lpstr>Состав преподавателей в 2020 году</vt:lpstr>
      <vt:lpstr>Ограничения по выбору курса</vt:lpstr>
      <vt:lpstr>Зачем изучать ТИГР?</vt:lpstr>
      <vt:lpstr>Как устроена оценка по курсу?</vt:lpstr>
      <vt:lpstr>Кому не стоит выбирать ТИГР?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Микроэкономика-2 ММАЭ</dc:title>
  <dc:creator>ACER</dc:creator>
  <cp:lastModifiedBy>kate</cp:lastModifiedBy>
  <cp:revision>8</cp:revision>
  <dcterms:created xsi:type="dcterms:W3CDTF">2017-11-13T22:04:05Z</dcterms:created>
  <dcterms:modified xsi:type="dcterms:W3CDTF">2019-11-24T17:19:04Z</dcterms:modified>
</cp:coreProperties>
</file>