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8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4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53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75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1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8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2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21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8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2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42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A757F-CB60-4788-8D5C-E050D3FBD332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54861-4358-41F7-8DE1-55D14B3C0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59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ФИСКАЛЬНЫЕ МУЛЬТИПЛИКАТОРЫ В РОССИЙСКОЙ ЭКОНОМИЧЕСКОЙ МОДЕЛИ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Патрон П.А.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995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Налоговый или бюджетный?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Налоговая нагрузка – 47.4% от доходов населения</a:t>
            </a:r>
          </a:p>
          <a:p>
            <a:r>
              <a:rPr lang="ru-RU" dirty="0" smtClean="0"/>
              <a:t>Мультипликаторы фискальной политики очень тяжело поддаются точному расчету, так как ВВП и объем фискальных стимулирующих мер обладают двусторонней взаимозависимостью</a:t>
            </a:r>
          </a:p>
          <a:p>
            <a:pPr lvl="1"/>
            <a:r>
              <a:rPr lang="ru-RU" dirty="0" smtClean="0"/>
              <a:t>Экзогенные фискальные шоки</a:t>
            </a:r>
          </a:p>
          <a:p>
            <a:pPr lvl="1"/>
            <a:r>
              <a:rPr lang="ru-RU" dirty="0" smtClean="0"/>
              <a:t>Объем временных рядов для эконометрического моделирования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04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Структурные факторы, влияющие на фискальные мультипликаторы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открытость экономики с точки зрения внешней торговли, </a:t>
            </a:r>
          </a:p>
          <a:p>
            <a:r>
              <a:rPr lang="ru-RU" dirty="0" smtClean="0"/>
              <a:t>регулирование рынка труда, </a:t>
            </a:r>
          </a:p>
          <a:p>
            <a:r>
              <a:rPr lang="ru-RU" dirty="0" smtClean="0"/>
              <a:t>уровень «автоматических стабилизаторов» в экономике, </a:t>
            </a:r>
          </a:p>
          <a:p>
            <a:r>
              <a:rPr lang="ru-RU" dirty="0" smtClean="0"/>
              <a:t>режим валютного курса, </a:t>
            </a:r>
          </a:p>
          <a:p>
            <a:r>
              <a:rPr lang="ru-RU" dirty="0" smtClean="0"/>
              <a:t>уровень государственного долга,</a:t>
            </a:r>
          </a:p>
          <a:p>
            <a:r>
              <a:rPr lang="ru-RU" dirty="0" smtClean="0"/>
              <a:t>эффективность освоения  государственных расходов и собираемости налогов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23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Фискальные мультипликаторы в мире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</a:t>
            </a:r>
            <a:r>
              <a:rPr lang="ru-RU" dirty="0" smtClean="0"/>
              <a:t>татистика США, Германии, Великобритании либо стран ОЭСР. </a:t>
            </a:r>
          </a:p>
          <a:p>
            <a:r>
              <a:rPr lang="ru-RU" dirty="0"/>
              <a:t>Н</a:t>
            </a:r>
            <a:r>
              <a:rPr lang="ru-RU" dirty="0" smtClean="0"/>
              <a:t>алоговый мультипликатор в среднем выше мультипликатора государственных расходов в первый год (0.6-1.2 против 0.3-1.2), </a:t>
            </a:r>
          </a:p>
          <a:p>
            <a:r>
              <a:rPr lang="ru-RU" dirty="0"/>
              <a:t>К</a:t>
            </a:r>
            <a:r>
              <a:rPr lang="ru-RU" dirty="0" smtClean="0"/>
              <a:t>умулятивный налоговый мультипликатор на  горизонте 8-12 кварталов достигает примерно 2.4 - 3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160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Фискальный мультипликатор в РФ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Работы </a:t>
            </a:r>
          </a:p>
          <a:p>
            <a:pPr lvl="1"/>
            <a:r>
              <a:rPr lang="ru-RU" dirty="0" smtClean="0"/>
              <a:t>А.Ю. Завьялова, Е.В. Ниловой, Д.Н. Шульца </a:t>
            </a:r>
            <a:r>
              <a:rPr lang="ru-RU" smtClean="0"/>
              <a:t>2015 года</a:t>
            </a:r>
            <a:endParaRPr lang="ru-RU" dirty="0" smtClean="0"/>
          </a:p>
          <a:p>
            <a:pPr lvl="1"/>
            <a:r>
              <a:rPr lang="ru-RU" dirty="0" smtClean="0"/>
              <a:t>Ивановой и Каменских 2011 года </a:t>
            </a:r>
          </a:p>
          <a:p>
            <a:pPr lvl="1"/>
            <a:r>
              <a:rPr lang="ru-RU" dirty="0" smtClean="0"/>
              <a:t>Власова и Пономаренко 2010 года.  </a:t>
            </a:r>
          </a:p>
          <a:p>
            <a:r>
              <a:rPr lang="ru-RU" dirty="0"/>
              <a:t>М</a:t>
            </a:r>
            <a:r>
              <a:rPr lang="ru-RU" dirty="0" smtClean="0"/>
              <a:t>ультипликатор государственных расходов составляет порядка 0.45 по выпуску, </a:t>
            </a:r>
          </a:p>
          <a:p>
            <a:r>
              <a:rPr lang="ru-RU" dirty="0"/>
              <a:t>М</a:t>
            </a:r>
            <a:r>
              <a:rPr lang="ru-RU" dirty="0" smtClean="0"/>
              <a:t>ультипликатор государственных расходов на оборону в некоторых исследованиях оказывается статистически незначимым </a:t>
            </a:r>
          </a:p>
          <a:p>
            <a:r>
              <a:rPr lang="ru-RU" dirty="0"/>
              <a:t>Н</a:t>
            </a:r>
            <a:r>
              <a:rPr lang="ru-RU" dirty="0" smtClean="0"/>
              <a:t>аибольший эффект для стимулирования экономики приносит расходование средств на статьи «национальная экономика, ЖКХ и охрана окружающей среды». </a:t>
            </a:r>
          </a:p>
          <a:p>
            <a:r>
              <a:rPr lang="ru-RU" dirty="0" smtClean="0"/>
              <a:t>В кризисный 2009 год объем фискального мультипликатора возрастает и составляет 0,87, что полностью совпадает с теоретическими постулатами.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672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222</Words>
  <Application>Microsoft Office PowerPoint</Application>
  <PresentationFormat>Экран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ФИСКАЛЬНЫЕ МУЛЬТИПЛИКАТОРЫ В РОССИЙСКОЙ ЭКОНОМИЧЕСКОЙ МОДЕЛИ </vt:lpstr>
      <vt:lpstr>Налоговый или бюджетный?</vt:lpstr>
      <vt:lpstr>Структурные факторы, влияющие на фискальные мультипликаторы</vt:lpstr>
      <vt:lpstr>Фискальные мультипликаторы в мире</vt:lpstr>
      <vt:lpstr>Фискальный мультипликатор в РФ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ФИСКАЛЬНЫЕ МУЛЬТИПЛИКАТОРЫ В РОССИЙСКОЙ ЭКОНОМИЧЕСКОЙ МОДЕЛИ</dc:title>
  <dc:creator>Peter</dc:creator>
  <cp:lastModifiedBy>Сергей</cp:lastModifiedBy>
  <cp:revision>4</cp:revision>
  <dcterms:created xsi:type="dcterms:W3CDTF">2017-03-28T18:06:43Z</dcterms:created>
  <dcterms:modified xsi:type="dcterms:W3CDTF">2017-04-02T15:54:02Z</dcterms:modified>
</cp:coreProperties>
</file>