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70" r:id="rId8"/>
    <p:sldId id="261" r:id="rId9"/>
    <p:sldId id="262" r:id="rId10"/>
    <p:sldId id="263" r:id="rId11"/>
    <p:sldId id="264" r:id="rId12"/>
    <p:sldId id="265" r:id="rId13"/>
    <p:sldId id="271" r:id="rId14"/>
    <p:sldId id="266" r:id="rId15"/>
    <p:sldId id="268" r:id="rId16"/>
    <p:sldId id="267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5D4DE-B42B-4340-91C0-84DA994B66F4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9B1C4-E585-49EE-87B3-C44AA608BFF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/>
              <a:t>«Сценарный </a:t>
            </a:r>
            <a:r>
              <a:rPr lang="ru-RU" sz="2700" b="1" dirty="0"/>
              <a:t>подход к устойчивому развитию городов </a:t>
            </a:r>
            <a:r>
              <a:rPr lang="ru-RU" sz="2700" b="1" dirty="0" smtClean="0"/>
              <a:t>России»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400" dirty="0"/>
              <a:t> </a:t>
            </a:r>
            <a:r>
              <a:rPr lang="ru-RU" sz="2700" b="1" dirty="0"/>
              <a:t>XVIII МЕЖДУНАРОДНАЯ </a:t>
            </a:r>
            <a:r>
              <a:rPr lang="ru-RU" sz="2700" b="1" dirty="0" smtClean="0"/>
              <a:t>КОНФЕРЕНЦИЯ </a:t>
            </a:r>
            <a:r>
              <a:rPr lang="ru-RU" sz="2700" b="1" dirty="0"/>
              <a:t>ИСТОРИЯ УПРАВЛЕНЧЕСКОЙ МЫСЛИ И </a:t>
            </a:r>
            <a:r>
              <a:rPr lang="ru-RU" sz="2700" b="1" dirty="0" smtClean="0"/>
              <a:t>БИЗНЕСА «</a:t>
            </a:r>
            <a:r>
              <a:rPr lang="ru-RU" sz="2700" b="1" dirty="0"/>
              <a:t>СЦЕНАРНЫЙ МЕНЕДЖМЕНТ: ИСТОКИ, ПРОБЛЕМЫ, РЕШЕНИЯ»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/>
              <a:t>в рамках гранта РГНФ «Теоретико-методологические основы устойчивого развития городов»</a:t>
            </a:r>
          </a:p>
          <a:p>
            <a:r>
              <a:rPr lang="ru-RU" dirty="0" smtClean="0"/>
              <a:t>Никоноров Сергей Михайлович,</a:t>
            </a:r>
          </a:p>
          <a:p>
            <a:r>
              <a:rPr lang="ru-RU" dirty="0" smtClean="0"/>
              <a:t>Экономический факультет МГУ</a:t>
            </a:r>
          </a:p>
          <a:p>
            <a:r>
              <a:rPr lang="ru-RU" dirty="0" smtClean="0"/>
              <a:t>30.06.2017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Сценарии устойчивого развития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Различные руководители города применяют различные сценарии устойчивого развития. Некоторые основываются только на прошлом опыте и применяют реактивный сценарий. Другие – используют </a:t>
            </a:r>
            <a:r>
              <a:rPr lang="ru-RU" dirty="0" smtClean="0"/>
              <a:t>только </a:t>
            </a:r>
            <a:r>
              <a:rPr lang="ru-RU" dirty="0"/>
              <a:t>текущее настоящее и применяют инактивный сценарий. Третьи – живут уже в будущем, не используя ни прошлое, ни настоящее. Это проактивный сценарий. На наш взгляд, необходимо обучить нынешних и будущих руководителей города интерактивному сценарию (прошлое + настоящее + будущее).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Анализ городской среды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 анализе городской среды можно использовать: 1) </a:t>
            </a:r>
            <a:r>
              <a:rPr lang="en-US" dirty="0"/>
              <a:t>SWOT</a:t>
            </a:r>
            <a:r>
              <a:rPr lang="ru-RU" dirty="0"/>
              <a:t> - анализ (который и так часто применяется); 2) СПИН – анализ (для определенного городского проекта); 3) </a:t>
            </a:r>
            <a:r>
              <a:rPr lang="en-US" dirty="0"/>
              <a:t>PEST </a:t>
            </a:r>
            <a:r>
              <a:rPr lang="ru-RU" dirty="0"/>
              <a:t>– анализ, а точнее его разновидность </a:t>
            </a:r>
            <a:r>
              <a:rPr lang="en-US" dirty="0"/>
              <a:t>PESTLE </a:t>
            </a:r>
            <a:r>
              <a:rPr lang="ru-RU" dirty="0"/>
              <a:t>– анализ (с добавлением правового и экологического компонентов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Город – как бизнес-проект (1)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Наиболее эффективный стиль управления – «город как бизнес-проект». 8 элементов модели управления городом – как бизнес – проектом: 1) функции городского главы напоминают функции генерального директора компании; 2) применяется централизованная система управления;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Город – как бизнес-проект (2)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3</a:t>
            </a:r>
            <a:r>
              <a:rPr lang="ru-RU" dirty="0"/>
              <a:t>) основным источником доходной части бюджета являются не внешние вливания, а генерирование доходов от экономики города и их прогнозируемый рост за счет устойчивого экономического развития; 4) управление промышленностью города очень похоже на управление производственными активами крупной корпорации;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Город – как бизнес-проект (3)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5</a:t>
            </a:r>
            <a:r>
              <a:rPr lang="ru-RU" dirty="0"/>
              <a:t>) проводится инвестиционная политика, основанная на комплексном подходе, применяемом при сопровождении инвестиционных проектов и проектном финансировании; 6) необходимо также отметить сбалансированную структуру распределения доходов, учитывающую как необходимость текущего экономического состояния, так и необходимость инвестирования в развитие, человеческий капитал и экологическую сферу;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Город – как бизнес-проект (4)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7</a:t>
            </a:r>
            <a:r>
              <a:rPr lang="ru-RU" dirty="0"/>
              <a:t>) происходит внедрение инструментов программно-целевого планирования и проектного подхода в структурах государственного местного управления. Это относится и к экономике, кадрам и социальной сфере и экологии; 8) подбор кадров производится по формализованной системе с процедурами оценки компетенций, с принципами создания «социального лифта</a:t>
            </a:r>
            <a:r>
              <a:rPr lang="ru-RU" dirty="0" smtClean="0"/>
              <a:t>».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Сценарий устойчивого развития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Не ответив на все вопросы, поставленные на Конференции, мы попробовали дать свое видение на наиболее эффективный и востребованный сценарий устойчивого развития современного города России.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                                 СПАСИБО</a:t>
            </a:r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                     ЗА</a:t>
            </a:r>
          </a:p>
          <a:p>
            <a:pPr>
              <a:buNone/>
            </a:pPr>
            <a:r>
              <a:rPr lang="ru-RU" b="1"/>
              <a:t> </a:t>
            </a:r>
            <a:r>
              <a:rPr lang="ru-RU" b="1" smtClean="0"/>
              <a:t>                                    ВНИМАНИЕ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Природа и зеркало души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«Природа первична по отношению к цивилизации» (Жан-Жак Руссо)</a:t>
            </a:r>
          </a:p>
          <a:p>
            <a:r>
              <a:rPr lang="ru-RU" dirty="0" smtClean="0"/>
              <a:t>«Природа – зеркало человеческой души» (Иммануил Кант)</a:t>
            </a:r>
          </a:p>
          <a:p>
            <a:r>
              <a:rPr lang="ru-RU" dirty="0" smtClean="0"/>
              <a:t>«Человек и природа в главном согласны между собой, а человеческий ум – естественное зеркало самых прекрасных и интересных свойств природы» (Вордсворт)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Общий теоретический подход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Общий теоретический подход к сценарному менеджменту определяет три основных сценария развития событий: оптимистический, пессимистический или наиболее реалистичный. Применительно к городскому управлению (особенно для городов - не столиц регионов, не городов – миллионников, не городов – регионов, не городов – столиц страны) характерен пессимистический сценарий, либо правильно рассчитанный наиболее реалистичный сценарий (40 % от среднего арифметического значения между оптимистическим и пессимистическим сценариями).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</a:t>
            </a:r>
            <a:r>
              <a:rPr lang="ru-RU" b="1" dirty="0" smtClean="0"/>
              <a:t>енеджирование устойчивого развития города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Что касается самого менеджирования устойчивого развития города, то здесь просто необходимо находить новые решения и новые проекты, ввиду изменения запросов горожан и бизнеса к условиям не только социально-экономического развития, но и к условиям городской экосреды. Этот процесс идет снизу. Сверху идут схожие тренды: Год Экологии в </a:t>
            </a:r>
            <a:r>
              <a:rPr lang="ru-RU" dirty="0" smtClean="0"/>
              <a:t>России (2017); </a:t>
            </a:r>
            <a:r>
              <a:rPr lang="ru-RU" dirty="0"/>
              <a:t>разработка новой Стратегии 2035 для России; переход России к экологически устойчивому развитию (Госсовет, декабрь 2016 г</a:t>
            </a:r>
            <a:r>
              <a:rPr lang="ru-RU" dirty="0" smtClean="0"/>
              <a:t>.).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Организация перехода к устойчивому развитию (1)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Говоря о реальной организации перехода к устойчивому развитию, необходимо разработать наиболее эффективную управленческую модель устойчивого развития города. Во-первых, она должна состоять из двух спаянных между собой триад, в которых надо найти свой оптимум баланса интересов. Первая триада – социальные, экономические и экологические факторы развития. Вторая триада – общество, власть и бизнес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Организация перехода к устойчивому развитию (2)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Во-вторых, необходимо четко сформулировать стратегические цели (</a:t>
            </a:r>
            <a:r>
              <a:rPr lang="en-US" dirty="0"/>
              <a:t>SMART</a:t>
            </a:r>
            <a:r>
              <a:rPr lang="ru-RU" dirty="0"/>
              <a:t>-цели), которые перерастут  в стратегический план развития города. Чтобы он был реально действующим – необходимо применение скользящего планирования с элементами индикативного планирования.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Организация перехода к устойчивому развитию (3)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Индикаторы </a:t>
            </a:r>
            <a:r>
              <a:rPr lang="ru-RU" dirty="0"/>
              <a:t>позволят встраивать социальные, экологические и экономические факторы под один элемент (от 0 до 1). Даст нам возможность определять лучшие и худшие города по различным критериям развития (рейтинги). Скользящее планирование позволит нам дорабатывать и перерабатывать планы развития каждый год (период), в связи с изменением внешней среды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Общие цели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Общие цели, при переходе современного города к устойчивому развитию, </a:t>
            </a:r>
            <a:r>
              <a:rPr lang="ru-RU" dirty="0" smtClean="0"/>
              <a:t>являются:</a:t>
            </a:r>
          </a:p>
          <a:p>
            <a:r>
              <a:rPr lang="ru-RU" dirty="0" smtClean="0"/>
              <a:t>1</a:t>
            </a:r>
            <a:r>
              <a:rPr lang="ru-RU" dirty="0"/>
              <a:t>) увеличение благосостояния населения; </a:t>
            </a:r>
          </a:p>
          <a:p>
            <a:r>
              <a:rPr lang="ru-RU" dirty="0" smtClean="0"/>
              <a:t>2</a:t>
            </a:r>
            <a:r>
              <a:rPr lang="ru-RU" dirty="0"/>
              <a:t>) экологически благоприятная среда;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) социальная справедливость при распределении общественных богатств (благ).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</a:t>
            </a:r>
            <a:r>
              <a:rPr lang="ru-RU" b="1" dirty="0" smtClean="0"/>
              <a:t>ритерий устойчивого развития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Очень существенным критерием устойчивого развития служит личный фактор мэра города (сити-менеджера) и его команды, настроенной на позитивный лад и на проектную работу. Фактор личного участия отражается через альфа-коэффициент и может быть учтен при анализе неопределенностей и при выборе альтернативы принятия решения. Создание матрицы с различными ситуациями и альтернативами принятиями решений.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878</Words>
  <Application>Microsoft Office PowerPoint</Application>
  <PresentationFormat>Экран (4:3)</PresentationFormat>
  <Paragraphs>43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«Сценарный подход к устойчивому развитию городов России»  XVIII МЕЖДУНАРОДНАЯ КОНФЕРЕНЦИЯ ИСТОРИЯ УПРАВЛЕНЧЕСКОЙ МЫСЛИ И БИЗНЕСА «СЦЕНАРНЫЙ МЕНЕДЖМЕНТ: ИСТОКИ, ПРОБЛЕМЫ, РЕШЕНИЯ»  </vt:lpstr>
      <vt:lpstr>Природа и зеркало души</vt:lpstr>
      <vt:lpstr>Общий теоретический подход</vt:lpstr>
      <vt:lpstr>Менеджирование устойчивого развития города</vt:lpstr>
      <vt:lpstr>Организация перехода к устойчивому развитию (1)</vt:lpstr>
      <vt:lpstr>Организация перехода к устойчивому развитию (2)</vt:lpstr>
      <vt:lpstr>Организация перехода к устойчивому развитию (3)</vt:lpstr>
      <vt:lpstr>Общие цели</vt:lpstr>
      <vt:lpstr>Критерий устойчивого развития</vt:lpstr>
      <vt:lpstr>Сценарии устойчивого развития</vt:lpstr>
      <vt:lpstr>Анализ городской среды</vt:lpstr>
      <vt:lpstr>Город – как бизнес-проект (1)</vt:lpstr>
      <vt:lpstr>Город – как бизнес-проект (2)</vt:lpstr>
      <vt:lpstr>Город – как бизнес-проект (3)</vt:lpstr>
      <vt:lpstr>Город – как бизнес-проект (4)</vt:lpstr>
      <vt:lpstr>Сценарий устойчивого развития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«Сценарный подход к устойчивому развитию городов России (в рамках гранта РГНФ «Теоретико-методологические основы устойчивого развития городов»)»</dc:title>
  <dc:creator>AdminPro</dc:creator>
  <cp:lastModifiedBy>AdminPro</cp:lastModifiedBy>
  <cp:revision>6</cp:revision>
  <dcterms:created xsi:type="dcterms:W3CDTF">2017-06-29T18:36:07Z</dcterms:created>
  <dcterms:modified xsi:type="dcterms:W3CDTF">2017-06-29T19:21:41Z</dcterms:modified>
</cp:coreProperties>
</file>