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56" r:id="rId6"/>
    <p:sldId id="258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4e20987c56cf99d5" providerId="LiveId" clId="{40D9C6F5-3021-4814-92DC-237B8FB0B75B}"/>
    <pc:docChg chg="modSld">
      <pc:chgData name=" " userId="4e20987c56cf99d5" providerId="LiveId" clId="{40D9C6F5-3021-4814-92DC-237B8FB0B75B}" dt="2021-09-29T15:58:55.244" v="28" actId="255"/>
      <pc:docMkLst>
        <pc:docMk/>
      </pc:docMkLst>
      <pc:sldChg chg="modSp mod">
        <pc:chgData name=" " userId="4e20987c56cf99d5" providerId="LiveId" clId="{40D9C6F5-3021-4814-92DC-237B8FB0B75B}" dt="2021-09-29T15:58:55.244" v="28" actId="255"/>
        <pc:sldMkLst>
          <pc:docMk/>
          <pc:sldMk cId="3768446264" sldId="264"/>
        </pc:sldMkLst>
        <pc:spChg chg="mod">
          <ac:chgData name=" " userId="4e20987c56cf99d5" providerId="LiveId" clId="{40D9C6F5-3021-4814-92DC-237B8FB0B75B}" dt="2021-09-29T15:57:12.596" v="0" actId="20577"/>
          <ac:spMkLst>
            <pc:docMk/>
            <pc:sldMk cId="3768446264" sldId="264"/>
            <ac:spMk id="18" creationId="{511915A2-D752-4C67-8256-168FB858B096}"/>
          </ac:spMkLst>
        </pc:spChg>
        <pc:spChg chg="mod">
          <ac:chgData name=" " userId="4e20987c56cf99d5" providerId="LiveId" clId="{40D9C6F5-3021-4814-92DC-237B8FB0B75B}" dt="2021-09-29T15:58:55.244" v="28" actId="255"/>
          <ac:spMkLst>
            <pc:docMk/>
            <pc:sldMk cId="3768446264" sldId="264"/>
            <ac:spMk id="19" creationId="{1D9F281E-A46F-4E1D-AE3E-4FB5031C72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9E6F7-7646-4DE8-96AA-D3C24B1AF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FCFC76-4967-479A-A59F-D3A5F258E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08647F-193B-4EA7-AA53-68764808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DF5725-5BA6-4571-8948-3FA373C5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9A7380-C5A8-4774-8A9D-4CFCF81A6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32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816D3-DA22-4025-BF49-915A9228A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C038CD-359A-4672-B584-0234EE494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B50630-1CDA-49BF-B373-6AA4469A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906EFF-465B-41E0-BBEE-9CD72AB55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15DC03-71E5-4379-9AE2-763539198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5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C9C617-4075-4C92-AE54-53C6AECB5D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EB4215-4735-4EF5-B1F5-E6444FCA8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FACE1A-A941-4B31-A2C3-0729B8686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9B4EF3-4A98-4DB4-9D2C-CFB4BCE74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D7245D-0181-4E42-8CD5-FF8C0ABA8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22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B87FA-643D-4435-9CFE-CC9E21F65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976CC9-6B91-45A6-8114-2E40DB777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8DD65-B6F5-4E29-B4F2-11E5C5E73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C5E308-CA80-4B05-9DC2-0BB82ADFB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AA2F04-488F-4BE0-A83A-7E5FFDA5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6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92C83-F94B-46C7-862D-38845E80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A38D60-168C-483E-8C95-42CA0CF68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781BD0-897C-42D5-91BB-E2F4D305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18BB55-E128-42C8-A416-985CCBFDF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4016D-5025-41FA-919C-9FAF6E8E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4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30BD5-F8B9-431F-80D3-4F9ABAD25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FAF73-2EEB-49BC-9012-0CEFD1E4D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281C9D-82C9-428E-B823-D04A59136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93A12-1336-4DBA-8B88-A3C2D567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8086C3-47ED-4AF8-9649-604604697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56DE2D-340E-4F68-8C18-24B2C9D8A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8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69371-EDB4-4048-AB78-8B96B1869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62DA95-2779-44D5-B5B6-051E0B0DC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50DDB3-9399-44AF-97A9-B41E91B14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7DBF79-E67C-4841-8E68-5B9F5F424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766EFDB-1DD3-4722-AC91-E08F0F4EF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EA21A1-73F4-444A-9780-5AA328036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4614BD-7913-4CB9-A9C8-0AE4961A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F20874-9E41-4B62-9F50-F4A8F3AF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2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A2693-81D2-440A-A77B-2FBBE5222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420EBC-C01A-4071-A11C-9C9EFD62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EB7604-FC7B-4362-95E1-EEBA2F696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D90456-CA80-498A-8801-57610EFC9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1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1117A4-943D-4E83-AC5B-4E497CC66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D70EFA-9089-4543-AB53-0791DA896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9ECA13-389E-4011-8EBD-3E63DDE3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0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B324D-A01F-4F5E-8549-88B317967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1ABC6-B39F-4178-8BDC-0769BD871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E80D86-5582-4A15-8D94-B42D9E59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9A06F3-84EA-4D35-BEC8-7D4C2AE20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E7D4A-038B-46AB-8D22-954EE0042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D88EDC-AC83-4E53-B652-7ED99BCC6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2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35C19-91A9-41E7-9714-03E3D07C5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F11D26-3488-46A3-983F-A75A88D88C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6B282-86F3-4054-8B96-28F113FD2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C6BF31-F88E-47E6-8617-298340D7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186737-381D-4F86-B5B1-4E18443B4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66303A-8186-4BDF-AAD0-2754A1BB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1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F9096-5CE4-4602-878C-001A41A9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70536C-4CB0-40F6-894D-048F536C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732D95-3254-4C11-99CA-B5E0E0BBBC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F2C1C-7F02-4D0C-A3B7-09D2EDB7C8A9}" type="datetimeFigureOut">
              <a:rPr lang="ru-RU" smtClean="0"/>
              <a:t>29.09.2021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F996C8-BF43-4443-B282-7163CE3E0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0647F5-F992-45B4-BB5B-E117DB418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4B89F-5428-4132-959F-C045AD370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98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FC776-CBB6-4365-9AD3-A90112470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526" y="900545"/>
            <a:ext cx="8908473" cy="368808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Концептуальное поле научного исследования как иерархия ядра и периферии </a:t>
            </a:r>
            <a:br>
              <a:rPr lang="ru-RU" sz="4000" b="1" dirty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9F602B-E1AD-4A1B-87D4-72F0F3128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23164" y="4401879"/>
            <a:ext cx="5529348" cy="141413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Кулик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Любовь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Венидиктовна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завкафедрой иностранных языков ЭФ МГУ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5D6DEB-819F-467F-B265-657A5A28BF9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8" y="216680"/>
            <a:ext cx="1638300" cy="1071245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69B254-AA8A-48D2-A947-483A974870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138" y="369080"/>
            <a:ext cx="1638300" cy="1071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6963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BB02F91-D73A-4C54-A1C3-C0255268510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567"/>
            <a:ext cx="12192000" cy="5730396"/>
          </a:xfrm>
        </p:spPr>
      </p:pic>
    </p:spTree>
    <p:extLst>
      <p:ext uri="{BB962C8B-B14F-4D97-AF65-F5344CB8AC3E}">
        <p14:creationId xmlns:p14="http://schemas.microsoft.com/office/powerpoint/2010/main" val="2759879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5FA9DC-2248-45A7-8962-3B9BBB9BA3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682" y="1714500"/>
            <a:ext cx="6096635" cy="342900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0D98B0-432D-46F0-892F-BC01EA8CF00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8" y="223284"/>
            <a:ext cx="11855303" cy="6411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467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4CB80A-C3C1-481E-A573-F5CFF89CE512}"/>
              </a:ext>
            </a:extLst>
          </p:cNvPr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712" y="202019"/>
            <a:ext cx="11695813" cy="665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1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png">
            <a:extLst>
              <a:ext uri="{FF2B5EF4-FFF2-40B4-BE49-F238E27FC236}">
                <a16:creationId xmlns:a16="http://schemas.microsoft.com/office/drawing/2014/main" id="{A8EDEBBA-E7AD-4EC4-8FC0-1F54A867E210}"/>
              </a:ext>
            </a:extLst>
          </p:cNvPr>
          <p:cNvPicPr/>
          <p:nvPr/>
        </p:nvPicPr>
        <p:blipFill>
          <a:blip r:embed="rId2" cstate="print"/>
          <a:srcRect l="26971" t="34750" r="33207" b="18702"/>
          <a:stretch>
            <a:fillRect/>
          </a:stretch>
        </p:blipFill>
        <p:spPr>
          <a:xfrm>
            <a:off x="465513" y="798022"/>
            <a:ext cx="11022676" cy="5752407"/>
          </a:xfrm>
          <a:prstGeom prst="rect">
            <a:avLst/>
          </a:prstGeom>
          <a:ln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AEEFA8-957F-4535-8D79-33B3E30FBBC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87" y="307571"/>
            <a:ext cx="1638300" cy="1071245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91FB29-3CEA-45B5-8031-37E7C573350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87" y="307570"/>
            <a:ext cx="1638300" cy="1071245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905EF-9370-4533-9DBF-C7516A8203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Core &amp; </a:t>
            </a:r>
            <a:r>
              <a:rPr lang="ru-RU" sz="60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Periphery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DC2FA7-5CDB-464D-8ED9-09EBB22E6D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187" y="307569"/>
            <a:ext cx="1638300" cy="1071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601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335C591C-E1E5-4E25-817D-F4C16CC33D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96" y="581891"/>
            <a:ext cx="10989424" cy="5835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476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511915A2-D752-4C67-8256-168FB858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1D9F281E-A46F-4E1D-AE3E-4FB5031C7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Contacts: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kuliklove@mail.ru</a:t>
            </a:r>
            <a:endParaRPr lang="ru-RU" sz="6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4462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2983</TotalTime>
  <Words>38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Open Sans Extrabold</vt:lpstr>
      <vt:lpstr>Times New Roman</vt:lpstr>
      <vt:lpstr>Тема Office</vt:lpstr>
      <vt:lpstr>        Концептуальное поле научного исследования как иерархия ядра и периферии   </vt:lpstr>
      <vt:lpstr>Презентация PowerPoint</vt:lpstr>
      <vt:lpstr>Презентация PowerPoint</vt:lpstr>
      <vt:lpstr>Презентация PowerPoint</vt:lpstr>
      <vt:lpstr>Core &amp; Periphery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Gushchina</dc:creator>
  <cp:lastModifiedBy> </cp:lastModifiedBy>
  <cp:revision>16</cp:revision>
  <dcterms:created xsi:type="dcterms:W3CDTF">2021-06-19T11:49:51Z</dcterms:created>
  <dcterms:modified xsi:type="dcterms:W3CDTF">2021-09-29T15:59:02Z</dcterms:modified>
</cp:coreProperties>
</file>