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6" r:id="rId6"/>
    <p:sldId id="258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4e20987c56cf99d5" providerId="LiveId" clId="{40D9C6F5-3021-4814-92DC-237B8FB0B75B}"/>
    <pc:docChg chg="modSld">
      <pc:chgData name=" " userId="4e20987c56cf99d5" providerId="LiveId" clId="{40D9C6F5-3021-4814-92DC-237B8FB0B75B}" dt="2021-09-29T15:58:55.244" v="28" actId="255"/>
      <pc:docMkLst>
        <pc:docMk/>
      </pc:docMkLst>
      <pc:sldChg chg="modSp mod">
        <pc:chgData name=" " userId="4e20987c56cf99d5" providerId="LiveId" clId="{40D9C6F5-3021-4814-92DC-237B8FB0B75B}" dt="2021-09-29T15:58:55.244" v="28" actId="255"/>
        <pc:sldMkLst>
          <pc:docMk/>
          <pc:sldMk cId="3768446264" sldId="264"/>
        </pc:sldMkLst>
        <pc:spChg chg="mod">
          <ac:chgData name=" " userId="4e20987c56cf99d5" providerId="LiveId" clId="{40D9C6F5-3021-4814-92DC-237B8FB0B75B}" dt="2021-09-29T15:57:12.596" v="0" actId="20577"/>
          <ac:spMkLst>
            <pc:docMk/>
            <pc:sldMk cId="3768446264" sldId="264"/>
            <ac:spMk id="18" creationId="{511915A2-D752-4C67-8256-168FB858B096}"/>
          </ac:spMkLst>
        </pc:spChg>
        <pc:spChg chg="mod">
          <ac:chgData name=" " userId="4e20987c56cf99d5" providerId="LiveId" clId="{40D9C6F5-3021-4814-92DC-237B8FB0B75B}" dt="2021-09-29T15:58:55.244" v="28" actId="255"/>
          <ac:spMkLst>
            <pc:docMk/>
            <pc:sldMk cId="3768446264" sldId="264"/>
            <ac:spMk id="19" creationId="{1D9F281E-A46F-4E1D-AE3E-4FB5031C72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9E6F7-7646-4DE8-96AA-D3C24B1A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CFC76-4967-479A-A59F-D3A5F258E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8647F-193B-4EA7-AA53-68764808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F5725-5BA6-4571-8948-3FA373C5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A7380-C5A8-4774-8A9D-4CFCF81A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2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816D3-DA22-4025-BF49-915A9228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038CD-359A-4672-B584-0234EE49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B50630-1CDA-49BF-B373-6AA4469A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06EFF-465B-41E0-BBEE-9CD72AB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5DC03-71E5-4379-9AE2-7635391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5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C9C617-4075-4C92-AE54-53C6AECB5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B4215-4735-4EF5-B1F5-E6444FCA8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ACE1A-A941-4B31-A2C3-0729B868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4EF3-4A98-4DB4-9D2C-CFB4BCE7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7245D-0181-4E42-8CD5-FF8C0ABA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2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B87FA-643D-4435-9CFE-CC9E21F6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76CC9-6B91-45A6-8114-2E40DB77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8DD65-B6F5-4E29-B4F2-11E5C5E7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5E308-CA80-4B05-9DC2-0BB82ADF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A2F04-488F-4BE0-A83A-7E5FFDA5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92C83-F94B-46C7-862D-38845E80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A38D60-168C-483E-8C95-42CA0CF6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81BD0-897C-42D5-91BB-E2F4D305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8BB55-E128-42C8-A416-985CCBFD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4016D-5025-41FA-919C-9FAF6E8E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0BD5-F8B9-431F-80D3-4F9ABAD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FAF73-2EEB-49BC-9012-0CEFD1E4D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281C9D-82C9-428E-B823-D04A5913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93A12-1336-4DBA-8B88-A3C2D567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086C3-47ED-4AF8-9649-60460469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6DE2D-340E-4F68-8C18-24B2C9D8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8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69371-EDB4-4048-AB78-8B96B186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62DA95-2779-44D5-B5B6-051E0B0D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50DDB3-9399-44AF-97A9-B41E91B14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7DBF79-E67C-4841-8E68-5B9F5F424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6EFDB-1DD3-4722-AC91-E08F0F4EF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A21A1-73F4-444A-9780-5AA32803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4614BD-7913-4CB9-A9C8-0AE4961A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F20874-9E41-4B62-9F50-F4A8F3AF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A2693-81D2-440A-A77B-2FBBE522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420EBC-C01A-4071-A11C-9C9EFD62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EB7604-FC7B-4362-95E1-EEBA2F69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D90456-CA80-498A-8801-57610EFC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1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1117A4-943D-4E83-AC5B-4E497CC6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D70EFA-9089-4543-AB53-0791DA89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ECA13-389E-4011-8EBD-3E63DDE3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0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B324D-A01F-4F5E-8549-88B31796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1ABC6-B39F-4178-8BDC-0769BD8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E80D86-5582-4A15-8D94-B42D9E59B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9A06F3-84EA-4D35-BEC8-7D4C2AE2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E7D4A-038B-46AB-8D22-954EE004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88EDC-AC83-4E53-B652-7ED99BCC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35C19-91A9-41E7-9714-03E3D07C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F11D26-3488-46A3-983F-A75A88D88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6B282-86F3-4054-8B96-28F113FD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6BF31-F88E-47E6-8617-298340D7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86737-381D-4F86-B5B1-4E18443B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6303A-8186-4BDF-AAD0-2754A1BB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F9096-5CE4-4602-878C-001A41A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0536C-4CB0-40F6-894D-048F536C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32D95-3254-4C11-99CA-B5E0E0BB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2C1C-7F02-4D0C-A3B7-09D2EDB7C8A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996C8-BF43-4443-B282-7163CE3E0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647F5-F992-45B4-BB5B-E117DB418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B89F-5428-4132-959F-C045AD37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FC776-CBB6-4365-9AD3-A90112470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526" y="900545"/>
            <a:ext cx="8908473" cy="36880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Концептуальное поле научного исследования как иерархия ядра и периферии </a:t>
            </a:r>
            <a:br>
              <a:rPr lang="ru-RU" sz="4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9F602B-E1AD-4A1B-87D4-72F0F312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164" y="4401879"/>
            <a:ext cx="5529348" cy="141413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Венидиктовна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завкафедрой иностранных языков ЭФ МГУ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5D6DEB-819F-467F-B265-657A5A28BF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738" y="216680"/>
            <a:ext cx="1638300" cy="10712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69B254-AA8A-48D2-A947-483A974870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38" y="369080"/>
            <a:ext cx="1638300" cy="107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96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B02F91-D73A-4C54-A1C3-C025526851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67"/>
            <a:ext cx="12192000" cy="5730396"/>
          </a:xfrm>
        </p:spPr>
      </p:pic>
    </p:spTree>
    <p:extLst>
      <p:ext uri="{BB962C8B-B14F-4D97-AF65-F5344CB8AC3E}">
        <p14:creationId xmlns:p14="http://schemas.microsoft.com/office/powerpoint/2010/main" val="275987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5FA9DC-2248-45A7-8962-3B9BBB9BA3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82" y="1714500"/>
            <a:ext cx="6096635" cy="3429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D98B0-432D-46F0-892F-BC01EA8CF0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223284"/>
            <a:ext cx="11855303" cy="641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67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CB80A-C3C1-481E-A573-F5CFF89CE512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712" y="202019"/>
            <a:ext cx="11695813" cy="6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A8EDEBBA-E7AD-4EC4-8FC0-1F54A867E210}"/>
              </a:ext>
            </a:extLst>
          </p:cNvPr>
          <p:cNvPicPr/>
          <p:nvPr/>
        </p:nvPicPr>
        <p:blipFill>
          <a:blip r:embed="rId2" cstate="print"/>
          <a:srcRect l="26971" t="34750" r="33207" b="18702"/>
          <a:stretch>
            <a:fillRect/>
          </a:stretch>
        </p:blipFill>
        <p:spPr>
          <a:xfrm>
            <a:off x="465513" y="798022"/>
            <a:ext cx="11022676" cy="5752407"/>
          </a:xfrm>
          <a:prstGeom prst="rect">
            <a:avLst/>
          </a:prstGeom>
          <a:ln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EEFA8-957F-4535-8D79-33B3E30FBB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87" y="307571"/>
            <a:ext cx="1638300" cy="10712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1FB29-3CEA-45B5-8031-37E7C57335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87" y="307570"/>
            <a:ext cx="1638300" cy="1071245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05EF-9370-4533-9DBF-C7516A820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&amp; </a:t>
            </a:r>
            <a:r>
              <a:rPr lang="ru-RU" sz="6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C2FA7-5CDB-464D-8ED9-09EBB22E6D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87" y="307569"/>
            <a:ext cx="1638300" cy="107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01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5C591C-E1E5-4E25-817D-F4C16CC33D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6" y="581891"/>
            <a:ext cx="10989424" cy="583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11915A2-D752-4C67-8256-168FB858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1D9F281E-A46F-4E1D-AE3E-4FB5031C7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Contacts: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kuliklove@mail.ru</a:t>
            </a:r>
            <a:endParaRPr lang="ru-RU" sz="6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46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38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 Extrabold</vt:lpstr>
      <vt:lpstr>Times New Roman</vt:lpstr>
      <vt:lpstr>Тема Office</vt:lpstr>
      <vt:lpstr>        Концептуальное поле научного исследования как иерархия ядра и периферии   </vt:lpstr>
      <vt:lpstr>Презентация PowerPoint</vt:lpstr>
      <vt:lpstr>Презентация PowerPoint</vt:lpstr>
      <vt:lpstr>Презентация PowerPoint</vt:lpstr>
      <vt:lpstr>Core &amp; Periphery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Gushchina</dc:creator>
  <cp:lastModifiedBy> </cp:lastModifiedBy>
  <cp:revision>16</cp:revision>
  <dcterms:created xsi:type="dcterms:W3CDTF">2021-06-19T11:49:51Z</dcterms:created>
  <dcterms:modified xsi:type="dcterms:W3CDTF">2021-09-29T15:59:02Z</dcterms:modified>
</cp:coreProperties>
</file>