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1ec8e296bd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1ec8e296bd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1ec8e296b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1ec8e296b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1ec8e296b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1ec8e296b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1ec8e296bd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1ec8e296bd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1ec8e296bd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1ec8e296bd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1ec8e296bd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1ec8e296bd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1ec8e296bd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1ec8e296bd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1ec8e296bd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1ec8e296bd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1ec8e296bd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1ec8e296bd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865201" y="551925"/>
            <a:ext cx="7413600" cy="16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500"/>
              <a:t>Нефинансовые факторы выбора акционерами ценных бумаг</a:t>
            </a:r>
            <a:endParaRPr sz="35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7125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/>
              <a:t>подготовил студент группы Э111 Денисов Георгий</a:t>
            </a: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311700" y="7860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Спасибо за внимание!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196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020" b="1"/>
              <a:t>Финансовые факторы:</a:t>
            </a:r>
            <a:endParaRPr sz="3020" b="1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Финансовые показатели компании.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Макроэкономические условия и показатели.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Отраслевая принадлежность и отраслевая среда.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Сезонность.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Немного статистики: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5700"/>
            <a:ext cx="6010400" cy="45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04800"/>
            <a:ext cx="645160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 этом:</a:t>
            </a:r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рост инфляции и ключевой ставки;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индекс МосБиржи на уровне начала 2019 г;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Ковидный кризис и геополитические осложнения;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51% понимает, что чем выше доходность, тем выше риск;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Планы на исследование (опрос):</a:t>
            </a:r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провести опрос и выделить “нефинансовые” причины выбора ценных бумаг;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solidFill>
                  <a:schemeClr val="dk1"/>
                </a:solidFill>
              </a:rPr>
              <a:t>Опрос будет включать в себя блок по фин.грамотности (предположительно тест от Forbes), информацию о структуре портфеля опрашиваемого.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Второе (математическое) направление:</a:t>
            </a:r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solidFill>
                  <a:schemeClr val="dk1"/>
                </a:solidFill>
              </a:rPr>
              <a:t>Попробовать оценить влияние различных нефинансовых факторов на экономические показатели, построить графики и придумать формулы.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Какие-то идеи…</a:t>
            </a:r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Углубиться в поведенческую экономику, в частности в маркетинг и посмотреть его влияние на выбор ценных бумаг;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>
                <a:solidFill>
                  <a:schemeClr val="dk1"/>
                </a:solidFill>
              </a:rPr>
              <a:t>Провести анализ структуры финансово безграмотных людей;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 это даст?</a:t>
            </a:r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лучшее понимание структуры рынка ценных бумаг;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Экран (16:9)</PresentationFormat>
  <Paragraphs>27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Нефинансовые факторы выбора акционерами ценных бумаг</vt:lpstr>
      <vt:lpstr>Финансовые факторы:</vt:lpstr>
      <vt:lpstr>Немного статистики:</vt:lpstr>
      <vt:lpstr>Презентация PowerPoint</vt:lpstr>
      <vt:lpstr>При этом:</vt:lpstr>
      <vt:lpstr>Планы на исследование (опрос):</vt:lpstr>
      <vt:lpstr>Второе (математическое) направление:</vt:lpstr>
      <vt:lpstr>Какие-то идеи…</vt:lpstr>
      <vt:lpstr>Что это даст?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Нефинансовые факторы выбора акционерами ценных бумаг</dc:title>
  <dc:creator>User</dc:creator>
  <cp:lastModifiedBy>Анатолий Пороховский</cp:lastModifiedBy>
  <cp:revision>1</cp:revision>
  <dcterms:modified xsi:type="dcterms:W3CDTF">2024-12-14T15:22:44Z</dcterms:modified>
</cp:coreProperties>
</file>