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Микроэкономика-2</a:t>
            </a:r>
            <a:br>
              <a:rPr lang="ru-RU" dirty="0" smtClean="0"/>
            </a:br>
            <a:r>
              <a:rPr lang="ru-RU" dirty="0" smtClean="0"/>
              <a:t>ММАЭ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Презентация курса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чем отличия от Микроэкономики-2 на другом потоке?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Естественно, больше применения мат. аппарата, например:</a:t>
            </a:r>
          </a:p>
          <a:p>
            <a:r>
              <a:rPr lang="ru-RU" dirty="0" smtClean="0"/>
              <a:t>использование теоремы об огибающей при анализе потребления,</a:t>
            </a:r>
          </a:p>
          <a:p>
            <a:r>
              <a:rPr lang="ru-RU" dirty="0" smtClean="0"/>
              <a:t>использование элементов теории контрактов при анализе ценовой дискриминации,</a:t>
            </a:r>
          </a:p>
          <a:p>
            <a:r>
              <a:rPr lang="ru-RU" dirty="0" smtClean="0"/>
              <a:t>активное использование аппарата теории игр при изучении олигополии.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устроена оценка по курсу?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Оценка по курсу выставляется по результатам письменных работ:</a:t>
            </a:r>
          </a:p>
          <a:p>
            <a:r>
              <a:rPr lang="ru-RU" dirty="0" err="1" smtClean="0"/>
              <a:t>микроконтрольные</a:t>
            </a:r>
            <a:r>
              <a:rPr lang="ru-RU" dirty="0" smtClean="0"/>
              <a:t> – короткие работы по теории, как на </a:t>
            </a:r>
            <a:r>
              <a:rPr lang="ru-RU" dirty="0" err="1" smtClean="0"/>
              <a:t>матанализе</a:t>
            </a:r>
            <a:r>
              <a:rPr lang="ru-RU" dirty="0" smtClean="0"/>
              <a:t>,</a:t>
            </a:r>
          </a:p>
          <a:p>
            <a:r>
              <a:rPr lang="ru-RU" dirty="0" smtClean="0"/>
              <a:t>письменные контрольные работы,</a:t>
            </a:r>
          </a:p>
          <a:p>
            <a:r>
              <a:rPr lang="ru-RU" dirty="0" smtClean="0"/>
              <a:t>зачетная (весной) и экзаменационная (осенью) работы в форме тестов.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Зачем стоит выбирать ММАЭ?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Для подготовки к поступлению в магистратуру и аспирантуру с хорошим уровнем математики.</a:t>
            </a:r>
          </a:p>
          <a:p>
            <a:r>
              <a:rPr lang="ru-RU" dirty="0" smtClean="0"/>
              <a:t>Хочется строгих математических формулировок и доказательств при изучении теории, увидеть применение изучаемой на факультете математики.</a:t>
            </a:r>
          </a:p>
          <a:p>
            <a:r>
              <a:rPr lang="ru-RU" dirty="0" smtClean="0"/>
              <a:t>Хочется получить помимо понимания предмета дополнительный аналитический аппарат, который можно использовать в разных дисциплинах.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Кому не стоит выбирать ММАЭ?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r>
              <a:rPr lang="ru-RU" dirty="0" smtClean="0"/>
              <a:t>Тем, кто недружен с математикой.</a:t>
            </a:r>
          </a:p>
          <a:p>
            <a:r>
              <a:rPr lang="ru-RU" dirty="0" smtClean="0"/>
              <a:t>Тем, кто не собирается регулярно заниматься и готовиться к промежуточным и итоговым работам (число пересдач колеблется от 15 до 25% от численности потока).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Лекторы и семинаристы в 2019 году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r>
              <a:rPr lang="ru-RU" dirty="0" smtClean="0"/>
              <a:t>Лекторы: </a:t>
            </a:r>
            <a:r>
              <a:rPr lang="ru-RU" dirty="0" err="1" smtClean="0"/>
              <a:t>Чахоян</a:t>
            </a:r>
            <a:r>
              <a:rPr lang="ru-RU" dirty="0" smtClean="0"/>
              <a:t> Валентина Андреевна, Челноков Александр Юрьевич.</a:t>
            </a:r>
            <a:endParaRPr lang="ru-RU" dirty="0" smtClean="0"/>
          </a:p>
          <a:p>
            <a:r>
              <a:rPr lang="ru-RU" dirty="0" smtClean="0"/>
              <a:t>Семинаристы</a:t>
            </a:r>
            <a:r>
              <a:rPr lang="ru-RU" dirty="0" smtClean="0"/>
              <a:t>: </a:t>
            </a:r>
            <a:r>
              <a:rPr lang="ru-RU" dirty="0" err="1" smtClean="0"/>
              <a:t>Чахоян</a:t>
            </a:r>
            <a:r>
              <a:rPr lang="ru-RU" dirty="0" smtClean="0"/>
              <a:t> Валентина Андреевна, </a:t>
            </a:r>
            <a:r>
              <a:rPr lang="ru-RU" dirty="0" smtClean="0"/>
              <a:t>Киреев Андрей Владимирович,</a:t>
            </a:r>
            <a:r>
              <a:rPr lang="ru-RU" dirty="0"/>
              <a:t> </a:t>
            </a:r>
            <a:r>
              <a:rPr lang="ru-RU" dirty="0" smtClean="0"/>
              <a:t>Савицкий Святослав Владимирович, </a:t>
            </a:r>
            <a:r>
              <a:rPr lang="ru-RU" dirty="0" err="1" smtClean="0"/>
              <a:t>Морев</a:t>
            </a:r>
            <a:r>
              <a:rPr lang="ru-RU" dirty="0" smtClean="0"/>
              <a:t> Дмитрий Александрович (точный состав зависит от </a:t>
            </a:r>
            <a:r>
              <a:rPr lang="ru-RU" smtClean="0"/>
              <a:t>числа записавшихся на курс).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226</Words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Микроэкономика-2 ММАЭ</vt:lpstr>
      <vt:lpstr>В чем отличия от Микроэкономики-2 на другом потоке?</vt:lpstr>
      <vt:lpstr>Как устроена оценка по курсу?</vt:lpstr>
      <vt:lpstr>Зачем стоит выбирать ММАЭ?</vt:lpstr>
      <vt:lpstr>Кому не стоит выбирать ММАЭ?</vt:lpstr>
      <vt:lpstr>Лекторы и семинаристы в 2019 году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Микроэкономика-2 ММАЭ</dc:title>
  <dc:creator>ACER</dc:creator>
  <cp:lastModifiedBy>Пользователь</cp:lastModifiedBy>
  <cp:revision>5</cp:revision>
  <dcterms:created xsi:type="dcterms:W3CDTF">2017-11-13T22:04:05Z</dcterms:created>
  <dcterms:modified xsi:type="dcterms:W3CDTF">2018-11-13T08:24:19Z</dcterms:modified>
</cp:coreProperties>
</file>