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99" r:id="rId4"/>
    <p:sldId id="297" r:id="rId5"/>
    <p:sldId id="298" r:id="rId6"/>
    <p:sldId id="300" r:id="rId7"/>
    <p:sldId id="301" r:id="rId8"/>
    <p:sldId id="302" r:id="rId9"/>
    <p:sldId id="303" r:id="rId10"/>
    <p:sldId id="304" r:id="rId11"/>
    <p:sldId id="305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Merriweather" panose="020B0604020202020204" charset="-52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2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e5cf4a38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e5cf4a38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92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766BA-7DFB-4A70-B597-B8B35AA5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93B5D-C838-45C6-BF6D-51820F6B2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52490-8A2D-4C34-89D5-CF314AAA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8A64-C3A8-4F84-B5D1-DF55401C8BD6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9670B-EA2F-4257-A182-B1A0A06B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8871-505B-4771-9A3A-9A573330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35F-5B6A-4C59-BA82-B6931BF48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7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314437"/>
            <a:ext cx="6562500" cy="2282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Деятельность организаций молодёжного сотрудничества в пространстве ЕАЭС как инструмент развития молодёжных инициатив в сфере туризма</a:t>
            </a:r>
            <a:endParaRPr sz="4700" dirty="0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3116362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2021 г.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2766400" y="4060275"/>
            <a:ext cx="4857300" cy="8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Докладчик: Казбек Никита Юрьевич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редседатель молодёжного правительства Ростовской области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60" y="2411961"/>
            <a:ext cx="2833788" cy="283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accent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ПАРТНЁРЫ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1535"/>
          <a:ext cx="7538606" cy="3734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8606">
                  <a:extLst>
                    <a:ext uri="{9D8B030D-6E8A-4147-A177-3AD203B41FA5}">
                      <a16:colId xmlns:a16="http://schemas.microsoft.com/office/drawing/2014/main" val="4235717615"/>
                    </a:ext>
                  </a:extLst>
                </a:gridCol>
              </a:tblGrid>
              <a:tr h="3734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 Федеральное агентство по делам Молодежи «Росмолодежь» (экспертная, информационная).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 Правительство Ростовской области (организационная, информационная, консультационная).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 Ассоциация молодёжных правительств Российской Федерации (организационная, информационная).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 Белорусский республиканский союз молодёжи (информационная).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5) Конгресс молодёжи Казахстана (информационная).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6) Молодёжное правительство Республики Армения (информационная).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7) Конгресс молодёжи при Правительстве Киргизской Республики (информационная).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8) Федеральное агентство по делам Содружества Независимых Государств, соотечественников, проживающих за рубежом, и по международному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гуманитарному сотрудничеству (по согласованию).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9) Совет молодых дипломатов МИД России (по согласованию).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84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48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314437"/>
            <a:ext cx="6562500" cy="2282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Деятельность организаций молодёжного сотрудничества в пространстве ЕАЭС как инструмент развития молодёжных инициатив в сфере туризма</a:t>
            </a:r>
            <a:endParaRPr sz="4700" dirty="0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3116362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2021 г.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2766400" y="4060275"/>
            <a:ext cx="4857300" cy="8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Докладчик: Казбек Никита Юрьевич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редседатель молодёжного правительства Ростовской области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60" y="2411961"/>
            <a:ext cx="2833788" cy="28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52341" y="452101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Молодёжное сотрудничество в рамках ЕАЭС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2" y="-153255"/>
            <a:ext cx="2055047" cy="1935672"/>
          </a:xfrm>
          <a:prstGeom prst="rect">
            <a:avLst/>
          </a:prstGeom>
        </p:spPr>
      </p:pic>
      <p:sp>
        <p:nvSpPr>
          <p:cNvPr id="6" name="Номер слайда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116839" y="6181444"/>
            <a:ext cx="6048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1EB42-5F63-42A0-BFC2-767C20A99ED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  <p:sp>
        <p:nvSpPr>
          <p:cNvPr id="9" name="Объект 6"/>
          <p:cNvSpPr txBox="1">
            <a:spLocks noChangeArrowheads="1"/>
          </p:cNvSpPr>
          <p:nvPr/>
        </p:nvSpPr>
        <p:spPr bwMode="auto">
          <a:xfrm>
            <a:off x="124692" y="1782417"/>
            <a:ext cx="4612640" cy="31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осударственные и частные фонды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alt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000" dirty="0"/>
              <a:t>Международные конкурсы и соревнования</a:t>
            </a:r>
          </a:p>
          <a:p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</a:t>
            </a:r>
            <a:r>
              <a:rPr lang="ru-RU" alt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форумные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программы и мероприятия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alt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6"/>
          <p:cNvSpPr txBox="1">
            <a:spLocks noChangeArrowheads="1"/>
          </p:cNvSpPr>
          <p:nvPr/>
        </p:nvSpPr>
        <p:spPr bwMode="auto">
          <a:xfrm>
            <a:off x="4556038" y="1782417"/>
            <a:ext cx="4587962" cy="326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Образовательные программы по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МИД и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диппредставительства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делегациями, коллективами, художественным и культурным наследием в соответствие с договорами о городах-побратимах</a:t>
            </a:r>
            <a:endParaRPr lang="ru-RU" alt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DAB2C-3F66-42BE-8896-E427458B4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" y="0"/>
            <a:ext cx="91386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9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7E8DC4-7A83-455F-8F47-AD11263B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" y="0"/>
            <a:ext cx="91351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FB7667-5E81-4F1A-8A71-8304B5B8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9144000" cy="51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C2170-F739-4BFB-A41D-DB511381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" y="0"/>
            <a:ext cx="91386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AF6DA-2383-4254-BB47-6A7AF382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" y="0"/>
            <a:ext cx="913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3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EE9F3-C1BE-4B31-8B71-7FC37D7C7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" y="0"/>
            <a:ext cx="91369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5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FB86E-D176-4EC0-B93C-4ED25804A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" y="0"/>
            <a:ext cx="91346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0221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183</Words>
  <Application>Microsoft Office PowerPoint</Application>
  <PresentationFormat>Экран (16:9)</PresentationFormat>
  <Paragraphs>37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Century Gothic</vt:lpstr>
      <vt:lpstr>Montserrat</vt:lpstr>
      <vt:lpstr>Merriweather</vt:lpstr>
      <vt:lpstr>Roboto</vt:lpstr>
      <vt:lpstr>Arial</vt:lpstr>
      <vt:lpstr>Tahoma</vt:lpstr>
      <vt:lpstr>Wingdings</vt:lpstr>
      <vt:lpstr>Paradigm</vt:lpstr>
      <vt:lpstr>Деятельность организаций молодёжного сотрудничества в пространстве ЕАЭС как инструмент развития молодёжных инициатив в сфере туризма</vt:lpstr>
      <vt:lpstr>Молодёжное сотрудничество в рамках ЕАЭС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ПАРТНЁРЫ ПРОЕКТА</vt:lpstr>
      <vt:lpstr>Деятельность организаций молодёжного сотрудничества в пространстве ЕАЭС как инструмент развития молодёжных инициатив в сфере туризма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проекты и направления деятельности Молодёжного правительства IX созыва</dc:title>
  <dc:creator>Казбек Никита</dc:creator>
  <cp:lastModifiedBy>Пользователь Windows</cp:lastModifiedBy>
  <cp:revision>36</cp:revision>
  <dcterms:modified xsi:type="dcterms:W3CDTF">2021-06-20T14:48:55Z</dcterms:modified>
</cp:coreProperties>
</file>