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44A5C1-8B6F-654F-C23B-42CDF89CF7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D38771-4671-56E7-C73E-630E5ED5C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14E59C-BFB8-4C86-009F-3699F0773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FA04-1B91-4E5D-A553-8DFDF11F6E7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87C259-0601-1A63-42C6-34D581F0E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3FE766-AEEA-0456-9C91-A31282AC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36E7-C5F2-44AB-9D4A-443E8B46E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02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FCC792-1929-AE06-EC06-0E095C20D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AD2FC7-47C4-9FE6-3426-ABEAFF3CEA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56A537-578B-256D-F50B-008615BD8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FA04-1B91-4E5D-A553-8DFDF11F6E7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39E790-AAF1-F9A7-FE89-8A64BC983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2B2994-B95A-EFFE-9F67-CA474E88D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36E7-C5F2-44AB-9D4A-443E8B46E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60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CA24FBA-E663-FE9F-7EB9-8FEDFF07C8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B59F408-2664-07AB-90A4-3467931C8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8855D8-A49A-871A-8D18-410254F7B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FA04-1B91-4E5D-A553-8DFDF11F6E7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D3A859-9B88-1254-7950-A4C2D18A8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9F0936-CDEC-AB99-FCFC-E4E75E624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36E7-C5F2-44AB-9D4A-443E8B46E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97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E6CFAB-F765-EA5A-385F-FED8BD23A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14A4B2-9FFC-DA31-E4EA-E946F27EA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7E21A0-BC3A-4BB1-4315-115A9931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FA04-1B91-4E5D-A553-8DFDF11F6E7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31760D-D995-5573-E94E-5C2F5E79C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34B674-FAFF-98A8-8EAA-4C2E051D6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36E7-C5F2-44AB-9D4A-443E8B46E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117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1B990E-81FC-3F25-A107-5031F18DA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A9F58F2-5527-3DD6-DF00-B825E0251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D8232F-ECA3-4BFC-5ACD-1ABDAAD97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FA04-1B91-4E5D-A553-8DFDF11F6E7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D49BA1-B5ED-C061-DC80-BE50A6BD7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F60043-B666-1871-AC1C-98A1D2D0B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36E7-C5F2-44AB-9D4A-443E8B46E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571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4D6E36-F059-5059-9B1E-DC8F4A046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CA5C0E-A153-8001-DEA1-EC807E1418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A31263-BC6D-9A67-F4CC-0F2C93E6B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686C4B-A096-716A-D856-F9F59F90D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FA04-1B91-4E5D-A553-8DFDF11F6E7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23BC6D1-7889-8283-7684-E165F2D95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93A256-C537-8A50-EDE9-86511629B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36E7-C5F2-44AB-9D4A-443E8B46E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95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FDA81D-1148-5379-EE5D-62A178432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7952C4-EE4F-2152-2580-C6030C2EF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637D7D-5E5F-4E39-207B-D0F3E0B36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3DDEC0A-1271-CE38-9B05-1F8A70AE36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8AD54FB-6839-4433-63FE-74243E9F9D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60B020-7F3B-3876-448C-AE3000962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FA04-1B91-4E5D-A553-8DFDF11F6E7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02C71CF-B8FC-E3BE-BCA4-92238C018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3973FA-EF34-AC41-7773-639A688D0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36E7-C5F2-44AB-9D4A-443E8B46E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40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48EB68-3569-B2BD-F7B1-AE89404F2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59A5875-0045-C929-E158-3497E231F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FA04-1B91-4E5D-A553-8DFDF11F6E7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F6A4FA8-BD0D-FB5B-1023-A2F45A824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A60A137-D296-DAF0-EC16-093E8FD79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36E7-C5F2-44AB-9D4A-443E8B46E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144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77A59ED-0B24-F5BE-982D-58357D2E8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FA04-1B91-4E5D-A553-8DFDF11F6E7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1F5CBC5-4B8C-B616-6A52-A08FD3A5E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F9C70C-63CE-92E9-6DD4-E83F8A58F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36E7-C5F2-44AB-9D4A-443E8B46E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50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AB6DF7-CD5F-DF25-CD62-F113208F6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E4728C-0408-A7BE-EC59-9AF43A6DE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65E9C4-EE3A-CC26-DFAB-6AB65B12F3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4306E6-3A10-854F-EDF5-DD6DAA038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FA04-1B91-4E5D-A553-8DFDF11F6E7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C26E441-64C2-B503-900F-4AC588FA0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0250F1-B7A3-A380-08F3-FE0E1AF9D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36E7-C5F2-44AB-9D4A-443E8B46E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48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BE9B48-2D4B-9ABB-B7FF-AE33D04C9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E9986D0-DB38-8E66-EC75-04831BEBB0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6858E15-433B-1301-6B90-1D4B7A91F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2BB66F-BB3D-9571-7074-D3C0847D5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FA04-1B91-4E5D-A553-8DFDF11F6E7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4733F2-D458-4469-E281-119A0B855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AD2B3D-6D5D-5CBD-CECC-10FBBB334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36E7-C5F2-44AB-9D4A-443E8B46E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35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42945B-F189-B285-56CB-B7DCECDB5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D6ABDB-68F9-2007-D5F9-980E630EA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A2406D-CC87-7C36-711F-B3C0E595AF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B585FA04-1B91-4E5D-A553-8DFDF11F6E7C}" type="datetimeFigureOut">
              <a:rPr lang="ru-RU" smtClean="0"/>
              <a:pPr/>
              <a:t>15.12.2022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4E89F2-FFCC-C90D-3791-07B43A8A9D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CFD7B3-3A0A-6EC8-75F4-53088B9C4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8EA336E7-C5F2-44AB-9D4A-443E8B46EB0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523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CF626E-8737-A623-EF9F-A39BF7525D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68362"/>
            <a:ext cx="9144000" cy="2387600"/>
          </a:xfrm>
        </p:spPr>
        <p:txBody>
          <a:bodyPr>
            <a:normAutofit/>
          </a:bodyPr>
          <a:lstStyle/>
          <a:p>
            <a:r>
              <a:rPr lang="ru-RU" sz="4000" dirty="0"/>
              <a:t>О возможности и необходимости единого предмета экономической науки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07B6BE0-5E96-26CF-0ACE-4592E14867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В.Н. Рогожникова, к.ф.н., доцент</a:t>
            </a:r>
          </a:p>
          <a:p>
            <a:r>
              <a:rPr lang="ru-RU" dirty="0"/>
              <a:t>кафедра философии и методологии экономики</a:t>
            </a:r>
          </a:p>
          <a:p>
            <a:r>
              <a:rPr lang="ru-RU" dirty="0"/>
              <a:t>Экономический факультет МГУ имени М.В. Ломоносова</a:t>
            </a:r>
          </a:p>
        </p:txBody>
      </p:sp>
    </p:spTree>
    <p:extLst>
      <p:ext uri="{BB962C8B-B14F-4D97-AF65-F5344CB8AC3E}">
        <p14:creationId xmlns:p14="http://schemas.microsoft.com/office/powerpoint/2010/main" val="3026869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E8D62-9E41-DE12-3DB2-79FDB6616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Ракурс дисциплинарных онтологий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B0E800-97C0-851B-4F38-E8E0E48AE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В. Тарасевич о гносеологической реконструкции единой экономической онтологии:</a:t>
            </a:r>
          </a:p>
          <a:p>
            <a:pPr marL="514350" indent="-514350">
              <a:buAutoNum type="arabicPeriod"/>
            </a:pPr>
            <a:r>
              <a:rPr lang="ru-RU" dirty="0"/>
              <a:t>Анализ экономической реальности в ее фрагментах. Проблема – фрагментация самого экономического знания.</a:t>
            </a:r>
          </a:p>
          <a:p>
            <a:pPr marL="514350" indent="-514350">
              <a:buAutoNum type="arabicPeriod"/>
            </a:pPr>
            <a:r>
              <a:rPr lang="ru-RU" dirty="0"/>
              <a:t>Коммуникативная картина экономической реальности.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ru-RU" dirty="0"/>
              <a:t>Проблема единого предмета экономической науки как проблема единства экономической реальности.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055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6992EF-7B84-A351-4AC4-9EE8F9E3E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562C08-7A1E-AF04-7816-179054690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Нужен</a:t>
            </a:r>
            <a:r>
              <a:rPr lang="ru-RU" dirty="0"/>
              <a:t> ли единый предмет экономической науке сам</a:t>
            </a:r>
            <a:r>
              <a:rPr lang="ru-RU" i="1" dirty="0"/>
              <a:t>о</a:t>
            </a:r>
            <a:r>
              <a:rPr lang="ru-RU" dirty="0"/>
              <a:t>й </a:t>
            </a:r>
            <a:r>
              <a:rPr lang="ru-RU" i="1" dirty="0"/>
              <a:t>экономике</a:t>
            </a:r>
            <a:r>
              <a:rPr lang="ru-RU" dirty="0"/>
              <a:t>? </a:t>
            </a:r>
          </a:p>
          <a:p>
            <a:r>
              <a:rPr lang="ru-RU" dirty="0"/>
              <a:t>Ответ на этот вопрос предполагает анализ современного состояния экономической науки, критическую оценку ее оснований и объяснительных практик. </a:t>
            </a:r>
          </a:p>
        </p:txBody>
      </p:sp>
    </p:spTree>
    <p:extLst>
      <p:ext uri="{BB962C8B-B14F-4D97-AF65-F5344CB8AC3E}">
        <p14:creationId xmlns:p14="http://schemas.microsoft.com/office/powerpoint/2010/main" val="2949331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A4DFF9-0396-48B6-01BF-708FE522B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Литература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D6069A-7A56-D4AC-EE5C-3B72B1D2B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/>
              <a:t>Ананьин О.И. Структура экономико-теоретического знания. М.: 2005.</a:t>
            </a:r>
          </a:p>
          <a:p>
            <a:pPr marL="514350" indent="-514350">
              <a:buAutoNum type="arabicPeriod"/>
            </a:pPr>
            <a:r>
              <a:rPr lang="ru-RU" dirty="0"/>
              <a:t>Гегель Г. Наука логики. СПб.: Наука, 1997.</a:t>
            </a:r>
          </a:p>
          <a:p>
            <a:pPr marL="514350" indent="-514350">
              <a:buAutoNum type="arabicPeriod"/>
            </a:pPr>
            <a:r>
              <a:rPr lang="ru-RU" dirty="0"/>
              <a:t>Роббинс Л. Предмет экономической науки // THESIS. 1993. Вып.1. – С.10-23. </a:t>
            </a:r>
          </a:p>
          <a:p>
            <a:pPr marL="514350" indent="-514350">
              <a:buAutoNum type="arabicPeriod"/>
            </a:pPr>
            <a:r>
              <a:rPr lang="ru-RU" dirty="0"/>
              <a:t>Тарасевич В. К философии экономической теории: прорыв в неизведанное известного (о книге О. Ананьина «Структура экономико-теоретического знания») // Вопросы экономики. 2006. – С.144-155.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73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267697-9E7D-F54E-72DE-0BB6E23DE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Актуальность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4645A4-B1D7-18A7-A903-FBBE9BEC0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Что объединяет различные экономические теории? </a:t>
            </a:r>
          </a:p>
          <a:p>
            <a:r>
              <a:rPr lang="ru-RU" dirty="0"/>
              <a:t>Являются ли они просто разными методологическими подходами к «экономическому»?</a:t>
            </a:r>
          </a:p>
          <a:p>
            <a:r>
              <a:rPr lang="ru-RU" dirty="0"/>
              <a:t>Что такое «экономическое»? </a:t>
            </a:r>
          </a:p>
          <a:p>
            <a:r>
              <a:rPr lang="ru-RU" dirty="0"/>
              <a:t>Нужна ли экономической науке единая формулировка ее предмета?</a:t>
            </a:r>
          </a:p>
          <a:p>
            <a:r>
              <a:rPr lang="ru-RU" dirty="0"/>
              <a:t>Возможна ли такая формулировка?</a:t>
            </a:r>
          </a:p>
          <a:p>
            <a:r>
              <a:rPr lang="ru-RU" dirty="0"/>
              <a:t>Как быть с историческими определениями предмета экономической науки?</a:t>
            </a:r>
          </a:p>
        </p:txBody>
      </p:sp>
    </p:spTree>
    <p:extLst>
      <p:ext uri="{BB962C8B-B14F-4D97-AF65-F5344CB8AC3E}">
        <p14:creationId xmlns:p14="http://schemas.microsoft.com/office/powerpoint/2010/main" val="211511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06BB1F-62D1-FFD6-477F-4E46AA496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Понятие «экономического»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ACA1FC-07C0-2A3D-F6D2-77F7CA590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Это базовая категория экономической науки, обозначающая ту область действительности, которая является предметом данной науки. </a:t>
            </a:r>
          </a:p>
          <a:p>
            <a:r>
              <a:rPr lang="ru-RU" dirty="0"/>
              <a:t>Предположительно, она обобщает проблемное поле науки через установление взаимосвязи между ее объясняющими принципами (Роббинс, 1993).</a:t>
            </a:r>
          </a:p>
          <a:p>
            <a:r>
              <a:rPr lang="ru-RU" dirty="0"/>
              <a:t>Обмен? Богатство? Поведение человека? Институты? </a:t>
            </a:r>
          </a:p>
        </p:txBody>
      </p:sp>
    </p:spTree>
    <p:extLst>
      <p:ext uri="{BB962C8B-B14F-4D97-AF65-F5344CB8AC3E}">
        <p14:creationId xmlns:p14="http://schemas.microsoft.com/office/powerpoint/2010/main" val="782674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8D387D-7741-E424-C8BB-1D0D7F4DC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Предмет науки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A32F72-BB24-2907-A010-666148C8C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Элемент в структуре науки как познавательной деятельности</a:t>
            </a:r>
          </a:p>
          <a:p>
            <a:r>
              <a:rPr lang="ru-RU" dirty="0"/>
              <a:t>Закреплен в системе понятий науки</a:t>
            </a:r>
          </a:p>
          <a:p>
            <a:r>
              <a:rPr lang="ru-RU" dirty="0"/>
              <a:t>Является результатом исследовательских действий</a:t>
            </a:r>
          </a:p>
          <a:p>
            <a:r>
              <a:rPr lang="ru-RU" dirty="0"/>
              <a:t>Это система характеристик определенной области действительности, </a:t>
            </a:r>
            <a:r>
              <a:rPr lang="ru-RU" u="sng" dirty="0"/>
              <a:t>важных на данном этапе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ru-RU" dirty="0"/>
              <a:t>Динамичность предмета науки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1597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DD4EB1-91CD-6184-E2FA-39242128B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Единый предмет науки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69FA94-5168-313A-15CD-F3EAAAAF0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Фиксирует базовый аспект исследуемой действительности</a:t>
            </a:r>
          </a:p>
          <a:p>
            <a:r>
              <a:rPr lang="ru-RU" dirty="0"/>
              <a:t>Относится к историческим определениям как сущность к своим явлениям, что позволяет сформулировать понятие предмета науки (Гегель, 1997)</a:t>
            </a:r>
          </a:p>
          <a:p>
            <a:r>
              <a:rPr lang="ru-RU" dirty="0"/>
              <a:t>Сущность – это внутреннее содержание предмета, выражающееся в устойчивом единстве всех многообразных и противоречивых форм его бытия; явление – то или иное обнаружение предмета, внешние формы его существования</a:t>
            </a:r>
          </a:p>
          <a:p>
            <a:r>
              <a:rPr lang="ru-RU" dirty="0"/>
              <a:t>Позволяет быстрее решать теоретические проблемы и находить баланс между теорией и практикой (Роббинс, 1993)</a:t>
            </a:r>
          </a:p>
        </p:txBody>
      </p:sp>
    </p:spTree>
    <p:extLst>
      <p:ext uri="{BB962C8B-B14F-4D97-AF65-F5344CB8AC3E}">
        <p14:creationId xmlns:p14="http://schemas.microsoft.com/office/powerpoint/2010/main" val="3716721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B797D1-E735-FF49-3C96-39C858C36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Возможен ли единый предмет экономической науки?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736078-3DA3-F127-5AC6-B77C6EF22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Теоретически возможен.</a:t>
            </a:r>
          </a:p>
          <a:p>
            <a:r>
              <a:rPr lang="ru-RU" dirty="0"/>
              <a:t>Л. Роббинс попробовал его сформулировать в своем аналитическом определении предмета экономической науки. </a:t>
            </a:r>
          </a:p>
          <a:p>
            <a:r>
              <a:rPr lang="ru-RU" dirty="0"/>
              <a:t>Но пока можно сказать, что определение Роббинса остается историческим, а не сущностным. </a:t>
            </a:r>
          </a:p>
          <a:p>
            <a:r>
              <a:rPr lang="ru-RU" dirty="0"/>
              <a:t>Можно проанализировать объяснительные принципы различных экономических теорий на предмет их взаимосвязи. </a:t>
            </a:r>
          </a:p>
          <a:p>
            <a:r>
              <a:rPr lang="ru-RU" dirty="0"/>
              <a:t>Одновременно следует уточнить понятие «экономического» в его исторических вариантах. </a:t>
            </a:r>
          </a:p>
        </p:txBody>
      </p:sp>
    </p:spTree>
    <p:extLst>
      <p:ext uri="{BB962C8B-B14F-4D97-AF65-F5344CB8AC3E}">
        <p14:creationId xmlns:p14="http://schemas.microsoft.com/office/powerpoint/2010/main" val="2773275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1DF135-BEFD-98ED-9CA0-A5C2E67C9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Необходим ли единый предмет экономической науки?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805859-7871-FA23-F885-EC13E9FE5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Необходимость – «явление, однозначно детерминированное определенной областью действительности, предсказуемое на основе знания о ней и неустранимое в ее границах» (Левин, 2010).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ru-RU" dirty="0"/>
              <a:t>Выводится ли единый предмет экономической науки из исследуемой области действительности – или нет, и тогда наша мысль о едином предмете будет случайной, хотя и возможной.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ru-RU" dirty="0"/>
              <a:t>Таким образом, возможность и необходимость единого предмета экономической науки еще только следует определить.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520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A906DE-5417-FB73-41A7-E7D5FA10F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Современные иллюстрации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9DCFDA-CC54-3197-6B26-A4985292F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b="1" dirty="0"/>
              <a:t>Постмодернистский взгляд на экономическую науку</a:t>
            </a:r>
            <a:r>
              <a:rPr lang="ru-RU" dirty="0"/>
              <a:t>:</a:t>
            </a:r>
          </a:p>
          <a:p>
            <a:r>
              <a:rPr lang="ru-RU" dirty="0"/>
              <a:t>экономика рассматривается как совокупность различных дискурсов</a:t>
            </a:r>
          </a:p>
          <a:p>
            <a:r>
              <a:rPr lang="ru-RU" dirty="0"/>
              <a:t>каждый дискурс предлагает свою интерпретацию экономических фактов</a:t>
            </a:r>
          </a:p>
          <a:p>
            <a:r>
              <a:rPr lang="ru-RU" dirty="0"/>
              <a:t>экономика – «ящик с инструментами»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b="1" dirty="0"/>
              <a:t>Ракурс дисциплинарных онтологий </a:t>
            </a:r>
            <a:r>
              <a:rPr lang="ru-RU" dirty="0"/>
              <a:t>(Ананьин, 2005; Тарасевич, 2006)</a:t>
            </a:r>
          </a:p>
        </p:txBody>
      </p:sp>
    </p:spTree>
    <p:extLst>
      <p:ext uri="{BB962C8B-B14F-4D97-AF65-F5344CB8AC3E}">
        <p14:creationId xmlns:p14="http://schemas.microsoft.com/office/powerpoint/2010/main" val="3966995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E8D62-9E41-DE12-3DB2-79FDB6616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Ракурс дисциплинарных онтологий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B0E800-97C0-851B-4F38-E8E0E48AE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Четыре онтологии экономической науки</a:t>
            </a:r>
            <a:r>
              <a:rPr lang="ru-RU" dirty="0"/>
              <a:t>: производственно-продуктовая, поведенческая, институциональная и </a:t>
            </a:r>
            <a:r>
              <a:rPr lang="ru-RU" dirty="0" err="1"/>
              <a:t>темпорально</a:t>
            </a:r>
            <a:r>
              <a:rPr lang="ru-RU" dirty="0"/>
              <a:t>-эволюционная (Ананьин, 2005).</a:t>
            </a:r>
          </a:p>
          <a:p>
            <a:r>
              <a:rPr lang="ru-RU" dirty="0"/>
              <a:t>Объекты данных онтологий, соответственно (Тарасевич, 2006, 149):</a:t>
            </a:r>
          </a:p>
          <a:p>
            <a:pPr marL="514350" indent="-514350">
              <a:buAutoNum type="arabicParenR"/>
            </a:pPr>
            <a:r>
              <a:rPr lang="ru-RU" dirty="0"/>
              <a:t>«материальный результат производственной деятельности – общественный продукт»; </a:t>
            </a:r>
          </a:p>
          <a:p>
            <a:pPr marL="514350" indent="-514350">
              <a:buAutoNum type="arabicParenR"/>
            </a:pPr>
            <a:r>
              <a:rPr lang="ru-RU" dirty="0"/>
              <a:t>«деятельность экономических агентов… по распределению и использованию ресурсов»; </a:t>
            </a:r>
          </a:p>
          <a:p>
            <a:pPr marL="514350" indent="-514350">
              <a:buAutoNum type="arabicParenR"/>
            </a:pPr>
            <a:r>
              <a:rPr lang="ru-RU" dirty="0"/>
              <a:t>«зависимость экономической деятельности от сложившихся норм и правил»; </a:t>
            </a:r>
          </a:p>
          <a:p>
            <a:pPr marL="514350" indent="-514350">
              <a:buAutoNum type="arabicParenR"/>
            </a:pPr>
            <a:r>
              <a:rPr lang="ru-RU" dirty="0"/>
              <a:t>экономическое развитие. </a:t>
            </a:r>
          </a:p>
        </p:txBody>
      </p:sp>
    </p:spTree>
    <p:extLst>
      <p:ext uri="{BB962C8B-B14F-4D97-AF65-F5344CB8AC3E}">
        <p14:creationId xmlns:p14="http://schemas.microsoft.com/office/powerpoint/2010/main" val="17528219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639</Words>
  <Application>Microsoft Office PowerPoint</Application>
  <PresentationFormat>Широкоэкранный</PresentationFormat>
  <Paragraphs>62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Symbol</vt:lpstr>
      <vt:lpstr>Times New Roman</vt:lpstr>
      <vt:lpstr>Тема Office</vt:lpstr>
      <vt:lpstr>О возможности и необходимости единого предмета экономической науки</vt:lpstr>
      <vt:lpstr>Актуальность</vt:lpstr>
      <vt:lpstr>Понятие «экономического»</vt:lpstr>
      <vt:lpstr>Предмет науки</vt:lpstr>
      <vt:lpstr>Единый предмет науки</vt:lpstr>
      <vt:lpstr>Возможен ли единый предмет экономической науки?</vt:lpstr>
      <vt:lpstr>Необходим ли единый предмет экономической науки?</vt:lpstr>
      <vt:lpstr>Современные иллюстрации</vt:lpstr>
      <vt:lpstr>Ракурс дисциплинарных онтологий</vt:lpstr>
      <vt:lpstr>Ракурс дисциплинарных онтологий</vt:lpstr>
      <vt:lpstr>Заключение</vt:lpstr>
      <vt:lpstr>Литература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возможности и необходимости единого предмета экономической науки</dc:title>
  <dc:creator>Rogozhnikova Varvara Nikolaevna</dc:creator>
  <cp:lastModifiedBy>Rogozhnikova Varvara Nikolaevna</cp:lastModifiedBy>
  <cp:revision>11</cp:revision>
  <dcterms:created xsi:type="dcterms:W3CDTF">2022-11-07T09:53:55Z</dcterms:created>
  <dcterms:modified xsi:type="dcterms:W3CDTF">2022-12-15T08:53:40Z</dcterms:modified>
</cp:coreProperties>
</file>