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Теория игр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Презентация курса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Состав преподавателей в 2021 году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71612"/>
            <a:ext cx="8229600" cy="4757758"/>
          </a:xfrm>
        </p:spPr>
        <p:txBody>
          <a:bodyPr>
            <a:normAutofit/>
          </a:bodyPr>
          <a:lstStyle/>
          <a:p>
            <a:r>
              <a:rPr lang="ru-RU" dirty="0" smtClean="0"/>
              <a:t>Лектор: Челноков А.Ю.</a:t>
            </a:r>
          </a:p>
          <a:p>
            <a:r>
              <a:rPr lang="ru-RU" dirty="0" smtClean="0"/>
              <a:t>Семинаристы: зависит от числа набранных на курс групп, в 2020 это были </a:t>
            </a:r>
            <a:r>
              <a:rPr lang="ru-RU" dirty="0" err="1" smtClean="0"/>
              <a:t>Елицур</a:t>
            </a:r>
            <a:r>
              <a:rPr lang="ru-RU" dirty="0" smtClean="0"/>
              <a:t> Д.А., Ромашова В.М., Рощина Я.А., </a:t>
            </a:r>
            <a:r>
              <a:rPr lang="ru-RU" dirty="0" err="1" smtClean="0"/>
              <a:t>Тимербулатова</a:t>
            </a:r>
            <a:r>
              <a:rPr lang="ru-RU" dirty="0" smtClean="0"/>
              <a:t> К.Ю.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Зачем изучать ТИГР?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072098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Теория игр – основа современных теоретических экономических моделей в микроэкономике, отраслевых рынках, поведенческой экономике и т.п.</a:t>
            </a:r>
          </a:p>
          <a:p>
            <a:r>
              <a:rPr lang="ru-RU" dirty="0" smtClean="0"/>
              <a:t>ТИГР дает возможность анализировать стратегические аспекты ряда практических ситуаций.</a:t>
            </a:r>
          </a:p>
          <a:p>
            <a:r>
              <a:rPr lang="ru-RU" dirty="0" smtClean="0"/>
              <a:t>Для подготовки к поступлению в магистратуру и аспирантуру с хорошим уровнем математики (например, к нам на программу «Фундаментальная экономика: теория и математические методы»).</a:t>
            </a:r>
          </a:p>
          <a:p>
            <a:r>
              <a:rPr lang="ru-RU" dirty="0" smtClean="0"/>
              <a:t>Это интересно.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Как устроена оценка по курсу?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5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Оценка по курсу выставляется по результатам письменных работ:</a:t>
            </a:r>
          </a:p>
          <a:p>
            <a:r>
              <a:rPr lang="ru-RU" dirty="0" smtClean="0"/>
              <a:t>домашние задания,</a:t>
            </a:r>
          </a:p>
          <a:p>
            <a:r>
              <a:rPr lang="ru-RU" dirty="0" smtClean="0"/>
              <a:t>письменные контрольные работы</a:t>
            </a:r>
            <a:r>
              <a:rPr lang="ru-RU" dirty="0" smtClean="0"/>
              <a:t>,</a:t>
            </a:r>
            <a:endParaRPr lang="ru-RU" dirty="0" smtClean="0"/>
          </a:p>
          <a:p>
            <a:r>
              <a:rPr lang="ru-RU" dirty="0" smtClean="0"/>
              <a:t>письменная экзаменационная работа, содержащая как задачи, так и теоретические вопросы (имеется </a:t>
            </a:r>
            <a:r>
              <a:rPr lang="ru-RU" dirty="0" err="1" smtClean="0"/>
              <a:t>спецвариант</a:t>
            </a:r>
            <a:r>
              <a:rPr lang="ru-RU" dirty="0" smtClean="0"/>
              <a:t> без теории с типовыми заданиями).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Кому не стоит выбирать ТИГР?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58"/>
          </a:xfrm>
        </p:spPr>
        <p:txBody>
          <a:bodyPr>
            <a:normAutofit/>
          </a:bodyPr>
          <a:lstStyle/>
          <a:p>
            <a:r>
              <a:rPr lang="ru-RU" dirty="0" smtClean="0"/>
              <a:t>Тем, кто недружен с математикой.</a:t>
            </a:r>
          </a:p>
          <a:p>
            <a:r>
              <a:rPr lang="ru-RU" dirty="0" smtClean="0"/>
              <a:t>Тем, кто не собирается регулярно заниматься и готовиться к промежуточным и итоговым работам (число оценок «удовлетворительно» по итогам курса велико).</a:t>
            </a:r>
          </a:p>
          <a:p>
            <a:r>
              <a:rPr lang="ru-RU" dirty="0" smtClean="0"/>
              <a:t>Тем, кто не готов к задачам в контрольных «на подумать», отличающимся от задач семинаров.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203</Words>
  <PresentationFormat>Экран (4:3)</PresentationFormat>
  <Paragraphs>19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Теория игр</vt:lpstr>
      <vt:lpstr>Состав преподавателей в 2021 году</vt:lpstr>
      <vt:lpstr>Зачем изучать ТИГР?</vt:lpstr>
      <vt:lpstr>Как устроена оценка по курсу?</vt:lpstr>
      <vt:lpstr>Кому не стоит выбирать ТИГР?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Микроэкономика-2 ММАЭ</dc:title>
  <dc:creator>ACER</dc:creator>
  <cp:lastModifiedBy>пользователь</cp:lastModifiedBy>
  <cp:revision>10</cp:revision>
  <dcterms:created xsi:type="dcterms:W3CDTF">2017-11-13T22:04:05Z</dcterms:created>
  <dcterms:modified xsi:type="dcterms:W3CDTF">2020-12-01T10:13:10Z</dcterms:modified>
</cp:coreProperties>
</file>