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56" r:id="rId3"/>
    <p:sldId id="258" r:id="rId4"/>
    <p:sldId id="259" r:id="rId5"/>
    <p:sldId id="265" r:id="rId6"/>
    <p:sldId id="261" r:id="rId7"/>
    <p:sldId id="267" r:id="rId8"/>
    <p:sldId id="262" r:id="rId9"/>
    <p:sldId id="268" r:id="rId10"/>
    <p:sldId id="264" r:id="rId11"/>
    <p:sldId id="266" r:id="rId12"/>
    <p:sldId id="269" r:id="rId13"/>
    <p:sldId id="270" r:id="rId14"/>
    <p:sldId id="26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30.09.2021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764705"/>
            <a:ext cx="7776864" cy="82791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44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44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МЕТОДОЛОГИЧЕСКИЙ </a:t>
            </a:r>
            <a:r>
              <a:rPr lang="ru-RU" sz="4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АСПЕКТ ФОРМИРОВАНИЯ </a:t>
            </a:r>
            <a:r>
              <a:rPr lang="ru-RU" sz="44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МЕТАЯЗЫКА</a:t>
            </a:r>
          </a:p>
          <a:p>
            <a:pPr algn="r"/>
            <a:endParaRPr lang="ru-RU" sz="24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Пашков Сергей Михайлович,</a:t>
            </a:r>
          </a:p>
          <a:p>
            <a:pPr algn="just"/>
            <a:r>
              <a:rPr lang="ru-RU" sz="2400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канд. филол. наук, доцент</a:t>
            </a:r>
          </a:p>
          <a:p>
            <a:pPr algn="r"/>
            <a:endParaRPr lang="ru-RU" sz="24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4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400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44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87984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термина «человек» позволяет:</a:t>
            </a:r>
            <a:endParaRPr lang="ru-RU" sz="28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учитывать понятие личности и одновременно избежать прямой апелляции к нему;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удовлетворить требованиям холистического мышления;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не вторгаться в неведомую область (персоногенез) и тем самым избежать потенциальные слабости в процессе аргументирования определенных тезисов (типа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«личность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явление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социальное», «личности свойственна жертвенность» и пр.).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855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764704"/>
            <a:ext cx="7344816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753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James W</a:t>
            </a:r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James W. Varieties of Religious Experience. A Study in Human </a:t>
            </a:r>
            <a:r>
              <a:rPr lang="en-US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Nature, 2002. </a:t>
            </a:r>
            <a:endParaRPr lang="ru-RU" sz="2800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endParaRPr lang="ru-RU" sz="2400" dirty="0" smtClean="0"/>
          </a:p>
          <a:p>
            <a:pPr marL="82296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own more ‘rational’ beliefs are based on evidence exactly similar in nature to that which mystics quote for theirs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82296" indent="0" algn="just">
              <a:buNone/>
            </a:pPr>
            <a:endParaRPr lang="en-US" sz="2400" dirty="0" smtClean="0"/>
          </a:p>
          <a:p>
            <a:pPr marL="82296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«Наши более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рациональные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верования основываются на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доказательствах, которые,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своей природе,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совершенно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схожи с доказательствами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приводятся мистиками в оправдание 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верований».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77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Основы </a:t>
            </a:r>
            <a:r>
              <a:rPr lang="ru-RU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религиоведения </a:t>
            </a:r>
            <a:r>
              <a:rPr lang="en-US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Под </a:t>
            </a:r>
            <a:r>
              <a:rPr lang="ru-RU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ред. И.Н. </a:t>
            </a:r>
            <a:r>
              <a:rPr lang="ru-RU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Яблокова,</a:t>
            </a:r>
            <a:r>
              <a:rPr lang="en-US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2005.</a:t>
            </a:r>
            <a:endParaRPr lang="ru-RU" sz="2800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Религия - «сфера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духовной жизни общества, группы, индивида, способ практически духовного освоения мира и область духовного производства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27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Лосев А. </a:t>
            </a:r>
            <a:r>
              <a:rPr lang="ru-RU" sz="2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Ф. </a:t>
            </a:r>
            <a:r>
              <a:rPr lang="ru-RU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Диалектика мифа, 2020.</a:t>
            </a:r>
            <a:endParaRPr lang="ru-RU" sz="2800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«Религия – это самоутверждение личности в вечности».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94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821" y="260648"/>
            <a:ext cx="7716529" cy="6316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572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Арнольд </a:t>
            </a:r>
            <a:r>
              <a:rPr lang="ru-RU" sz="3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И.В. Основы научных исследований в </a:t>
            </a:r>
            <a:r>
              <a:rPr lang="ru-RU" sz="31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лингвистике, 1991. 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Метаязык - «язык, предназначенный и используемый для описания другого языка, т.е. язык, объектом которого являются содержание и форма другого языка &lt;…&gt; или даже любая другая семиотическая система».</a:t>
            </a:r>
          </a:p>
          <a:p>
            <a:pPr marL="0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574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ru-RU" sz="31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Пассов </a:t>
            </a:r>
            <a:r>
              <a:rPr lang="ru-RU" sz="3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Е. И. «Терминосистема методики, или Как мы говорим и пишем», </a:t>
            </a:r>
            <a:r>
              <a:rPr lang="ru-RU" sz="31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2009.</a:t>
            </a:r>
            <a:r>
              <a:rPr lang="ru-RU" sz="3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гносеологическая дистрофия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«эклектическое месиво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бездумные терминологические заимствования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субъективные порождения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терминологическая распутица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наивное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обезьянничанье». </a:t>
            </a:r>
          </a:p>
        </p:txBody>
      </p:sp>
    </p:spTree>
    <p:extLst>
      <p:ext uri="{BB962C8B-B14F-4D97-AF65-F5344CB8AC3E}">
        <p14:creationId xmlns:p14="http://schemas.microsoft.com/office/powerpoint/2010/main" val="239028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Князева Е. Н. Трансдисциплинарные стратегии исследования, 2011.</a:t>
            </a:r>
            <a:endParaRPr lang="ru-RU" sz="2800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endParaRPr lang="ru-RU" sz="2400" dirty="0" smtClean="0">
              <a:latin typeface="Times New Roman"/>
              <a:ea typeface="Calibri"/>
            </a:endParaRPr>
          </a:p>
          <a:p>
            <a:pPr marL="82296" indent="0" algn="just">
              <a:buNone/>
            </a:pPr>
            <a:r>
              <a:rPr lang="ru-RU" sz="2400" dirty="0" smtClean="0">
                <a:latin typeface="Times New Roman"/>
                <a:ea typeface="Calibri"/>
              </a:rPr>
              <a:t>«</a:t>
            </a:r>
            <a:r>
              <a:rPr lang="ru-RU" sz="2400" dirty="0">
                <a:latin typeface="Times New Roman"/>
                <a:ea typeface="Calibri"/>
              </a:rPr>
              <a:t>Синтетические устремления трансдисциплинарности заключаются в том, что благодаря ей устанавливается связь между естественными, гуманитарными и социальными науками, а также искусством, литературой, поэзией и иными сферами духовного опыта</a:t>
            </a:r>
            <a:r>
              <a:rPr lang="ru-RU" sz="2400" dirty="0" smtClean="0">
                <a:latin typeface="Times New Roman"/>
                <a:ea typeface="Calibri"/>
              </a:rPr>
              <a:t>».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92059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338" y="409575"/>
            <a:ext cx="6759078" cy="603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655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Попов А. Н., Попова Е. А От ‘человека экономического’ к ‘личности экономической’, 2002.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Выход из создавшегося положения видится во введении в оборот нового понятия – «личность экономическая» (‘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economicus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’). Как известно, личность – явление социальное».</a:t>
            </a:r>
          </a:p>
        </p:txBody>
      </p:sp>
    </p:spTree>
    <p:extLst>
      <p:ext uri="{BB962C8B-B14F-4D97-AF65-F5344CB8AC3E}">
        <p14:creationId xmlns:p14="http://schemas.microsoft.com/office/powerpoint/2010/main" val="186130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Леонтьев А. Н. Деятельность. Сознание. Личность., 1975.</a:t>
            </a:r>
            <a:endParaRPr lang="ru-RU" sz="2800" b="1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«Лишь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немногие общие положения о личности принимаются, с теми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иными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оговорками, всеми авторами. Одно из них состоит в том, что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личность представляет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собой некое неповторимое единство, некую целостность. Другое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 в признании за личностью роли высшей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интегрирующей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инстанции, управляющей психическими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процессами».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13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Попов А. Н., Попова Е. А От ‘человека экономического’ к ‘личности экономической’, 2002.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«Обычный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стремится получить материальные блага без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первоначального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(отрицательного) эффекта. Говоря иначе, ему не присуща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жертвенность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пользу других людей (трудового коллектива и т.д.). Это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свойственно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личности, которая далеко «видит вперед» и многое делает для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других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людей в процессе своего общения с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ними».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318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Божович Л. Н. </a:t>
            </a:r>
            <a:r>
              <a:rPr lang="ru-RU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Проблемы формирования личности: Избранные психологические 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труды, 2001.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Личностью может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быть любой человек с устойчивыми взглядами, с устойчивыми целями, определяющими все его поведение и деятельность, независимо от содержания этих взглядов и целей».</a:t>
            </a:r>
          </a:p>
        </p:txBody>
      </p:sp>
    </p:spTree>
    <p:extLst>
      <p:ext uri="{BB962C8B-B14F-4D97-AF65-F5344CB8AC3E}">
        <p14:creationId xmlns:p14="http://schemas.microsoft.com/office/powerpoint/2010/main" val="331527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308</TotalTime>
  <Words>537</Words>
  <Application>Microsoft Office PowerPoint</Application>
  <PresentationFormat>Экран (4:3)</PresentationFormat>
  <Paragraphs>47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Солнцестояние</vt:lpstr>
      <vt:lpstr>Презентация PowerPoint</vt:lpstr>
      <vt:lpstr> Арнольд И.В. Основы научных исследований в лингвистике, 1991.  </vt:lpstr>
      <vt:lpstr> Пассов Е. И. «Терминосистема методики, или Как мы говорим и пишем», 2009. </vt:lpstr>
      <vt:lpstr>Князева Е. Н. Трансдисциплинарные стратегии исследования, 2011.</vt:lpstr>
      <vt:lpstr>Презентация PowerPoint</vt:lpstr>
      <vt:lpstr>Попов А. Н., Попова Е. А От ‘человека экономического’ к ‘личности экономической’, 2002.</vt:lpstr>
      <vt:lpstr>Леонтьев А. Н. Деятельность. Сознание. Личность., 1975.</vt:lpstr>
      <vt:lpstr>Попов А. Н., Попова Е. А От ‘человека экономического’ к ‘личности экономической’, 2002.</vt:lpstr>
      <vt:lpstr>Божович Л. Н. Проблемы формирования личности: Избранные психологические труды, 2001.</vt:lpstr>
      <vt:lpstr>Использование термина «человек» позволяет:</vt:lpstr>
      <vt:lpstr>Презентация PowerPoint</vt:lpstr>
      <vt:lpstr>James W. James W. Varieties of Religious Experience. A Study in Human Nature, 2002. </vt:lpstr>
      <vt:lpstr>Основы религиоведения / Под ред. И.Н. Яблокова, 2005.</vt:lpstr>
      <vt:lpstr>Лосев А. Ф. Диалектика мифа, 2020.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 Pashkov</dc:creator>
  <cp:lastModifiedBy>Sergey Pashkov</cp:lastModifiedBy>
  <cp:revision>28</cp:revision>
  <dcterms:created xsi:type="dcterms:W3CDTF">2021-09-22T05:28:37Z</dcterms:created>
  <dcterms:modified xsi:type="dcterms:W3CDTF">2021-09-30T12:10:12Z</dcterms:modified>
</cp:coreProperties>
</file>