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84" r:id="rId6"/>
    <p:sldId id="261" r:id="rId7"/>
    <p:sldId id="282" r:id="rId8"/>
    <p:sldId id="260" r:id="rId9"/>
    <p:sldId id="259" r:id="rId10"/>
    <p:sldId id="268" r:id="rId11"/>
    <p:sldId id="263" r:id="rId12"/>
    <p:sldId id="267" r:id="rId13"/>
    <p:sldId id="270" r:id="rId14"/>
    <p:sldId id="283" r:id="rId15"/>
    <p:sldId id="285" r:id="rId16"/>
    <p:sldId id="280" r:id="rId17"/>
    <p:sldId id="276" r:id="rId18"/>
    <p:sldId id="279" r:id="rId19"/>
    <p:sldId id="269" r:id="rId20"/>
    <p:sldId id="281" r:id="rId21"/>
    <p:sldId id="272" r:id="rId22"/>
    <p:sldId id="274" r:id="rId23"/>
    <p:sldId id="266" r:id="rId24"/>
    <p:sldId id="277" r:id="rId25"/>
    <p:sldId id="265" r:id="rId26"/>
    <p:sldId id="271" r:id="rId27"/>
    <p:sldId id="262" r:id="rId28"/>
    <p:sldId id="273" r:id="rId29"/>
    <p:sldId id="275" r:id="rId30"/>
    <p:sldId id="27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EADC-AC07-4C1F-9F4E-54D2D81D4571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E939-92FF-467B-8F66-D409DA83B5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248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EADC-AC07-4C1F-9F4E-54D2D81D4571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E939-92FF-467B-8F66-D409DA83B5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927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EADC-AC07-4C1F-9F4E-54D2D81D4571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E939-92FF-467B-8F66-D409DA83B5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29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EADC-AC07-4C1F-9F4E-54D2D81D4571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E939-92FF-467B-8F66-D409DA83B5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092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EADC-AC07-4C1F-9F4E-54D2D81D4571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E939-92FF-467B-8F66-D409DA83B5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246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EADC-AC07-4C1F-9F4E-54D2D81D4571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E939-92FF-467B-8F66-D409DA83B5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261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EADC-AC07-4C1F-9F4E-54D2D81D4571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E939-92FF-467B-8F66-D409DA83B5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661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EADC-AC07-4C1F-9F4E-54D2D81D4571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E939-92FF-467B-8F66-D409DA83B5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529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EADC-AC07-4C1F-9F4E-54D2D81D4571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E939-92FF-467B-8F66-D409DA83B5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34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EADC-AC07-4C1F-9F4E-54D2D81D4571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E939-92FF-467B-8F66-D409DA83B5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130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EADC-AC07-4C1F-9F4E-54D2D81D4571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E939-92FF-467B-8F66-D409DA83B5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39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0EADC-AC07-4C1F-9F4E-54D2D81D4571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2E939-92FF-467B-8F66-D409DA83B5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19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836712"/>
            <a:ext cx="5332240" cy="4466927"/>
          </a:xfrm>
        </p:spPr>
        <p:txBody>
          <a:bodyPr>
            <a:normAutofit fontScale="90000"/>
          </a:bodyPr>
          <a:lstStyle/>
          <a:p>
            <a:pPr algn="r"/>
            <a:r>
              <a:rPr lang="ru-RU" sz="6700" b="1" i="1" dirty="0" smtClean="0"/>
              <a:t>Александр Александрович Никонов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sz="3800" b="1" i="1" dirty="0" smtClean="0">
                <a:solidFill>
                  <a:schemeClr val="tx1"/>
                </a:solidFill>
              </a:rPr>
              <a:t>19.08.1918г. - 05.10.1995г.</a:t>
            </a:r>
            <a:r>
              <a:rPr lang="ru-RU" i="1" dirty="0" smtClean="0">
                <a:solidFill>
                  <a:schemeClr val="tx1"/>
                </a:solidFill>
              </a:rPr>
              <a:t/>
            </a:r>
            <a:br>
              <a:rPr lang="ru-RU" i="1" dirty="0" smtClean="0">
                <a:solidFill>
                  <a:schemeClr val="tx1"/>
                </a:solidFill>
              </a:rPr>
            </a:br>
            <a:endParaRPr lang="ru-RU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085184"/>
            <a:ext cx="6400800" cy="504056"/>
          </a:xfrm>
        </p:spPr>
        <p:txBody>
          <a:bodyPr>
            <a:normAutofit fontScale="92500" lnSpcReduction="10000"/>
          </a:bodyPr>
          <a:lstStyle/>
          <a:p>
            <a:endParaRPr lang="ru-RU" i="1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240" y="476673"/>
            <a:ext cx="3399133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59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18878" cy="586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76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628554" cy="569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23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64948" cy="636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70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540916" cy="51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40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188810" cy="556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23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7030471" cy="553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84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992114" cy="603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88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504348" cy="590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05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705706" cy="5680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21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6984776" cy="576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71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344816" cy="491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315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6632"/>
            <a:ext cx="5159270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24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8044046" cy="528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67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519091" cy="5503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484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7731193" cy="617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540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077996" cy="575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78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510389" cy="541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78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7128792" cy="562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9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474879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11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143248" cy="5863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82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051180" cy="575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14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36712"/>
            <a:ext cx="6392969" cy="518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310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6632"/>
            <a:ext cx="4392488" cy="658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486" y="404664"/>
            <a:ext cx="695889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12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89068" cy="585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35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4462"/>
            <a:ext cx="4680520" cy="623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50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839098" cy="554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73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20688"/>
            <a:ext cx="6144415" cy="5161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54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354419" cy="567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10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3</Words>
  <Application>Microsoft Office PowerPoint</Application>
  <PresentationFormat>Экран (4:3)</PresentationFormat>
  <Paragraphs>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Александр Александрович Никонов  19.08.1918г. - 05.10.1995г.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Александр Александрович Никонов  19.08.1918г. - 05.10.1995г. </dc:title>
  <dc:creator>Administrator</dc:creator>
  <cp:lastModifiedBy>Administrator</cp:lastModifiedBy>
  <cp:revision>18</cp:revision>
  <dcterms:created xsi:type="dcterms:W3CDTF">2018-08-16T07:54:58Z</dcterms:created>
  <dcterms:modified xsi:type="dcterms:W3CDTF">2018-08-16T10:03:01Z</dcterms:modified>
</cp:coreProperties>
</file>