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B071-06DC-4354-A38E-6491FAD0D6A1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E079-988E-4D09-90CA-39C776863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666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B071-06DC-4354-A38E-6491FAD0D6A1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E079-988E-4D09-90CA-39C776863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429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B071-06DC-4354-A38E-6491FAD0D6A1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E079-988E-4D09-90CA-39C776863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33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B071-06DC-4354-A38E-6491FAD0D6A1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E079-988E-4D09-90CA-39C776863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678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B071-06DC-4354-A38E-6491FAD0D6A1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E079-988E-4D09-90CA-39C776863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816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B071-06DC-4354-A38E-6491FAD0D6A1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E079-988E-4D09-90CA-39C776863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735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B071-06DC-4354-A38E-6491FAD0D6A1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E079-988E-4D09-90CA-39C776863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2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B071-06DC-4354-A38E-6491FAD0D6A1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E079-988E-4D09-90CA-39C776863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1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B071-06DC-4354-A38E-6491FAD0D6A1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E079-988E-4D09-90CA-39C776863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65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B071-06DC-4354-A38E-6491FAD0D6A1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E079-988E-4D09-90CA-39C776863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9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B071-06DC-4354-A38E-6491FAD0D6A1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E079-988E-4D09-90CA-39C776863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294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8B071-06DC-4354-A38E-6491FAD0D6A1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4E079-988E-4D09-90CA-39C776863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63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0946"/>
            <a:ext cx="7776864" cy="64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33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53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87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822"/>
            <a:ext cx="9144000" cy="51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9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822"/>
            <a:ext cx="9144000" cy="51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23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822"/>
            <a:ext cx="9144000" cy="51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76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390525"/>
            <a:ext cx="67437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35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822"/>
            <a:ext cx="9144000" cy="51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88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89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97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15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5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0"/>
            <a:ext cx="3162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23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03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0"/>
            <a:ext cx="3162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38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31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18"/>
            <a:ext cx="9144000" cy="61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61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83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18"/>
            <a:ext cx="9144000" cy="61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47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18"/>
            <a:ext cx="9144000" cy="61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17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18"/>
            <a:ext cx="9144000" cy="61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52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18"/>
            <a:ext cx="9144000" cy="61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83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92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053"/>
            <a:ext cx="9144000" cy="600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91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84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46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29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59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12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62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8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67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21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7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040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Экран (4:3)</PresentationFormat>
  <Paragraphs>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2021-06-23T20:08:38Z</dcterms:created>
  <dcterms:modified xsi:type="dcterms:W3CDTF">2021-06-23T20:47:20Z</dcterms:modified>
</cp:coreProperties>
</file>