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849" r:id="rId1"/>
  </p:sldMasterIdLst>
  <p:notesMasterIdLst>
    <p:notesMasterId r:id="rId13"/>
  </p:notesMasterIdLst>
  <p:sldIdLst>
    <p:sldId id="264" r:id="rId2"/>
    <p:sldId id="313" r:id="rId3"/>
    <p:sldId id="311" r:id="rId4"/>
    <p:sldId id="305" r:id="rId5"/>
    <p:sldId id="314" r:id="rId6"/>
    <p:sldId id="318" r:id="rId7"/>
    <p:sldId id="319" r:id="rId8"/>
    <p:sldId id="315" r:id="rId9"/>
    <p:sldId id="321" r:id="rId10"/>
    <p:sldId id="323" r:id="rId11"/>
    <p:sldId id="317" r:id="rId1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030A0"/>
    <a:srgbClr val="60ABF7"/>
    <a:srgbClr val="929292"/>
    <a:srgbClr val="F23D23"/>
    <a:srgbClr val="FFC819"/>
    <a:srgbClr val="FFC000"/>
    <a:srgbClr val="A57F0D"/>
    <a:srgbClr val="4C82B6"/>
    <a:srgbClr val="B4BF78"/>
    <a:srgbClr val="5699D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Средний стиль 2 - акцент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1E4AEA4-8DFA-4A89-87EB-49C32662AFE0}" styleName="Средний стиль 2 — акцент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9118" autoAdjust="0"/>
    <p:restoredTop sz="94659"/>
  </p:normalViewPr>
  <p:slideViewPr>
    <p:cSldViewPr snapToGrid="0" snapToObjects="1">
      <p:cViewPr varScale="1">
        <p:scale>
          <a:sx n="69" d="100"/>
          <a:sy n="69" d="100"/>
        </p:scale>
        <p:origin x="936" y="48"/>
      </p:cViewPr>
      <p:guideLst>
        <p:guide orient="horz" pos="2160"/>
        <p:guide pos="3840"/>
      </p:guideLst>
    </p:cSldViewPr>
  </p:slideViewPr>
  <p:notesTextViewPr>
    <p:cViewPr>
      <p:scale>
        <a:sx n="1" d="1"/>
        <a:sy n="1" d="1"/>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DFC5F61-C737-A84F-906E-EB3055C9A2D1}" type="datetimeFigureOut">
              <a:rPr lang="ru-RU" smtClean="0"/>
              <a:t>07.10.2020</a:t>
            </a:fld>
            <a:endParaRPr lang="ru-RU"/>
          </a:p>
        </p:txBody>
      </p:sp>
      <p:sp>
        <p:nvSpPr>
          <p:cNvPr id="4" name="Образ слайда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6" name="Нижний колонтитул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623DEBA-2512-7240-A263-C6F37E2D84EA}" type="slidenum">
              <a:rPr lang="ru-RU" smtClean="0"/>
              <a:t>‹#›</a:t>
            </a:fld>
            <a:endParaRPr lang="ru-RU"/>
          </a:p>
        </p:txBody>
      </p:sp>
    </p:spTree>
    <p:extLst>
      <p:ext uri="{BB962C8B-B14F-4D97-AF65-F5344CB8AC3E}">
        <p14:creationId xmlns:p14="http://schemas.microsoft.com/office/powerpoint/2010/main" val="67594812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ru-RU"/>
          </a:p>
        </p:txBody>
      </p:sp>
      <p:sp>
        <p:nvSpPr>
          <p:cNvPr id="4" name="Номер слайда 3"/>
          <p:cNvSpPr>
            <a:spLocks noGrp="1"/>
          </p:cNvSpPr>
          <p:nvPr>
            <p:ph type="sldNum" sz="quarter" idx="10"/>
          </p:nvPr>
        </p:nvSpPr>
        <p:spPr/>
        <p:txBody>
          <a:bodyPr/>
          <a:lstStyle/>
          <a:p>
            <a:pPr>
              <a:defRPr/>
            </a:pPr>
            <a:fld id="{0ECCD088-C2B6-483B-8E99-C5F4754C88CD}" type="slidenum">
              <a:rPr lang="ru-RU" smtClean="0"/>
              <a:pPr>
                <a:defRPr/>
              </a:pPr>
              <a:t>2</a:t>
            </a:fld>
            <a:endParaRPr lang="ru-RU"/>
          </a:p>
        </p:txBody>
      </p:sp>
    </p:spTree>
    <p:extLst>
      <p:ext uri="{BB962C8B-B14F-4D97-AF65-F5344CB8AC3E}">
        <p14:creationId xmlns:p14="http://schemas.microsoft.com/office/powerpoint/2010/main" val="102197464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ru-RU"/>
          </a:p>
        </p:txBody>
      </p:sp>
      <p:sp>
        <p:nvSpPr>
          <p:cNvPr id="4" name="Номер слайда 3"/>
          <p:cNvSpPr>
            <a:spLocks noGrp="1"/>
          </p:cNvSpPr>
          <p:nvPr>
            <p:ph type="sldNum" sz="quarter" idx="10"/>
          </p:nvPr>
        </p:nvSpPr>
        <p:spPr/>
        <p:txBody>
          <a:bodyPr/>
          <a:lstStyle/>
          <a:p>
            <a:pPr>
              <a:defRPr/>
            </a:pPr>
            <a:fld id="{0ECCD088-C2B6-483B-8E99-C5F4754C88CD}" type="slidenum">
              <a:rPr lang="ru-RU" smtClean="0"/>
              <a:pPr>
                <a:defRPr/>
              </a:pPr>
              <a:t>11</a:t>
            </a:fld>
            <a:endParaRPr lang="ru-RU"/>
          </a:p>
        </p:txBody>
      </p:sp>
    </p:spTree>
    <p:extLst>
      <p:ext uri="{BB962C8B-B14F-4D97-AF65-F5344CB8AC3E}">
        <p14:creationId xmlns:p14="http://schemas.microsoft.com/office/powerpoint/2010/main" val="292384737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ru-RU"/>
          </a:p>
        </p:txBody>
      </p:sp>
      <p:sp>
        <p:nvSpPr>
          <p:cNvPr id="4" name="Номер слайда 3"/>
          <p:cNvSpPr>
            <a:spLocks noGrp="1"/>
          </p:cNvSpPr>
          <p:nvPr>
            <p:ph type="sldNum" sz="quarter" idx="10"/>
          </p:nvPr>
        </p:nvSpPr>
        <p:spPr/>
        <p:txBody>
          <a:bodyPr/>
          <a:lstStyle/>
          <a:p>
            <a:pPr>
              <a:defRPr/>
            </a:pPr>
            <a:fld id="{0ECCD088-C2B6-483B-8E99-C5F4754C88CD}" type="slidenum">
              <a:rPr lang="ru-RU" smtClean="0"/>
              <a:pPr>
                <a:defRPr/>
              </a:pPr>
              <a:t>3</a:t>
            </a:fld>
            <a:endParaRPr lang="ru-RU"/>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ru-RU"/>
          </a:p>
        </p:txBody>
      </p:sp>
      <p:sp>
        <p:nvSpPr>
          <p:cNvPr id="4" name="Номер слайда 3"/>
          <p:cNvSpPr>
            <a:spLocks noGrp="1"/>
          </p:cNvSpPr>
          <p:nvPr>
            <p:ph type="sldNum" sz="quarter" idx="10"/>
          </p:nvPr>
        </p:nvSpPr>
        <p:spPr/>
        <p:txBody>
          <a:bodyPr/>
          <a:lstStyle/>
          <a:p>
            <a:pPr>
              <a:defRPr/>
            </a:pPr>
            <a:fld id="{0ECCD088-C2B6-483B-8E99-C5F4754C88CD}" type="slidenum">
              <a:rPr lang="ru-RU" smtClean="0"/>
              <a:pPr>
                <a:defRPr/>
              </a:pPr>
              <a:t>4</a:t>
            </a:fld>
            <a:endParaRPr lang="ru-RU"/>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ru-RU"/>
          </a:p>
        </p:txBody>
      </p:sp>
      <p:sp>
        <p:nvSpPr>
          <p:cNvPr id="4" name="Номер слайда 3"/>
          <p:cNvSpPr>
            <a:spLocks noGrp="1"/>
          </p:cNvSpPr>
          <p:nvPr>
            <p:ph type="sldNum" sz="quarter" idx="10"/>
          </p:nvPr>
        </p:nvSpPr>
        <p:spPr/>
        <p:txBody>
          <a:bodyPr/>
          <a:lstStyle/>
          <a:p>
            <a:pPr>
              <a:defRPr/>
            </a:pPr>
            <a:fld id="{0ECCD088-C2B6-483B-8E99-C5F4754C88CD}" type="slidenum">
              <a:rPr lang="ru-RU" smtClean="0"/>
              <a:pPr>
                <a:defRPr/>
              </a:pPr>
              <a:t>5</a:t>
            </a:fld>
            <a:endParaRPr lang="ru-RU"/>
          </a:p>
        </p:txBody>
      </p:sp>
    </p:spTree>
    <p:extLst>
      <p:ext uri="{BB962C8B-B14F-4D97-AF65-F5344CB8AC3E}">
        <p14:creationId xmlns:p14="http://schemas.microsoft.com/office/powerpoint/2010/main" val="192982966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ru-RU"/>
          </a:p>
        </p:txBody>
      </p:sp>
      <p:sp>
        <p:nvSpPr>
          <p:cNvPr id="4" name="Номер слайда 3"/>
          <p:cNvSpPr>
            <a:spLocks noGrp="1"/>
          </p:cNvSpPr>
          <p:nvPr>
            <p:ph type="sldNum" sz="quarter" idx="10"/>
          </p:nvPr>
        </p:nvSpPr>
        <p:spPr/>
        <p:txBody>
          <a:bodyPr/>
          <a:lstStyle/>
          <a:p>
            <a:pPr>
              <a:defRPr/>
            </a:pPr>
            <a:fld id="{0ECCD088-C2B6-483B-8E99-C5F4754C88CD}" type="slidenum">
              <a:rPr lang="ru-RU" smtClean="0"/>
              <a:pPr>
                <a:defRPr/>
              </a:pPr>
              <a:t>6</a:t>
            </a:fld>
            <a:endParaRPr lang="ru-RU"/>
          </a:p>
        </p:txBody>
      </p:sp>
    </p:spTree>
    <p:extLst>
      <p:ext uri="{BB962C8B-B14F-4D97-AF65-F5344CB8AC3E}">
        <p14:creationId xmlns:p14="http://schemas.microsoft.com/office/powerpoint/2010/main" val="277588127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ru-RU"/>
          </a:p>
        </p:txBody>
      </p:sp>
      <p:sp>
        <p:nvSpPr>
          <p:cNvPr id="4" name="Номер слайда 3"/>
          <p:cNvSpPr>
            <a:spLocks noGrp="1"/>
          </p:cNvSpPr>
          <p:nvPr>
            <p:ph type="sldNum" sz="quarter" idx="10"/>
          </p:nvPr>
        </p:nvSpPr>
        <p:spPr/>
        <p:txBody>
          <a:bodyPr/>
          <a:lstStyle/>
          <a:p>
            <a:pPr>
              <a:defRPr/>
            </a:pPr>
            <a:fld id="{0ECCD088-C2B6-483B-8E99-C5F4754C88CD}" type="slidenum">
              <a:rPr lang="ru-RU" smtClean="0"/>
              <a:pPr>
                <a:defRPr/>
              </a:pPr>
              <a:t>7</a:t>
            </a:fld>
            <a:endParaRPr lang="ru-RU"/>
          </a:p>
        </p:txBody>
      </p:sp>
    </p:spTree>
    <p:extLst>
      <p:ext uri="{BB962C8B-B14F-4D97-AF65-F5344CB8AC3E}">
        <p14:creationId xmlns:p14="http://schemas.microsoft.com/office/powerpoint/2010/main" val="96797589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ru-RU"/>
          </a:p>
        </p:txBody>
      </p:sp>
      <p:sp>
        <p:nvSpPr>
          <p:cNvPr id="4" name="Номер слайда 3"/>
          <p:cNvSpPr>
            <a:spLocks noGrp="1"/>
          </p:cNvSpPr>
          <p:nvPr>
            <p:ph type="sldNum" sz="quarter" idx="10"/>
          </p:nvPr>
        </p:nvSpPr>
        <p:spPr/>
        <p:txBody>
          <a:bodyPr/>
          <a:lstStyle/>
          <a:p>
            <a:pPr>
              <a:defRPr/>
            </a:pPr>
            <a:fld id="{0ECCD088-C2B6-483B-8E99-C5F4754C88CD}" type="slidenum">
              <a:rPr lang="ru-RU" smtClean="0"/>
              <a:pPr>
                <a:defRPr/>
              </a:pPr>
              <a:t>8</a:t>
            </a:fld>
            <a:endParaRPr lang="ru-RU"/>
          </a:p>
        </p:txBody>
      </p:sp>
    </p:spTree>
    <p:extLst>
      <p:ext uri="{BB962C8B-B14F-4D97-AF65-F5344CB8AC3E}">
        <p14:creationId xmlns:p14="http://schemas.microsoft.com/office/powerpoint/2010/main" val="67994424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ru-RU"/>
          </a:p>
        </p:txBody>
      </p:sp>
      <p:sp>
        <p:nvSpPr>
          <p:cNvPr id="4" name="Номер слайда 3"/>
          <p:cNvSpPr>
            <a:spLocks noGrp="1"/>
          </p:cNvSpPr>
          <p:nvPr>
            <p:ph type="sldNum" sz="quarter" idx="10"/>
          </p:nvPr>
        </p:nvSpPr>
        <p:spPr/>
        <p:txBody>
          <a:bodyPr/>
          <a:lstStyle/>
          <a:p>
            <a:pPr>
              <a:defRPr/>
            </a:pPr>
            <a:fld id="{0ECCD088-C2B6-483B-8E99-C5F4754C88CD}" type="slidenum">
              <a:rPr lang="ru-RU" smtClean="0"/>
              <a:pPr>
                <a:defRPr/>
              </a:pPr>
              <a:t>9</a:t>
            </a:fld>
            <a:endParaRPr lang="ru-RU"/>
          </a:p>
        </p:txBody>
      </p:sp>
    </p:spTree>
    <p:extLst>
      <p:ext uri="{BB962C8B-B14F-4D97-AF65-F5344CB8AC3E}">
        <p14:creationId xmlns:p14="http://schemas.microsoft.com/office/powerpoint/2010/main" val="166052394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ru-RU"/>
          </a:p>
        </p:txBody>
      </p:sp>
      <p:sp>
        <p:nvSpPr>
          <p:cNvPr id="4" name="Номер слайда 3"/>
          <p:cNvSpPr>
            <a:spLocks noGrp="1"/>
          </p:cNvSpPr>
          <p:nvPr>
            <p:ph type="sldNum" sz="quarter" idx="10"/>
          </p:nvPr>
        </p:nvSpPr>
        <p:spPr/>
        <p:txBody>
          <a:bodyPr/>
          <a:lstStyle/>
          <a:p>
            <a:pPr>
              <a:defRPr/>
            </a:pPr>
            <a:fld id="{0ECCD088-C2B6-483B-8E99-C5F4754C88CD}" type="slidenum">
              <a:rPr lang="ru-RU" smtClean="0"/>
              <a:pPr>
                <a:defRPr/>
              </a:pPr>
              <a:t>10</a:t>
            </a:fld>
            <a:endParaRPr lang="ru-RU"/>
          </a:p>
        </p:txBody>
      </p:sp>
    </p:spTree>
    <p:extLst>
      <p:ext uri="{BB962C8B-B14F-4D97-AF65-F5344CB8AC3E}">
        <p14:creationId xmlns:p14="http://schemas.microsoft.com/office/powerpoint/2010/main" val="82201784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7" name="Rectangle 6"/>
          <p:cNvSpPr/>
          <p:nvPr/>
        </p:nvSpPr>
        <p:spPr>
          <a:xfrm>
            <a:off x="0" y="-1"/>
            <a:ext cx="12192000" cy="4572001"/>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457200" y="4960137"/>
            <a:ext cx="7772400" cy="1463040"/>
          </a:xfrm>
        </p:spPr>
        <p:txBody>
          <a:bodyPr anchor="ctr">
            <a:normAutofit/>
          </a:bodyPr>
          <a:lstStyle>
            <a:lvl1pPr algn="r">
              <a:defRPr sz="5000" spc="200" baseline="0"/>
            </a:lvl1pPr>
          </a:lstStyle>
          <a:p>
            <a:r>
              <a:rPr lang="ru-RU"/>
              <a:t>Образец заголовка</a:t>
            </a:r>
            <a:endParaRPr lang="en-US" dirty="0"/>
          </a:p>
        </p:txBody>
      </p:sp>
      <p:sp>
        <p:nvSpPr>
          <p:cNvPr id="3" name="Subtitle 2"/>
          <p:cNvSpPr>
            <a:spLocks noGrp="1"/>
          </p:cNvSpPr>
          <p:nvPr>
            <p:ph type="subTitle" idx="1"/>
          </p:nvPr>
        </p:nvSpPr>
        <p:spPr>
          <a:xfrm>
            <a:off x="8610600" y="4960137"/>
            <a:ext cx="3200400" cy="1463040"/>
          </a:xfrm>
        </p:spPr>
        <p:txBody>
          <a:bodyPr lIns="91440" rIns="91440" anchor="ctr">
            <a:normAutofit/>
          </a:bodyPr>
          <a:lstStyle>
            <a:lvl1pPr marL="0" indent="0" algn="l">
              <a:lnSpc>
                <a:spcPct val="100000"/>
              </a:lnSpc>
              <a:spcBef>
                <a:spcPts val="0"/>
              </a:spcBef>
              <a:buNone/>
              <a:defRPr sz="1800">
                <a:solidFill>
                  <a:schemeClr val="tx1">
                    <a:lumMod val="90000"/>
                    <a:lumOff val="10000"/>
                  </a:schemeClr>
                </a:solidFill>
              </a:defRPr>
            </a:lvl1pPr>
            <a:lvl2pPr marL="457200" indent="0" algn="ctr">
              <a:buNone/>
              <a:defRPr sz="1800"/>
            </a:lvl2pPr>
            <a:lvl3pPr marL="914400" indent="0" algn="ctr">
              <a:buNone/>
              <a:defRPr sz="1800"/>
            </a:lvl3pPr>
            <a:lvl4pPr marL="1371600" indent="0" algn="ctr">
              <a:buNone/>
              <a:defRPr sz="1800"/>
            </a:lvl4pPr>
            <a:lvl5pPr marL="1828800" indent="0" algn="ctr">
              <a:buNone/>
              <a:defRPr sz="1800"/>
            </a:lvl5pPr>
            <a:lvl6pPr marL="2286000" indent="0" algn="ctr">
              <a:buNone/>
              <a:defRPr sz="1800"/>
            </a:lvl6pPr>
            <a:lvl7pPr marL="2743200" indent="0" algn="ctr">
              <a:buNone/>
              <a:defRPr sz="1800"/>
            </a:lvl7pPr>
            <a:lvl8pPr marL="3200400" indent="0" algn="ctr">
              <a:buNone/>
              <a:defRPr sz="1800"/>
            </a:lvl8pPr>
            <a:lvl9pPr marL="3657600" indent="0" algn="ctr">
              <a:buNone/>
              <a:defRPr sz="1800"/>
            </a:lvl9pPr>
          </a:lstStyle>
          <a:p>
            <a:r>
              <a:rPr lang="ru-RU"/>
              <a:t>Образец подзаголовка</a:t>
            </a:r>
            <a:endParaRPr lang="en-US" dirty="0"/>
          </a:p>
        </p:txBody>
      </p:sp>
      <p:sp>
        <p:nvSpPr>
          <p:cNvPr id="4" name="Date Placeholder 3"/>
          <p:cNvSpPr>
            <a:spLocks noGrp="1"/>
          </p:cNvSpPr>
          <p:nvPr>
            <p:ph type="dt" sz="half" idx="10"/>
          </p:nvPr>
        </p:nvSpPr>
        <p:spPr/>
        <p:txBody>
          <a:bodyPr/>
          <a:lstStyle>
            <a:lvl1pPr algn="l">
              <a:defRPr/>
            </a:lvl1pPr>
          </a:lstStyle>
          <a:p>
            <a:fld id="{CE985CF1-B10A-4134-83CB-D2238272A0E7}" type="datetime1">
              <a:rPr lang="ru-RU" smtClean="0"/>
              <a:t>07.10.2020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62E3C9A6-F3DD-B646-91FD-05B88D074E19}" type="slidenum">
              <a:rPr lang="ru-RU" smtClean="0"/>
              <a:t>‹#›</a:t>
            </a:fld>
            <a:endParaRPr lang="ru-RU"/>
          </a:p>
        </p:txBody>
      </p:sp>
      <p:cxnSp>
        <p:nvCxnSpPr>
          <p:cNvPr id="8" name="Straight Connector 7"/>
          <p:cNvCxnSpPr/>
          <p:nvPr/>
        </p:nvCxnSpPr>
        <p:spPr>
          <a:xfrm flipV="1">
            <a:off x="8386842" y="5264106"/>
            <a:ext cx="0" cy="914400"/>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71072709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Vertical Text Placeholder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68AB07D6-BB6F-40F6-BF2A-068DA5013D2B}" type="datetime1">
              <a:rPr lang="ru-RU" smtClean="0"/>
              <a:t>07.10.2020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62E3C9A6-F3DD-B646-91FD-05B88D074E19}" type="slidenum">
              <a:rPr lang="ru-RU" smtClean="0"/>
              <a:t>‹#›</a:t>
            </a:fld>
            <a:endParaRPr lang="ru-RU"/>
          </a:p>
        </p:txBody>
      </p:sp>
    </p:spTree>
    <p:extLst>
      <p:ext uri="{BB962C8B-B14F-4D97-AF65-F5344CB8AC3E}">
        <p14:creationId xmlns:p14="http://schemas.microsoft.com/office/powerpoint/2010/main" val="36769237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762000"/>
            <a:ext cx="2628900" cy="5410200"/>
          </a:xfrm>
        </p:spPr>
        <p:txBody>
          <a:bodyPr vert="eaVert" lIns="45720" tIns="91440" rIns="45720" bIns="91440"/>
          <a:lstStyle/>
          <a:p>
            <a:r>
              <a:rPr lang="ru-RU"/>
              <a:t>Образец заголовка</a:t>
            </a:r>
            <a:endParaRPr lang="en-US" dirty="0"/>
          </a:p>
        </p:txBody>
      </p:sp>
      <p:sp>
        <p:nvSpPr>
          <p:cNvPr id="3" name="Vertical Text Placeholder 2"/>
          <p:cNvSpPr>
            <a:spLocks noGrp="1"/>
          </p:cNvSpPr>
          <p:nvPr>
            <p:ph type="body" orient="vert" idx="1"/>
          </p:nvPr>
        </p:nvSpPr>
        <p:spPr>
          <a:xfrm>
            <a:off x="990600" y="762000"/>
            <a:ext cx="7581900" cy="5410200"/>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A57766E3-3555-4247-89C9-71C57E6E57BC}" type="datetime1">
              <a:rPr lang="ru-RU" smtClean="0"/>
              <a:t>07.10.2020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62E3C9A6-F3DD-B646-91FD-05B88D074E19}" type="slidenum">
              <a:rPr lang="ru-RU" smtClean="0"/>
              <a:t>‹#›</a:t>
            </a:fld>
            <a:endParaRPr lang="ru-RU"/>
          </a:p>
        </p:txBody>
      </p:sp>
      <p:cxnSp>
        <p:nvCxnSpPr>
          <p:cNvPr id="7" name="Straight Connector 6"/>
          <p:cNvCxnSpPr/>
          <p:nvPr/>
        </p:nvCxnSpPr>
        <p:spPr>
          <a:xfrm rot="5400000" flipV="1">
            <a:off x="10058400" y="59263"/>
            <a:ext cx="0" cy="914400"/>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675476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D5B9D1CF-5193-4C18-A76A-8FB28B8E5C71}" type="datetime1">
              <a:rPr lang="ru-RU" smtClean="0"/>
              <a:t>07.10.2020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62E3C9A6-F3DD-B646-91FD-05B88D074E19}" type="slidenum">
              <a:rPr lang="ru-RU" smtClean="0"/>
              <a:t>‹#›</a:t>
            </a:fld>
            <a:endParaRPr lang="ru-RU"/>
          </a:p>
        </p:txBody>
      </p:sp>
    </p:spTree>
    <p:extLst>
      <p:ext uri="{BB962C8B-B14F-4D97-AF65-F5344CB8AC3E}">
        <p14:creationId xmlns:p14="http://schemas.microsoft.com/office/powerpoint/2010/main" val="39699269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spTree>
      <p:nvGrpSpPr>
        <p:cNvPr id="1" name=""/>
        <p:cNvGrpSpPr/>
        <p:nvPr/>
      </p:nvGrpSpPr>
      <p:grpSpPr>
        <a:xfrm>
          <a:off x="0" y="0"/>
          <a:ext cx="0" cy="0"/>
          <a:chOff x="0" y="0"/>
          <a:chExt cx="0" cy="0"/>
        </a:xfrm>
      </p:grpSpPr>
      <p:sp>
        <p:nvSpPr>
          <p:cNvPr id="7" name="Rectangle 6"/>
          <p:cNvSpPr/>
          <p:nvPr/>
        </p:nvSpPr>
        <p:spPr>
          <a:xfrm>
            <a:off x="0" y="-1"/>
            <a:ext cx="12192000" cy="4572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4960137"/>
            <a:ext cx="7772400" cy="1463040"/>
          </a:xfrm>
        </p:spPr>
        <p:txBody>
          <a:bodyPr anchor="ctr">
            <a:normAutofit/>
          </a:bodyPr>
          <a:lstStyle>
            <a:lvl1pPr algn="r">
              <a:defRPr sz="5000" b="0" spc="200" baseline="0"/>
            </a:lvl1pPr>
          </a:lstStyle>
          <a:p>
            <a:r>
              <a:rPr lang="ru-RU"/>
              <a:t>Образец заголовка</a:t>
            </a:r>
            <a:endParaRPr lang="en-US" dirty="0"/>
          </a:p>
        </p:txBody>
      </p:sp>
      <p:sp>
        <p:nvSpPr>
          <p:cNvPr id="3" name="Text Placeholder 2"/>
          <p:cNvSpPr>
            <a:spLocks noGrp="1"/>
          </p:cNvSpPr>
          <p:nvPr>
            <p:ph type="body" idx="1"/>
          </p:nvPr>
        </p:nvSpPr>
        <p:spPr>
          <a:xfrm>
            <a:off x="8610600" y="4960137"/>
            <a:ext cx="3200400" cy="1463040"/>
          </a:xfrm>
        </p:spPr>
        <p:txBody>
          <a:bodyPr lIns="91440" rIns="91440" anchor="ctr">
            <a:normAutofit/>
          </a:bodyPr>
          <a:lstStyle>
            <a:lvl1pPr marL="0" indent="0">
              <a:lnSpc>
                <a:spcPct val="100000"/>
              </a:lnSpc>
              <a:spcBef>
                <a:spcPts val="0"/>
              </a:spcBef>
              <a:buNone/>
              <a:defRPr sz="1800">
                <a:solidFill>
                  <a:schemeClr val="tx1">
                    <a:lumMod val="90000"/>
                    <a:lumOff val="1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AE52EB84-031B-4770-92BC-976367421297}" type="datetime1">
              <a:rPr lang="ru-RU" smtClean="0"/>
              <a:t>07.10.2020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62E3C9A6-F3DD-B646-91FD-05B88D074E19}" type="slidenum">
              <a:rPr lang="ru-RU" smtClean="0"/>
              <a:t>‹#›</a:t>
            </a:fld>
            <a:endParaRPr lang="ru-RU"/>
          </a:p>
        </p:txBody>
      </p:sp>
      <p:cxnSp>
        <p:nvCxnSpPr>
          <p:cNvPr id="8" name="Straight Connector 7"/>
          <p:cNvCxnSpPr/>
          <p:nvPr/>
        </p:nvCxnSpPr>
        <p:spPr>
          <a:xfrm flipV="1">
            <a:off x="8386842" y="5264106"/>
            <a:ext cx="0" cy="914400"/>
          </a:xfrm>
          <a:prstGeom prst="line">
            <a:avLst/>
          </a:prstGeom>
          <a:ln w="19050">
            <a:solidFill>
              <a:schemeClr val="accent3"/>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0729903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a:xfrm>
            <a:off x="1024128" y="585216"/>
            <a:ext cx="9720072" cy="1499616"/>
          </a:xfrm>
        </p:spPr>
        <p:txBody>
          <a:bodyPr/>
          <a:lstStyle/>
          <a:p>
            <a:r>
              <a:rPr lang="ru-RU"/>
              <a:t>Образец заголовка</a:t>
            </a:r>
            <a:endParaRPr lang="en-US" dirty="0"/>
          </a:p>
        </p:txBody>
      </p:sp>
      <p:sp>
        <p:nvSpPr>
          <p:cNvPr id="3" name="Content Placeholder 2"/>
          <p:cNvSpPr>
            <a:spLocks noGrp="1"/>
          </p:cNvSpPr>
          <p:nvPr>
            <p:ph sz="half" idx="1"/>
          </p:nvPr>
        </p:nvSpPr>
        <p:spPr>
          <a:xfrm>
            <a:off x="1024128" y="2286000"/>
            <a:ext cx="4754880" cy="4023360"/>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Content Placeholder 3"/>
          <p:cNvSpPr>
            <a:spLocks noGrp="1"/>
          </p:cNvSpPr>
          <p:nvPr>
            <p:ph sz="half" idx="2"/>
          </p:nvPr>
        </p:nvSpPr>
        <p:spPr>
          <a:xfrm>
            <a:off x="5989320" y="2286000"/>
            <a:ext cx="4754880" cy="4023360"/>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Date Placeholder 4"/>
          <p:cNvSpPr>
            <a:spLocks noGrp="1"/>
          </p:cNvSpPr>
          <p:nvPr>
            <p:ph type="dt" sz="half" idx="10"/>
          </p:nvPr>
        </p:nvSpPr>
        <p:spPr/>
        <p:txBody>
          <a:bodyPr/>
          <a:lstStyle/>
          <a:p>
            <a:fld id="{6ECA06A3-396A-4CFE-BD54-157084F324F2}" type="datetime1">
              <a:rPr lang="ru-RU" smtClean="0"/>
              <a:t>07.10.2020</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62E3C9A6-F3DD-B646-91FD-05B88D074E19}" type="slidenum">
              <a:rPr lang="ru-RU" smtClean="0"/>
              <a:t>‹#›</a:t>
            </a:fld>
            <a:endParaRPr lang="ru-RU"/>
          </a:p>
        </p:txBody>
      </p:sp>
    </p:spTree>
    <p:extLst>
      <p:ext uri="{BB962C8B-B14F-4D97-AF65-F5344CB8AC3E}">
        <p14:creationId xmlns:p14="http://schemas.microsoft.com/office/powerpoint/2010/main" val="205701460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10" name="Title 9"/>
          <p:cNvSpPr>
            <a:spLocks noGrp="1"/>
          </p:cNvSpPr>
          <p:nvPr>
            <p:ph type="title"/>
          </p:nvPr>
        </p:nvSpPr>
        <p:spPr>
          <a:xfrm>
            <a:off x="1024128" y="585216"/>
            <a:ext cx="9720072" cy="1499616"/>
          </a:xfrm>
        </p:spPr>
        <p:txBody>
          <a:bodyPr/>
          <a:lstStyle/>
          <a:p>
            <a:r>
              <a:rPr lang="ru-RU"/>
              <a:t>Образец заголовка</a:t>
            </a:r>
            <a:endParaRPr lang="en-US" dirty="0"/>
          </a:p>
        </p:txBody>
      </p:sp>
      <p:sp>
        <p:nvSpPr>
          <p:cNvPr id="3" name="Text Placeholder 2"/>
          <p:cNvSpPr>
            <a:spLocks noGrp="1"/>
          </p:cNvSpPr>
          <p:nvPr>
            <p:ph type="body" idx="1"/>
          </p:nvPr>
        </p:nvSpPr>
        <p:spPr>
          <a:xfrm>
            <a:off x="1024128" y="2179636"/>
            <a:ext cx="4754880" cy="822960"/>
          </a:xfrm>
        </p:spPr>
        <p:txBody>
          <a:bodyPr lIns="137160" rIns="137160" anchor="ctr">
            <a:normAutofit/>
          </a:bodyPr>
          <a:lstStyle>
            <a:lvl1pPr marL="0" indent="0">
              <a:spcBef>
                <a:spcPts val="0"/>
              </a:spcBef>
              <a:spcAft>
                <a:spcPts val="0"/>
              </a:spcAft>
              <a:buNone/>
              <a:defRPr sz="2300" b="0" cap="none" baseline="0">
                <a:solidFill>
                  <a:schemeClr val="accent2">
                    <a:lumMod val="75000"/>
                  </a:schemeClr>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Content Placeholder 3"/>
          <p:cNvSpPr>
            <a:spLocks noGrp="1"/>
          </p:cNvSpPr>
          <p:nvPr>
            <p:ph sz="half" idx="2"/>
          </p:nvPr>
        </p:nvSpPr>
        <p:spPr>
          <a:xfrm>
            <a:off x="1024128" y="2967788"/>
            <a:ext cx="4754880" cy="3341572"/>
          </a:xfrm>
        </p:spPr>
        <p:txBody>
          <a:bodyPr lIns="45720" rIns="45720"/>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Text Placeholder 4"/>
          <p:cNvSpPr>
            <a:spLocks noGrp="1"/>
          </p:cNvSpPr>
          <p:nvPr>
            <p:ph type="body" sz="quarter" idx="3"/>
          </p:nvPr>
        </p:nvSpPr>
        <p:spPr>
          <a:xfrm>
            <a:off x="5989320" y="2179636"/>
            <a:ext cx="4754880" cy="822960"/>
          </a:xfrm>
        </p:spPr>
        <p:txBody>
          <a:bodyPr lIns="137160" rIns="137160" anchor="ctr">
            <a:normAutofit/>
          </a:bodyPr>
          <a:lstStyle>
            <a:lvl1pPr marL="0" indent="0">
              <a:spcBef>
                <a:spcPts val="0"/>
              </a:spcBef>
              <a:spcAft>
                <a:spcPts val="0"/>
              </a:spcAft>
              <a:buNone/>
              <a:defRPr lang="en-US" sz="2300" b="0" kern="1200" cap="none" baseline="0" dirty="0">
                <a:solidFill>
                  <a:schemeClr val="accent2">
                    <a:lumMod val="75000"/>
                  </a:schemeClr>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90000"/>
              </a:lnSpc>
              <a:spcBef>
                <a:spcPts val="1800"/>
              </a:spcBef>
              <a:buNone/>
            </a:pPr>
            <a:r>
              <a:rPr lang="ru-RU"/>
              <a:t>Образец текста</a:t>
            </a:r>
          </a:p>
        </p:txBody>
      </p:sp>
      <p:sp>
        <p:nvSpPr>
          <p:cNvPr id="6" name="Content Placeholder 5"/>
          <p:cNvSpPr>
            <a:spLocks noGrp="1"/>
          </p:cNvSpPr>
          <p:nvPr>
            <p:ph sz="quarter" idx="4"/>
          </p:nvPr>
        </p:nvSpPr>
        <p:spPr>
          <a:xfrm>
            <a:off x="5989320" y="2967788"/>
            <a:ext cx="4754880" cy="3341572"/>
          </a:xfrm>
        </p:spPr>
        <p:txBody>
          <a:bodyPr lIns="45720" rIns="45720"/>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7" name="Date Placeholder 6"/>
          <p:cNvSpPr>
            <a:spLocks noGrp="1"/>
          </p:cNvSpPr>
          <p:nvPr>
            <p:ph type="dt" sz="half" idx="10"/>
          </p:nvPr>
        </p:nvSpPr>
        <p:spPr/>
        <p:txBody>
          <a:bodyPr/>
          <a:lstStyle/>
          <a:p>
            <a:fld id="{4FCA7C2E-2C1D-431E-AA85-0FA169E8BD3B}" type="datetime1">
              <a:rPr lang="ru-RU" smtClean="0"/>
              <a:t>07.10.2020</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62E3C9A6-F3DD-B646-91FD-05B88D074E19}" type="slidenum">
              <a:rPr lang="ru-RU" smtClean="0"/>
              <a:t>‹#›</a:t>
            </a:fld>
            <a:endParaRPr lang="ru-RU"/>
          </a:p>
        </p:txBody>
      </p:sp>
    </p:spTree>
    <p:extLst>
      <p:ext uri="{BB962C8B-B14F-4D97-AF65-F5344CB8AC3E}">
        <p14:creationId xmlns:p14="http://schemas.microsoft.com/office/powerpoint/2010/main" val="364227498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Date Placeholder 2"/>
          <p:cNvSpPr>
            <a:spLocks noGrp="1"/>
          </p:cNvSpPr>
          <p:nvPr>
            <p:ph type="dt" sz="half" idx="10"/>
          </p:nvPr>
        </p:nvSpPr>
        <p:spPr/>
        <p:txBody>
          <a:bodyPr/>
          <a:lstStyle/>
          <a:p>
            <a:fld id="{1873E071-4C65-47C2-A25D-FBEB82532129}" type="datetime1">
              <a:rPr lang="ru-RU" smtClean="0"/>
              <a:t>07.10.2020</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62E3C9A6-F3DD-B646-91FD-05B88D074E19}" type="slidenum">
              <a:rPr lang="ru-RU" smtClean="0"/>
              <a:t>‹#›</a:t>
            </a:fld>
            <a:endParaRPr lang="ru-RU"/>
          </a:p>
        </p:txBody>
      </p:sp>
    </p:spTree>
    <p:extLst>
      <p:ext uri="{BB962C8B-B14F-4D97-AF65-F5344CB8AC3E}">
        <p14:creationId xmlns:p14="http://schemas.microsoft.com/office/powerpoint/2010/main" val="1611957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AB95599-F6AA-4495-AC27-9CE3E8639600}" type="datetime1">
              <a:rPr lang="ru-RU" smtClean="0"/>
              <a:t>07.10.2020</a:t>
            </a:fld>
            <a:endParaRPr lang="ru-RU"/>
          </a:p>
        </p:txBody>
      </p:sp>
      <p:sp>
        <p:nvSpPr>
          <p:cNvPr id="3" name="Footer Placeholder 2"/>
          <p:cNvSpPr>
            <a:spLocks noGrp="1"/>
          </p:cNvSpPr>
          <p:nvPr>
            <p:ph type="ftr" sz="quarter" idx="11"/>
          </p:nvPr>
        </p:nvSpPr>
        <p:spPr/>
        <p:txBody>
          <a:bodyPr/>
          <a:lstStyle/>
          <a:p>
            <a:endParaRPr lang="ru-RU"/>
          </a:p>
        </p:txBody>
      </p:sp>
      <p:sp>
        <p:nvSpPr>
          <p:cNvPr id="4" name="Slide Number Placeholder 3"/>
          <p:cNvSpPr>
            <a:spLocks noGrp="1"/>
          </p:cNvSpPr>
          <p:nvPr>
            <p:ph type="sldNum" sz="quarter" idx="12"/>
          </p:nvPr>
        </p:nvSpPr>
        <p:spPr/>
        <p:txBody>
          <a:bodyPr/>
          <a:lstStyle/>
          <a:p>
            <a:fld id="{62E3C9A6-F3DD-B646-91FD-05B88D074E19}" type="slidenum">
              <a:rPr lang="ru-RU" smtClean="0"/>
              <a:t>‹#›</a:t>
            </a:fld>
            <a:endParaRPr lang="ru-RU"/>
          </a:p>
        </p:txBody>
      </p:sp>
    </p:spTree>
    <p:extLst>
      <p:ext uri="{BB962C8B-B14F-4D97-AF65-F5344CB8AC3E}">
        <p14:creationId xmlns:p14="http://schemas.microsoft.com/office/powerpoint/2010/main" val="186843701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8" name="Title 7"/>
          <p:cNvSpPr>
            <a:spLocks noGrp="1"/>
          </p:cNvSpPr>
          <p:nvPr>
            <p:ph type="title"/>
          </p:nvPr>
        </p:nvSpPr>
        <p:spPr>
          <a:xfrm>
            <a:off x="1024128" y="471509"/>
            <a:ext cx="4389120" cy="1737360"/>
          </a:xfrm>
        </p:spPr>
        <p:txBody>
          <a:bodyPr>
            <a:noAutofit/>
          </a:bodyPr>
          <a:lstStyle>
            <a:lvl1pPr>
              <a:lnSpc>
                <a:spcPct val="80000"/>
              </a:lnSpc>
              <a:defRPr sz="4000"/>
            </a:lvl1pPr>
          </a:lstStyle>
          <a:p>
            <a:r>
              <a:rPr lang="ru-RU"/>
              <a:t>Образец заголовка</a:t>
            </a:r>
            <a:endParaRPr lang="en-US" dirty="0"/>
          </a:p>
        </p:txBody>
      </p:sp>
      <p:sp>
        <p:nvSpPr>
          <p:cNvPr id="3" name="Content Placeholder 2"/>
          <p:cNvSpPr>
            <a:spLocks noGrp="1"/>
          </p:cNvSpPr>
          <p:nvPr>
            <p:ph idx="1"/>
          </p:nvPr>
        </p:nvSpPr>
        <p:spPr>
          <a:xfrm>
            <a:off x="5715000" y="822960"/>
            <a:ext cx="5678424" cy="5184648"/>
          </a:xfrm>
        </p:spPr>
        <p:txBody>
          <a:bodyPr/>
          <a:lstStyle>
            <a:lvl1pPr>
              <a:defRPr sz="2400"/>
            </a:lvl1pPr>
            <a:lvl2pPr>
              <a:defRPr sz="2000"/>
            </a:lvl2pPr>
            <a:lvl3pPr>
              <a:defRPr sz="16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Text Placeholder 3"/>
          <p:cNvSpPr>
            <a:spLocks noGrp="1"/>
          </p:cNvSpPr>
          <p:nvPr>
            <p:ph type="body" sz="half" idx="2"/>
          </p:nvPr>
        </p:nvSpPr>
        <p:spPr>
          <a:xfrm>
            <a:off x="1024128" y="2257506"/>
            <a:ext cx="4389120" cy="3762294"/>
          </a:xfrm>
        </p:spPr>
        <p:txBody>
          <a:bodyPr lIns="91440" rIns="91440">
            <a:normAutofit/>
          </a:bodyPr>
          <a:lstStyle>
            <a:lvl1pPr marL="0" indent="0">
              <a:lnSpc>
                <a:spcPct val="108000"/>
              </a:lnSpc>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Date Placeholder 4"/>
          <p:cNvSpPr>
            <a:spLocks noGrp="1"/>
          </p:cNvSpPr>
          <p:nvPr>
            <p:ph type="dt" sz="half" idx="10"/>
          </p:nvPr>
        </p:nvSpPr>
        <p:spPr/>
        <p:txBody>
          <a:bodyPr/>
          <a:lstStyle/>
          <a:p>
            <a:fld id="{8BA285FF-91F7-4E61-B44B-61779C1EB42D}" type="datetime1">
              <a:rPr lang="ru-RU" smtClean="0"/>
              <a:t>07.10.2020</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62E3C9A6-F3DD-B646-91FD-05B88D074E19}" type="slidenum">
              <a:rPr lang="ru-RU" smtClean="0"/>
              <a:t>‹#›</a:t>
            </a:fld>
            <a:endParaRPr lang="ru-RU"/>
          </a:p>
        </p:txBody>
      </p:sp>
    </p:spTree>
    <p:extLst>
      <p:ext uri="{BB962C8B-B14F-4D97-AF65-F5344CB8AC3E}">
        <p14:creationId xmlns:p14="http://schemas.microsoft.com/office/powerpoint/2010/main" val="9526913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457200" y="4960138"/>
            <a:ext cx="7772400" cy="1463040"/>
          </a:xfrm>
        </p:spPr>
        <p:txBody>
          <a:bodyPr anchor="ctr">
            <a:normAutofit/>
          </a:bodyPr>
          <a:lstStyle>
            <a:lvl1pPr algn="r">
              <a:defRPr sz="5000" spc="200" baseline="0"/>
            </a:lvl1pPr>
          </a:lstStyle>
          <a:p>
            <a:r>
              <a:rPr lang="ru-RU"/>
              <a:t>Образец заголовка</a:t>
            </a:r>
            <a:endParaRPr lang="en-US" dirty="0"/>
          </a:p>
        </p:txBody>
      </p:sp>
      <p:sp>
        <p:nvSpPr>
          <p:cNvPr id="3" name="Picture Placeholder 2"/>
          <p:cNvSpPr>
            <a:spLocks noGrp="1" noChangeAspect="1"/>
          </p:cNvSpPr>
          <p:nvPr>
            <p:ph type="pic" idx="1"/>
          </p:nvPr>
        </p:nvSpPr>
        <p:spPr>
          <a:xfrm>
            <a:off x="0" y="-1"/>
            <a:ext cx="12188952" cy="4572000"/>
          </a:xfrm>
          <a:solidFill>
            <a:schemeClr val="accent2">
              <a:lumMod val="60000"/>
              <a:lumOff val="40000"/>
            </a:schemeClr>
          </a:solidFill>
        </p:spPr>
        <p:txBody>
          <a:bodyPr lIns="457200" tIns="365760" rIns="45720" bIns="4572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a:t>Вставка рисунка</a:t>
            </a:r>
            <a:endParaRPr lang="en-US" dirty="0"/>
          </a:p>
        </p:txBody>
      </p:sp>
      <p:sp>
        <p:nvSpPr>
          <p:cNvPr id="4" name="Text Placeholder 3"/>
          <p:cNvSpPr>
            <a:spLocks noGrp="1"/>
          </p:cNvSpPr>
          <p:nvPr>
            <p:ph type="body" sz="half" idx="2"/>
          </p:nvPr>
        </p:nvSpPr>
        <p:spPr>
          <a:xfrm>
            <a:off x="8610600" y="4960138"/>
            <a:ext cx="3200400" cy="1463040"/>
          </a:xfrm>
        </p:spPr>
        <p:txBody>
          <a:bodyPr lIns="91440" rIns="91440" anchor="ctr">
            <a:normAutofit/>
          </a:bodyPr>
          <a:lstStyle>
            <a:lvl1pPr marL="0" indent="0">
              <a:lnSpc>
                <a:spcPct val="100000"/>
              </a:lnSpc>
              <a:spcBef>
                <a:spcPts val="0"/>
              </a:spcBef>
              <a:buNone/>
              <a:defRPr sz="1800">
                <a:solidFill>
                  <a:schemeClr val="tx1">
                    <a:lumMod val="90000"/>
                    <a:lumOff val="10000"/>
                  </a:schemeClr>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151E0BA9-1274-4E56-BE34-762CB02F87C4}" type="datetime1">
              <a:rPr lang="ru-RU" smtClean="0"/>
              <a:t>07.10.2020</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62E3C9A6-F3DD-B646-91FD-05B88D074E19}" type="slidenum">
              <a:rPr lang="ru-RU" smtClean="0"/>
              <a:t>‹#›</a:t>
            </a:fld>
            <a:endParaRPr lang="ru-RU"/>
          </a:p>
        </p:txBody>
      </p:sp>
      <p:cxnSp>
        <p:nvCxnSpPr>
          <p:cNvPr id="9" name="Straight Connector 8"/>
          <p:cNvCxnSpPr/>
          <p:nvPr/>
        </p:nvCxnSpPr>
        <p:spPr>
          <a:xfrm flipV="1">
            <a:off x="8386842" y="5264106"/>
            <a:ext cx="0" cy="914400"/>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69181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24128" y="585216"/>
            <a:ext cx="9720072" cy="1499616"/>
          </a:xfrm>
          <a:prstGeom prst="rect">
            <a:avLst/>
          </a:prstGeom>
        </p:spPr>
        <p:txBody>
          <a:bodyPr vert="horz" lIns="91440" tIns="45720" rIns="91440" bIns="45720" rtlCol="0" anchor="ctr">
            <a:normAutofit/>
          </a:bodyPr>
          <a:lstStyle/>
          <a:p>
            <a:r>
              <a:rPr lang="ru-RU"/>
              <a:t>Образец заголовка</a:t>
            </a:r>
            <a:endParaRPr lang="en-US" dirty="0"/>
          </a:p>
        </p:txBody>
      </p:sp>
      <p:sp>
        <p:nvSpPr>
          <p:cNvPr id="3" name="Text Placeholder 2"/>
          <p:cNvSpPr>
            <a:spLocks noGrp="1"/>
          </p:cNvSpPr>
          <p:nvPr>
            <p:ph type="body" idx="1"/>
          </p:nvPr>
        </p:nvSpPr>
        <p:spPr>
          <a:xfrm>
            <a:off x="1024128" y="2286000"/>
            <a:ext cx="9720071" cy="4023360"/>
          </a:xfrm>
          <a:prstGeom prst="rect">
            <a:avLst/>
          </a:prstGeom>
        </p:spPr>
        <p:txBody>
          <a:bodyPr vert="horz" lIns="45720" tIns="45720" rIns="4572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2"/>
          </p:nvPr>
        </p:nvSpPr>
        <p:spPr>
          <a:xfrm>
            <a:off x="1024128" y="6470704"/>
            <a:ext cx="2154142" cy="274320"/>
          </a:xfrm>
          <a:prstGeom prst="rect">
            <a:avLst/>
          </a:prstGeom>
        </p:spPr>
        <p:txBody>
          <a:bodyPr vert="horz" lIns="91440" tIns="45720" rIns="91440" bIns="45720" rtlCol="0" anchor="ctr"/>
          <a:lstStyle>
            <a:lvl1pPr algn="l">
              <a:defRPr sz="1000">
                <a:solidFill>
                  <a:schemeClr val="tx1">
                    <a:lumMod val="90000"/>
                    <a:lumOff val="10000"/>
                  </a:schemeClr>
                </a:solidFill>
                <a:latin typeface="+mj-lt"/>
              </a:defRPr>
            </a:lvl1pPr>
          </a:lstStyle>
          <a:p>
            <a:fld id="{660B6287-31E7-48D9-856E-3F11FECB4239}" type="datetime1">
              <a:rPr lang="ru-RU" smtClean="0"/>
              <a:t>07.10.2020</a:t>
            </a:fld>
            <a:endParaRPr lang="ru-RU"/>
          </a:p>
        </p:txBody>
      </p:sp>
      <p:sp>
        <p:nvSpPr>
          <p:cNvPr id="5" name="Footer Placeholder 4"/>
          <p:cNvSpPr>
            <a:spLocks noGrp="1"/>
          </p:cNvSpPr>
          <p:nvPr>
            <p:ph type="ftr" sz="quarter" idx="3"/>
          </p:nvPr>
        </p:nvSpPr>
        <p:spPr>
          <a:xfrm>
            <a:off x="4842932" y="6470704"/>
            <a:ext cx="5901458" cy="274320"/>
          </a:xfrm>
          <a:prstGeom prst="rect">
            <a:avLst/>
          </a:prstGeom>
        </p:spPr>
        <p:txBody>
          <a:bodyPr vert="horz" lIns="91440" tIns="45720" rIns="91440" bIns="45720" rtlCol="0" anchor="ctr"/>
          <a:lstStyle>
            <a:lvl1pPr algn="r">
              <a:defRPr sz="1000" cap="all" baseline="0">
                <a:solidFill>
                  <a:schemeClr val="tx1">
                    <a:lumMod val="90000"/>
                    <a:lumOff val="10000"/>
                  </a:schemeClr>
                </a:solidFill>
                <a:latin typeface="+mj-lt"/>
              </a:defRPr>
            </a:lvl1pPr>
          </a:lstStyle>
          <a:p>
            <a:endParaRPr lang="ru-RU"/>
          </a:p>
        </p:txBody>
      </p:sp>
      <p:sp>
        <p:nvSpPr>
          <p:cNvPr id="6" name="Slide Number Placeholder 5"/>
          <p:cNvSpPr>
            <a:spLocks noGrp="1"/>
          </p:cNvSpPr>
          <p:nvPr>
            <p:ph type="sldNum" sz="quarter" idx="4"/>
          </p:nvPr>
        </p:nvSpPr>
        <p:spPr>
          <a:xfrm>
            <a:off x="10837334" y="6470704"/>
            <a:ext cx="973666" cy="274320"/>
          </a:xfrm>
          <a:prstGeom prst="rect">
            <a:avLst/>
          </a:prstGeom>
        </p:spPr>
        <p:txBody>
          <a:bodyPr vert="horz" lIns="91440" tIns="45720" rIns="91440" bIns="45720" rtlCol="0" anchor="ctr"/>
          <a:lstStyle>
            <a:lvl1pPr algn="l">
              <a:defRPr sz="1000">
                <a:solidFill>
                  <a:schemeClr val="tx1">
                    <a:lumMod val="90000"/>
                    <a:lumOff val="10000"/>
                  </a:schemeClr>
                </a:solidFill>
                <a:latin typeface="+mj-lt"/>
              </a:defRPr>
            </a:lvl1pPr>
          </a:lstStyle>
          <a:p>
            <a:fld id="{62E3C9A6-F3DD-B646-91FD-05B88D074E19}" type="slidenum">
              <a:rPr lang="ru-RU" smtClean="0"/>
              <a:t>‹#›</a:t>
            </a:fld>
            <a:endParaRPr lang="ru-RU"/>
          </a:p>
        </p:txBody>
      </p:sp>
      <p:cxnSp>
        <p:nvCxnSpPr>
          <p:cNvPr id="7" name="Straight Connector 6"/>
          <p:cNvCxnSpPr/>
          <p:nvPr/>
        </p:nvCxnSpPr>
        <p:spPr>
          <a:xfrm flipV="1">
            <a:off x="762000" y="826324"/>
            <a:ext cx="0" cy="914400"/>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887842576"/>
      </p:ext>
    </p:extLst>
  </p:cSld>
  <p:clrMap bg1="lt1" tx1="dk1" bg2="lt2" tx2="dk2" accent1="accent1" accent2="accent2" accent3="accent3" accent4="accent4" accent5="accent5" accent6="accent6" hlink="hlink" folHlink="folHlink"/>
  <p:sldLayoutIdLst>
    <p:sldLayoutId id="2147483850" r:id="rId1"/>
    <p:sldLayoutId id="2147483851" r:id="rId2"/>
    <p:sldLayoutId id="2147483852" r:id="rId3"/>
    <p:sldLayoutId id="2147483853" r:id="rId4"/>
    <p:sldLayoutId id="2147483854" r:id="rId5"/>
    <p:sldLayoutId id="2147483855" r:id="rId6"/>
    <p:sldLayoutId id="2147483856" r:id="rId7"/>
    <p:sldLayoutId id="2147483857" r:id="rId8"/>
    <p:sldLayoutId id="2147483858" r:id="rId9"/>
    <p:sldLayoutId id="2147483859" r:id="rId10"/>
    <p:sldLayoutId id="2147483860" r:id="rId11"/>
  </p:sldLayoutIdLst>
  <p:hf hdr="0" ftr="0" dt="0"/>
  <p:txStyles>
    <p:titleStyle>
      <a:lvl1pPr algn="l" defTabSz="914400" rtl="0" eaLnBrk="1" latinLnBrk="0" hangingPunct="1">
        <a:lnSpc>
          <a:spcPct val="80000"/>
        </a:lnSpc>
        <a:spcBef>
          <a:spcPct val="0"/>
        </a:spcBef>
        <a:buNone/>
        <a:defRPr sz="5000" kern="1200" cap="all" spc="100" baseline="0">
          <a:solidFill>
            <a:schemeClr val="tx1">
              <a:lumMod val="90000"/>
              <a:lumOff val="10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2"/>
        </a:buClr>
        <a:buSzPct val="100000"/>
        <a:buFont typeface="Tw Cen MT" panose="020B0602020104020603" pitchFamily="34" charset="0"/>
        <a:buChar char=" "/>
        <a:defRPr sz="2200" kern="1200">
          <a:solidFill>
            <a:schemeClr val="tx1"/>
          </a:solidFill>
          <a:latin typeface="+mn-lt"/>
          <a:ea typeface="+mn-ea"/>
          <a:cs typeface="+mn-cs"/>
        </a:defRPr>
      </a:lvl1pPr>
      <a:lvl2pPr marL="265176" indent="-137160" algn="l" defTabSz="914400" rtl="0" eaLnBrk="1" latinLnBrk="0" hangingPunct="1">
        <a:lnSpc>
          <a:spcPct val="90000"/>
        </a:lnSpc>
        <a:spcBef>
          <a:spcPts val="200"/>
        </a:spcBef>
        <a:spcAft>
          <a:spcPts val="400"/>
        </a:spcAft>
        <a:buClr>
          <a:schemeClr val="accent2"/>
        </a:buClr>
        <a:buFont typeface="Wingdings 3" pitchFamily="18" charset="2"/>
        <a:buChar char=""/>
        <a:defRPr sz="1800" kern="1200">
          <a:solidFill>
            <a:schemeClr val="tx1"/>
          </a:solidFill>
          <a:latin typeface="+mn-lt"/>
          <a:ea typeface="+mn-ea"/>
          <a:cs typeface="+mn-cs"/>
        </a:defRPr>
      </a:lvl2pPr>
      <a:lvl3pPr marL="448056"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3pPr>
      <a:lvl4pPr marL="594360"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4pPr>
      <a:lvl5pPr marL="777240"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2.xml"/><Relationship Id="rId5" Type="http://schemas.openxmlformats.org/officeDocument/2006/relationships/image" Target="../media/image6.png"/><Relationship Id="rId4" Type="http://schemas.openxmlformats.org/officeDocument/2006/relationships/image" Target="../media/image5.png"/></Relationships>
</file>

<file path=ppt/slides/_rels/slide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5.xml"/><Relationship Id="rId1" Type="http://schemas.openxmlformats.org/officeDocument/2006/relationships/slideLayout" Target="../slideLayouts/slideLayout2.xml"/><Relationship Id="rId5" Type="http://schemas.openxmlformats.org/officeDocument/2006/relationships/image" Target="../media/image9.png"/><Relationship Id="rId4" Type="http://schemas.openxmlformats.org/officeDocument/2006/relationships/image" Target="../media/image8.png"/></Relationships>
</file>

<file path=ppt/slides/_rels/slide7.xml.rels><?xml version="1.0" encoding="UTF-8" standalone="yes"?>
<Relationships xmlns="http://schemas.openxmlformats.org/package/2006/relationships"><Relationship Id="rId3" Type="http://schemas.openxmlformats.org/officeDocument/2006/relationships/image" Target="../media/image10.png"/><Relationship Id="rId7" Type="http://schemas.openxmlformats.org/officeDocument/2006/relationships/image" Target="../media/image14.png"/><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image" Target="../media/image13.png"/><Relationship Id="rId5" Type="http://schemas.openxmlformats.org/officeDocument/2006/relationships/image" Target="../media/image12.png"/><Relationship Id="rId4" Type="http://schemas.openxmlformats.org/officeDocument/2006/relationships/image" Target="../media/image11.jpeg"/></Relationships>
</file>

<file path=ppt/slides/_rels/slide8.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7.xml"/><Relationship Id="rId1" Type="http://schemas.openxmlformats.org/officeDocument/2006/relationships/slideLayout" Target="../slideLayouts/slideLayout2.xml"/><Relationship Id="rId6" Type="http://schemas.openxmlformats.org/officeDocument/2006/relationships/image" Target="../media/image18.png"/><Relationship Id="rId5" Type="http://schemas.openxmlformats.org/officeDocument/2006/relationships/image" Target="../media/image17.png"/><Relationship Id="rId4" Type="http://schemas.openxmlformats.org/officeDocument/2006/relationships/image" Target="../media/image16.png"/></Relationships>
</file>

<file path=ppt/slides/_rels/slide9.xml.rels><?xml version="1.0" encoding="UTF-8" standalone="yes"?>
<Relationships xmlns="http://schemas.openxmlformats.org/package/2006/relationships"><Relationship Id="rId3" Type="http://schemas.openxmlformats.org/officeDocument/2006/relationships/image" Target="../media/image19.emf"/><Relationship Id="rId2" Type="http://schemas.openxmlformats.org/officeDocument/2006/relationships/notesSlide" Target="../notesSlides/notesSlide8.xml"/><Relationship Id="rId1" Type="http://schemas.openxmlformats.org/officeDocument/2006/relationships/slideLayout" Target="../slideLayouts/slideLayout2.xml"/><Relationship Id="rId5" Type="http://schemas.openxmlformats.org/officeDocument/2006/relationships/image" Target="../media/image21.emf"/><Relationship Id="rId4" Type="http://schemas.openxmlformats.org/officeDocument/2006/relationships/image" Target="../media/image20.emf"/></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22853" y="4607339"/>
            <a:ext cx="7513982" cy="2206864"/>
          </a:xfrm>
        </p:spPr>
        <p:txBody>
          <a:bodyPr anchor="ctr">
            <a:noAutofit/>
          </a:bodyPr>
          <a:lstStyle/>
          <a:p>
            <a:pPr algn="ctr">
              <a:lnSpc>
                <a:spcPct val="130000"/>
              </a:lnSpc>
              <a:spcBef>
                <a:spcPts val="1200"/>
              </a:spcBef>
              <a:spcAft>
                <a:spcPts val="1200"/>
              </a:spcAft>
            </a:pPr>
            <a:r>
              <a:rPr lang="ru-RU" sz="3200" b="1" cap="none" dirty="0">
                <a:latin typeface="Century Gothic" panose="020B0502020202020204" pitchFamily="34" charset="0"/>
              </a:rPr>
              <a:t>Снижение трансакционных издержек - путь к триумфу цифрового капитализма</a:t>
            </a:r>
          </a:p>
        </p:txBody>
      </p:sp>
      <p:sp>
        <p:nvSpPr>
          <p:cNvPr id="3" name="Подзаголовок 2"/>
          <p:cNvSpPr>
            <a:spLocks noGrp="1"/>
          </p:cNvSpPr>
          <p:nvPr>
            <p:ph type="subTitle" idx="1"/>
          </p:nvPr>
        </p:nvSpPr>
        <p:spPr>
          <a:xfrm>
            <a:off x="8338782" y="5049964"/>
            <a:ext cx="3853218" cy="1737361"/>
          </a:xfrm>
        </p:spPr>
        <p:txBody>
          <a:bodyPr anchor="ctr">
            <a:normAutofit fontScale="85000" lnSpcReduction="20000"/>
          </a:bodyPr>
          <a:lstStyle/>
          <a:p>
            <a:pPr algn="ctr"/>
            <a:r>
              <a:rPr lang="ru-RU" sz="2400" dirty="0">
                <a:latin typeface="Century Gothic" panose="020B0502020202020204" pitchFamily="34" charset="0"/>
              </a:rPr>
              <a:t>Александр КУРДИН</a:t>
            </a:r>
          </a:p>
          <a:p>
            <a:pPr algn="ctr"/>
            <a:r>
              <a:rPr lang="ru-RU" sz="2400" dirty="0">
                <a:latin typeface="Century Gothic" panose="020B0502020202020204" pitchFamily="34" charset="0"/>
              </a:rPr>
              <a:t>Ст. н. с. кафедры конкурентной и промышленной политики</a:t>
            </a:r>
          </a:p>
          <a:p>
            <a:pPr algn="ctr"/>
            <a:r>
              <a:rPr lang="ru-RU" sz="2400" dirty="0">
                <a:latin typeface="Century Gothic" panose="020B0502020202020204" pitchFamily="34" charset="0"/>
              </a:rPr>
              <a:t>экономического факультета МГУ</a:t>
            </a:r>
          </a:p>
          <a:p>
            <a:pPr algn="ctr"/>
            <a:endParaRPr lang="ru-RU" sz="2400" dirty="0">
              <a:latin typeface="Century Gothic" panose="020B0502020202020204" pitchFamily="34" charset="0"/>
            </a:endParaRPr>
          </a:p>
        </p:txBody>
      </p:sp>
      <p:sp>
        <p:nvSpPr>
          <p:cNvPr id="13" name="Заголовок 1">
            <a:extLst>
              <a:ext uri="{FF2B5EF4-FFF2-40B4-BE49-F238E27FC236}">
                <a16:creationId xmlns:a16="http://schemas.microsoft.com/office/drawing/2014/main" id="{C88AAA9B-1794-CD45-B6A2-256BFF026C28}"/>
              </a:ext>
            </a:extLst>
          </p:cNvPr>
          <p:cNvSpPr txBox="1">
            <a:spLocks/>
          </p:cNvSpPr>
          <p:nvPr/>
        </p:nvSpPr>
        <p:spPr>
          <a:xfrm>
            <a:off x="3933446" y="855209"/>
            <a:ext cx="7720107" cy="1737360"/>
          </a:xfrm>
          <a:prstGeom prst="rect">
            <a:avLst/>
          </a:prstGeom>
        </p:spPr>
        <p:txBody>
          <a:bodyPr vert="horz" lIns="91440" tIns="45720" rIns="91440" bIns="45720" rtlCol="0" anchor="ctr">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r">
              <a:lnSpc>
                <a:spcPct val="150000"/>
              </a:lnSpc>
            </a:pPr>
            <a:endParaRPr lang="ru-RU" sz="5000" b="1" dirty="0">
              <a:solidFill>
                <a:srgbClr val="FEC004"/>
              </a:solidFill>
              <a:latin typeface="Century Gothic" panose="020B0502020202020204" pitchFamily="34" charset="0"/>
            </a:endParaRPr>
          </a:p>
        </p:txBody>
      </p:sp>
      <p:pic>
        <p:nvPicPr>
          <p:cNvPr id="15" name="Рисунок 14">
            <a:extLst>
              <a:ext uri="{FF2B5EF4-FFF2-40B4-BE49-F238E27FC236}">
                <a16:creationId xmlns:a16="http://schemas.microsoft.com/office/drawing/2014/main" id="{85F94155-529B-5A43-8559-4D51695E91D9}"/>
              </a:ext>
            </a:extLst>
          </p:cNvPr>
          <p:cNvPicPr>
            <a:picLocks noChangeAspect="1"/>
          </p:cNvPicPr>
          <p:nvPr/>
        </p:nvPicPr>
        <p:blipFill>
          <a:blip r:embed="rId2">
            <a:biLevel thresh="25000"/>
            <a:extLst>
              <a:ext uri="{28A0092B-C50C-407E-A947-70E740481C1C}">
                <a14:useLocalDpi xmlns:a14="http://schemas.microsoft.com/office/drawing/2010/main" val="0"/>
              </a:ext>
            </a:extLst>
          </a:blip>
          <a:stretch>
            <a:fillRect/>
          </a:stretch>
        </p:blipFill>
        <p:spPr>
          <a:xfrm>
            <a:off x="116576" y="123872"/>
            <a:ext cx="1868603" cy="1060692"/>
          </a:xfrm>
          <a:prstGeom prst="rect">
            <a:avLst/>
          </a:prstGeom>
        </p:spPr>
      </p:pic>
      <p:sp>
        <p:nvSpPr>
          <p:cNvPr id="27" name="Заголовок 1">
            <a:extLst>
              <a:ext uri="{FF2B5EF4-FFF2-40B4-BE49-F238E27FC236}">
                <a16:creationId xmlns:a16="http://schemas.microsoft.com/office/drawing/2014/main" id="{E56E9D9D-BF1A-AA44-A2DE-F8B844F32F8D}"/>
              </a:ext>
            </a:extLst>
          </p:cNvPr>
          <p:cNvSpPr txBox="1">
            <a:spLocks/>
          </p:cNvSpPr>
          <p:nvPr/>
        </p:nvSpPr>
        <p:spPr>
          <a:xfrm>
            <a:off x="-275347" y="6274845"/>
            <a:ext cx="3169672" cy="674394"/>
          </a:xfrm>
          <a:prstGeom prst="rect">
            <a:avLst/>
          </a:prstGeom>
        </p:spPr>
        <p:txBody>
          <a:bodyPr vert="horz" lIns="91440" tIns="45720" rIns="91440" bIns="45720" rtlCol="0" anchor="ctr">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r"/>
            <a:endParaRPr lang="ru-RU" sz="1700" dirty="0">
              <a:latin typeface="Century Gothic" panose="020B0502020202020204" pitchFamily="34" charset="0"/>
            </a:endParaRPr>
          </a:p>
        </p:txBody>
      </p:sp>
      <p:sp>
        <p:nvSpPr>
          <p:cNvPr id="17" name="Заголовок 1">
            <a:extLst>
              <a:ext uri="{FF2B5EF4-FFF2-40B4-BE49-F238E27FC236}">
                <a16:creationId xmlns:a16="http://schemas.microsoft.com/office/drawing/2014/main" id="{C61B9FDB-544B-4491-8253-CEA8DC66BBFC}"/>
              </a:ext>
            </a:extLst>
          </p:cNvPr>
          <p:cNvSpPr txBox="1">
            <a:spLocks/>
          </p:cNvSpPr>
          <p:nvPr/>
        </p:nvSpPr>
        <p:spPr>
          <a:xfrm>
            <a:off x="3180521" y="83699"/>
            <a:ext cx="8318751" cy="1213316"/>
          </a:xfrm>
          <a:prstGeom prst="rect">
            <a:avLst/>
          </a:prstGeom>
        </p:spPr>
        <p:txBody>
          <a:bodyPr vert="horz" lIns="91440" tIns="45720" rIns="91440" bIns="45720" rtlCol="0" anchor="ctr">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nSpc>
                <a:spcPct val="100000"/>
              </a:lnSpc>
            </a:pPr>
            <a:r>
              <a:rPr lang="ru-RU" sz="2000" b="1" dirty="0">
                <a:solidFill>
                  <a:schemeClr val="bg1"/>
                </a:solidFill>
                <a:latin typeface="Century Gothic" panose="020B0502020202020204" pitchFamily="34" charset="0"/>
              </a:rPr>
              <a:t>Инновационное предпринимательство ИТ-гигантов и цифровая коррозия капитализма</a:t>
            </a:r>
          </a:p>
          <a:p>
            <a:pPr>
              <a:lnSpc>
                <a:spcPct val="100000"/>
              </a:lnSpc>
            </a:pPr>
            <a:r>
              <a:rPr lang="ru-RU" sz="2000" b="1" dirty="0">
                <a:solidFill>
                  <a:schemeClr val="bg1"/>
                </a:solidFill>
                <a:latin typeface="Century Gothic" panose="020B0502020202020204" pitchFamily="34" charset="0"/>
              </a:rPr>
              <a:t>Семинар ЭФ МГУ по цифровой экономике</a:t>
            </a:r>
            <a:r>
              <a:rPr lang="ru-RU" sz="2000" b="1">
                <a:solidFill>
                  <a:schemeClr val="bg1"/>
                </a:solidFill>
                <a:latin typeface="Century Gothic" panose="020B0502020202020204" pitchFamily="34" charset="0"/>
              </a:rPr>
              <a:t>, 7 </a:t>
            </a:r>
            <a:r>
              <a:rPr lang="ru-RU" sz="2000" b="1" dirty="0">
                <a:solidFill>
                  <a:schemeClr val="bg1"/>
                </a:solidFill>
                <a:latin typeface="Century Gothic" panose="020B0502020202020204" pitchFamily="34" charset="0"/>
              </a:rPr>
              <a:t>октября 2020 г.</a:t>
            </a:r>
          </a:p>
        </p:txBody>
      </p:sp>
    </p:spTree>
    <p:extLst>
      <p:ext uri="{BB962C8B-B14F-4D97-AF65-F5344CB8AC3E}">
        <p14:creationId xmlns:p14="http://schemas.microsoft.com/office/powerpoint/2010/main" val="63940546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24128" y="585216"/>
            <a:ext cx="10786872" cy="1499616"/>
          </a:xfrm>
        </p:spPr>
        <p:txBody>
          <a:bodyPr>
            <a:normAutofit fontScale="90000"/>
          </a:bodyPr>
          <a:lstStyle/>
          <a:p>
            <a:r>
              <a:rPr lang="ru-RU" sz="4000" b="1" cap="none" dirty="0">
                <a:solidFill>
                  <a:schemeClr val="accent2">
                    <a:lumMod val="75000"/>
                  </a:schemeClr>
                </a:solidFill>
                <a:latin typeface="Century Gothic" panose="020B0502020202020204" pitchFamily="34" charset="0"/>
              </a:rPr>
              <a:t>Цифровая экономика помогает свободному рынку шагать через провалы</a:t>
            </a:r>
          </a:p>
        </p:txBody>
      </p:sp>
      <p:sp>
        <p:nvSpPr>
          <p:cNvPr id="5" name="Номер слайда 4"/>
          <p:cNvSpPr>
            <a:spLocks noGrp="1"/>
          </p:cNvSpPr>
          <p:nvPr>
            <p:ph type="sldNum" sz="quarter" idx="12"/>
          </p:nvPr>
        </p:nvSpPr>
        <p:spPr/>
        <p:txBody>
          <a:bodyPr>
            <a:normAutofit/>
          </a:bodyPr>
          <a:lstStyle/>
          <a:p>
            <a:pPr>
              <a:defRPr/>
            </a:pPr>
            <a:fld id="{9AD49636-AEDB-4F5B-A6AA-5F7B87806EEA}" type="slidenum">
              <a:rPr lang="ru-RU" smtClean="0"/>
              <a:pPr>
                <a:defRPr/>
              </a:pPr>
              <a:t>10</a:t>
            </a:fld>
            <a:endParaRPr lang="ru-RU"/>
          </a:p>
        </p:txBody>
      </p:sp>
      <p:sp>
        <p:nvSpPr>
          <p:cNvPr id="8" name="Содержимое 2"/>
          <p:cNvSpPr>
            <a:spLocks noGrp="1"/>
          </p:cNvSpPr>
          <p:nvPr>
            <p:ph sz="quarter" idx="1"/>
          </p:nvPr>
        </p:nvSpPr>
        <p:spPr>
          <a:xfrm>
            <a:off x="653067" y="2506031"/>
            <a:ext cx="11054024" cy="3077352"/>
          </a:xfrm>
        </p:spPr>
        <p:txBody>
          <a:bodyPr>
            <a:normAutofit/>
          </a:bodyPr>
          <a:lstStyle/>
          <a:p>
            <a:pPr indent="457200" algn="just">
              <a:buFont typeface="Wingdings" panose="05000000000000000000" pitchFamily="2" charset="2"/>
              <a:buChar char="v"/>
            </a:pPr>
            <a:r>
              <a:rPr lang="ru-RU" sz="2800" dirty="0">
                <a:latin typeface="Century Gothic" panose="020B0502020202020204" pitchFamily="34" charset="0"/>
              </a:rPr>
              <a:t>Цифровые технологии зачастую позволяют</a:t>
            </a:r>
          </a:p>
          <a:p>
            <a:pPr lvl="1" indent="457200" algn="just">
              <a:buFont typeface="Wingdings" panose="05000000000000000000" pitchFamily="2" charset="2"/>
              <a:buChar char="v"/>
            </a:pPr>
            <a:r>
              <a:rPr lang="ru-RU" sz="2400" dirty="0">
                <a:latin typeface="Century Gothic" panose="020B0502020202020204" pitchFamily="34" charset="0"/>
              </a:rPr>
              <a:t>либо снижать трансакционные издержки участников и обходиться без участия государства, выбирая частные механизмы урегулирования провалов рынка</a:t>
            </a:r>
          </a:p>
          <a:p>
            <a:pPr lvl="1" indent="457200" algn="just">
              <a:buFont typeface="Wingdings" panose="05000000000000000000" pitchFamily="2" charset="2"/>
              <a:buChar char="v"/>
            </a:pPr>
            <a:r>
              <a:rPr lang="ru-RU" sz="2400" dirty="0">
                <a:latin typeface="Century Gothic" panose="020B0502020202020204" pitchFamily="34" charset="0"/>
              </a:rPr>
              <a:t>либо снижать трансакционные издержки государства, давая шанс снизить его воздействие на экономику, реализовать компактное государство  </a:t>
            </a:r>
            <a:endParaRPr lang="en-US" sz="2400" dirty="0">
              <a:latin typeface="Century Gothic" panose="020B0502020202020204" pitchFamily="34" charset="0"/>
            </a:endParaRPr>
          </a:p>
          <a:p>
            <a:pPr indent="457200" algn="just"/>
            <a:endParaRPr lang="en-US" sz="2800" dirty="0">
              <a:latin typeface="Century Gothic" panose="020B0502020202020204" pitchFamily="34" charset="0"/>
            </a:endParaRPr>
          </a:p>
          <a:p>
            <a:pPr indent="457200" algn="just"/>
            <a:endParaRPr lang="en-US" sz="2800" dirty="0"/>
          </a:p>
          <a:p>
            <a:pPr indent="457200" algn="just"/>
            <a:endParaRPr lang="ru-RU" sz="2800" dirty="0"/>
          </a:p>
          <a:p>
            <a:pPr indent="457200" algn="just"/>
            <a:endParaRPr lang="ru-RU" sz="2800" dirty="0"/>
          </a:p>
          <a:p>
            <a:pPr indent="457200" algn="just"/>
            <a:endParaRPr lang="ru-RU" sz="2400" i="1" dirty="0"/>
          </a:p>
          <a:p>
            <a:pPr lvl="1" indent="457200" algn="just"/>
            <a:endParaRPr lang="ru-RU" sz="2000" i="1" dirty="0"/>
          </a:p>
          <a:p>
            <a:pPr indent="457200" algn="just">
              <a:buFont typeface="Wingdings" pitchFamily="2" charset="2"/>
              <a:buNone/>
            </a:pPr>
            <a:endParaRPr lang="ru-RU" sz="2400" dirty="0"/>
          </a:p>
          <a:p>
            <a:pPr indent="457200" algn="just">
              <a:buFont typeface="Wingdings" pitchFamily="2" charset="2"/>
              <a:buNone/>
            </a:pPr>
            <a:endParaRPr lang="ru-RU" sz="2400" dirty="0"/>
          </a:p>
        </p:txBody>
      </p:sp>
    </p:spTree>
    <p:extLst>
      <p:ext uri="{BB962C8B-B14F-4D97-AF65-F5344CB8AC3E}">
        <p14:creationId xmlns:p14="http://schemas.microsoft.com/office/powerpoint/2010/main" val="16092952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z="4000" b="1" cap="none" dirty="0">
                <a:solidFill>
                  <a:schemeClr val="accent2">
                    <a:lumMod val="75000"/>
                  </a:schemeClr>
                </a:solidFill>
                <a:latin typeface="Century Gothic" panose="020B0502020202020204" pitchFamily="34" charset="0"/>
              </a:rPr>
              <a:t>Риски цифровой коррозии</a:t>
            </a:r>
          </a:p>
        </p:txBody>
      </p:sp>
      <p:sp>
        <p:nvSpPr>
          <p:cNvPr id="5" name="Номер слайда 4"/>
          <p:cNvSpPr>
            <a:spLocks noGrp="1"/>
          </p:cNvSpPr>
          <p:nvPr>
            <p:ph type="sldNum" sz="quarter" idx="12"/>
          </p:nvPr>
        </p:nvSpPr>
        <p:spPr/>
        <p:txBody>
          <a:bodyPr>
            <a:normAutofit/>
          </a:bodyPr>
          <a:lstStyle/>
          <a:p>
            <a:pPr>
              <a:defRPr/>
            </a:pPr>
            <a:fld id="{9AD49636-AEDB-4F5B-A6AA-5F7B87806EEA}" type="slidenum">
              <a:rPr lang="ru-RU" smtClean="0"/>
              <a:pPr>
                <a:defRPr/>
              </a:pPr>
              <a:t>11</a:t>
            </a:fld>
            <a:endParaRPr lang="ru-RU"/>
          </a:p>
        </p:txBody>
      </p:sp>
      <p:sp>
        <p:nvSpPr>
          <p:cNvPr id="8" name="Содержимое 2"/>
          <p:cNvSpPr>
            <a:spLocks noGrp="1"/>
          </p:cNvSpPr>
          <p:nvPr>
            <p:ph sz="quarter" idx="1"/>
          </p:nvPr>
        </p:nvSpPr>
        <p:spPr>
          <a:xfrm>
            <a:off x="653067" y="2672286"/>
            <a:ext cx="11054024" cy="3063496"/>
          </a:xfrm>
        </p:spPr>
        <p:txBody>
          <a:bodyPr>
            <a:normAutofit/>
          </a:bodyPr>
          <a:lstStyle/>
          <a:p>
            <a:pPr indent="457200" algn="just">
              <a:buFont typeface="Wingdings" panose="05000000000000000000" pitchFamily="2" charset="2"/>
              <a:buChar char="v"/>
            </a:pPr>
            <a:r>
              <a:rPr lang="ru-RU" sz="2800" dirty="0">
                <a:latin typeface="Century Gothic" panose="020B0502020202020204" pitchFamily="34" charset="0"/>
              </a:rPr>
              <a:t>Повышение трансакционных издержек из-за информационного шума</a:t>
            </a:r>
          </a:p>
          <a:p>
            <a:pPr indent="457200" algn="just">
              <a:buFont typeface="Wingdings" panose="05000000000000000000" pitchFamily="2" charset="2"/>
              <a:buChar char="v"/>
            </a:pPr>
            <a:r>
              <a:rPr lang="ru-RU" sz="2800" dirty="0">
                <a:latin typeface="Century Gothic" panose="020B0502020202020204" pitchFamily="34" charset="0"/>
              </a:rPr>
              <a:t>Злоупотребление цифровыми технологиями при возможностях блокировки неблагоприятных институтов</a:t>
            </a:r>
          </a:p>
          <a:p>
            <a:pPr indent="457200" algn="just">
              <a:buFont typeface="Wingdings" panose="05000000000000000000" pitchFamily="2" charset="2"/>
              <a:buChar char="v"/>
            </a:pPr>
            <a:r>
              <a:rPr lang="ru-RU" sz="2800" dirty="0">
                <a:latin typeface="Century Gothic" panose="020B0502020202020204" pitchFamily="34" charset="0"/>
              </a:rPr>
              <a:t>Отставание системы государственного регулирования</a:t>
            </a:r>
          </a:p>
          <a:p>
            <a:pPr lvl="1" indent="0" algn="just">
              <a:buNone/>
            </a:pPr>
            <a:endParaRPr lang="en-US" sz="2800" dirty="0">
              <a:latin typeface="Century Gothic" panose="020B0502020202020204" pitchFamily="34" charset="0"/>
            </a:endParaRPr>
          </a:p>
          <a:p>
            <a:pPr indent="457200" algn="just"/>
            <a:endParaRPr lang="en-US" sz="2800" dirty="0">
              <a:latin typeface="Century Gothic" panose="020B0502020202020204" pitchFamily="34" charset="0"/>
            </a:endParaRPr>
          </a:p>
          <a:p>
            <a:pPr indent="457200" algn="just"/>
            <a:endParaRPr lang="en-US" sz="2800" dirty="0"/>
          </a:p>
          <a:p>
            <a:pPr indent="457200" algn="just"/>
            <a:endParaRPr lang="ru-RU" sz="2800" dirty="0"/>
          </a:p>
          <a:p>
            <a:pPr indent="457200" algn="just"/>
            <a:endParaRPr lang="ru-RU" sz="2800" dirty="0"/>
          </a:p>
          <a:p>
            <a:pPr indent="457200" algn="just"/>
            <a:endParaRPr lang="ru-RU" sz="2400" i="1" dirty="0"/>
          </a:p>
          <a:p>
            <a:pPr lvl="1" indent="457200" algn="just"/>
            <a:endParaRPr lang="ru-RU" sz="2000" i="1" dirty="0"/>
          </a:p>
          <a:p>
            <a:pPr indent="457200" algn="just">
              <a:buFont typeface="Wingdings" pitchFamily="2" charset="2"/>
              <a:buNone/>
            </a:pPr>
            <a:endParaRPr lang="ru-RU" sz="2400" dirty="0"/>
          </a:p>
          <a:p>
            <a:pPr indent="457200" algn="just">
              <a:buFont typeface="Wingdings" pitchFamily="2" charset="2"/>
              <a:buNone/>
            </a:pPr>
            <a:endParaRPr lang="ru-RU" sz="2400" dirty="0"/>
          </a:p>
        </p:txBody>
      </p:sp>
    </p:spTree>
    <p:extLst>
      <p:ext uri="{BB962C8B-B14F-4D97-AF65-F5344CB8AC3E}">
        <p14:creationId xmlns:p14="http://schemas.microsoft.com/office/powerpoint/2010/main" val="386258240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z="4000" b="1" cap="none" dirty="0">
                <a:solidFill>
                  <a:schemeClr val="accent2">
                    <a:lumMod val="75000"/>
                  </a:schemeClr>
                </a:solidFill>
                <a:latin typeface="Century Gothic" panose="020B0502020202020204" pitchFamily="34" charset="0"/>
              </a:rPr>
              <a:t>«Провалы рынка» - за что критикуют рыночную экономику</a:t>
            </a:r>
          </a:p>
        </p:txBody>
      </p:sp>
      <p:sp>
        <p:nvSpPr>
          <p:cNvPr id="5" name="Номер слайда 4"/>
          <p:cNvSpPr>
            <a:spLocks noGrp="1"/>
          </p:cNvSpPr>
          <p:nvPr>
            <p:ph type="sldNum" sz="quarter" idx="12"/>
          </p:nvPr>
        </p:nvSpPr>
        <p:spPr/>
        <p:txBody>
          <a:bodyPr>
            <a:normAutofit/>
          </a:bodyPr>
          <a:lstStyle/>
          <a:p>
            <a:pPr>
              <a:defRPr/>
            </a:pPr>
            <a:fld id="{9AD49636-AEDB-4F5B-A6AA-5F7B87806EEA}" type="slidenum">
              <a:rPr lang="ru-RU" smtClean="0"/>
              <a:pPr>
                <a:defRPr/>
              </a:pPr>
              <a:t>2</a:t>
            </a:fld>
            <a:endParaRPr lang="ru-RU"/>
          </a:p>
        </p:txBody>
      </p:sp>
      <p:sp>
        <p:nvSpPr>
          <p:cNvPr id="8" name="Содержимое 2"/>
          <p:cNvSpPr>
            <a:spLocks noGrp="1"/>
          </p:cNvSpPr>
          <p:nvPr>
            <p:ph sz="quarter" idx="1"/>
          </p:nvPr>
        </p:nvSpPr>
        <p:spPr>
          <a:xfrm>
            <a:off x="653067" y="2076540"/>
            <a:ext cx="11054024" cy="3105060"/>
          </a:xfrm>
        </p:spPr>
        <p:txBody>
          <a:bodyPr>
            <a:normAutofit/>
          </a:bodyPr>
          <a:lstStyle/>
          <a:p>
            <a:pPr indent="457200" algn="just"/>
            <a:r>
              <a:rPr lang="en-US" sz="2800" dirty="0">
                <a:latin typeface="Century Gothic" panose="020B0502020202020204" pitchFamily="34" charset="0"/>
              </a:rPr>
              <a:t>… much of the history of economics can be read as a discussion of whether, and the extent to which, the self-interested actions of private agents, channeled through the market, will redound to the larger social interest. For much of this history, the answers given were negative, and it was assumed that the corrective hand of the state was needed as a constant and consistent regulating force.</a:t>
            </a:r>
          </a:p>
          <a:p>
            <a:pPr indent="457200" algn="just"/>
            <a:endParaRPr lang="ru-RU" sz="2800" dirty="0">
              <a:latin typeface="Century Gothic" panose="020B0502020202020204" pitchFamily="34" charset="0"/>
            </a:endParaRPr>
          </a:p>
          <a:p>
            <a:pPr indent="457200" algn="just"/>
            <a:endParaRPr lang="ru-RU" sz="2800" dirty="0">
              <a:latin typeface="Century Gothic" panose="020B0502020202020204" pitchFamily="34" charset="0"/>
            </a:endParaRPr>
          </a:p>
          <a:p>
            <a:pPr indent="457200" algn="just"/>
            <a:endParaRPr lang="ru-RU" sz="2400" i="1" dirty="0">
              <a:latin typeface="Century Gothic" panose="020B0502020202020204" pitchFamily="34" charset="0"/>
            </a:endParaRPr>
          </a:p>
          <a:p>
            <a:pPr lvl="1" indent="457200" algn="just"/>
            <a:endParaRPr lang="ru-RU" sz="2000" i="1" dirty="0">
              <a:latin typeface="Century Gothic" panose="020B0502020202020204" pitchFamily="34" charset="0"/>
            </a:endParaRPr>
          </a:p>
          <a:p>
            <a:pPr indent="457200" algn="just">
              <a:buFont typeface="Wingdings" pitchFamily="2" charset="2"/>
              <a:buNone/>
            </a:pPr>
            <a:endParaRPr lang="ru-RU" sz="2400" dirty="0">
              <a:latin typeface="Century Gothic" panose="020B0502020202020204" pitchFamily="34" charset="0"/>
            </a:endParaRPr>
          </a:p>
          <a:p>
            <a:pPr indent="457200" algn="just">
              <a:buFont typeface="Wingdings" pitchFamily="2" charset="2"/>
              <a:buNone/>
            </a:pPr>
            <a:endParaRPr lang="ru-RU" sz="2400" dirty="0">
              <a:latin typeface="Century Gothic" panose="020B0502020202020204" pitchFamily="34" charset="0"/>
            </a:endParaRPr>
          </a:p>
        </p:txBody>
      </p:sp>
      <p:sp>
        <p:nvSpPr>
          <p:cNvPr id="3" name="TextBox 2">
            <a:extLst>
              <a:ext uri="{FF2B5EF4-FFF2-40B4-BE49-F238E27FC236}">
                <a16:creationId xmlns:a16="http://schemas.microsoft.com/office/drawing/2014/main" id="{CDB1552D-B010-4F68-B837-0FFDFB5B8834}"/>
              </a:ext>
            </a:extLst>
          </p:cNvPr>
          <p:cNvSpPr txBox="1"/>
          <p:nvPr/>
        </p:nvSpPr>
        <p:spPr>
          <a:xfrm>
            <a:off x="3976255" y="5444836"/>
            <a:ext cx="8021781" cy="830997"/>
          </a:xfrm>
          <a:prstGeom prst="rect">
            <a:avLst/>
          </a:prstGeom>
          <a:noFill/>
        </p:spPr>
        <p:txBody>
          <a:bodyPr wrap="square" rtlCol="0">
            <a:spAutoFit/>
          </a:bodyPr>
          <a:lstStyle/>
          <a:p>
            <a:pPr algn="r"/>
            <a:r>
              <a:rPr lang="en-US" sz="2400" i="1" dirty="0">
                <a:latin typeface="Century Gothic" panose="020B0502020202020204" pitchFamily="34" charset="0"/>
              </a:rPr>
              <a:t>Marciano A., </a:t>
            </a:r>
            <a:r>
              <a:rPr lang="en-US" sz="2400" i="1" dirty="0" err="1">
                <a:latin typeface="Century Gothic" panose="020B0502020202020204" pitchFamily="34" charset="0"/>
              </a:rPr>
              <a:t>Medema</a:t>
            </a:r>
            <a:r>
              <a:rPr lang="en-US" sz="2400" i="1" dirty="0">
                <a:latin typeface="Century Gothic" panose="020B0502020202020204" pitchFamily="34" charset="0"/>
              </a:rPr>
              <a:t> S. Market Failure in Context // History of Political Economy (2015) 47 (suppl_1): 1–19.</a:t>
            </a:r>
            <a:endParaRPr lang="ru-RU" sz="2400" i="1" dirty="0">
              <a:latin typeface="Century Gothic" panose="020B0502020202020204" pitchFamily="34" charset="0"/>
            </a:endParaRPr>
          </a:p>
        </p:txBody>
      </p:sp>
    </p:spTree>
    <p:extLst>
      <p:ext uri="{BB962C8B-B14F-4D97-AF65-F5344CB8AC3E}">
        <p14:creationId xmlns:p14="http://schemas.microsoft.com/office/powerpoint/2010/main" val="373239561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z="4000" b="1" cap="none" dirty="0">
                <a:solidFill>
                  <a:schemeClr val="accent2">
                    <a:lumMod val="75000"/>
                  </a:schemeClr>
                </a:solidFill>
                <a:latin typeface="Century Gothic" panose="020B0502020202020204" pitchFamily="34" charset="0"/>
              </a:rPr>
              <a:t>«Провалы рынка» - за что критикуют рыночную экономику</a:t>
            </a:r>
          </a:p>
        </p:txBody>
      </p:sp>
      <p:sp>
        <p:nvSpPr>
          <p:cNvPr id="5" name="Номер слайда 4"/>
          <p:cNvSpPr>
            <a:spLocks noGrp="1"/>
          </p:cNvSpPr>
          <p:nvPr>
            <p:ph type="sldNum" sz="quarter" idx="12"/>
          </p:nvPr>
        </p:nvSpPr>
        <p:spPr/>
        <p:txBody>
          <a:bodyPr>
            <a:normAutofit/>
          </a:bodyPr>
          <a:lstStyle/>
          <a:p>
            <a:pPr>
              <a:defRPr/>
            </a:pPr>
            <a:fld id="{9AD49636-AEDB-4F5B-A6AA-5F7B87806EEA}" type="slidenum">
              <a:rPr lang="ru-RU" smtClean="0"/>
              <a:pPr>
                <a:defRPr/>
              </a:pPr>
              <a:t>3</a:t>
            </a:fld>
            <a:endParaRPr lang="ru-RU"/>
          </a:p>
        </p:txBody>
      </p:sp>
      <p:sp>
        <p:nvSpPr>
          <p:cNvPr id="8" name="Содержимое 2"/>
          <p:cNvSpPr>
            <a:spLocks noGrp="1"/>
          </p:cNvSpPr>
          <p:nvPr>
            <p:ph sz="quarter" idx="1"/>
          </p:nvPr>
        </p:nvSpPr>
        <p:spPr>
          <a:xfrm>
            <a:off x="568988" y="2296867"/>
            <a:ext cx="11054024" cy="3563605"/>
          </a:xfrm>
        </p:spPr>
        <p:txBody>
          <a:bodyPr>
            <a:normAutofit/>
          </a:bodyPr>
          <a:lstStyle/>
          <a:p>
            <a:pPr indent="457200" algn="just">
              <a:buFont typeface="Wingdings" panose="05000000000000000000" pitchFamily="2" charset="2"/>
              <a:buChar char="v"/>
            </a:pPr>
            <a:r>
              <a:rPr lang="ru-RU" sz="2800" dirty="0">
                <a:latin typeface="Century Gothic" panose="020B0502020202020204" pitchFamily="34" charset="0"/>
              </a:rPr>
              <a:t>Внешние эффекты</a:t>
            </a:r>
          </a:p>
          <a:p>
            <a:pPr indent="457200" algn="just">
              <a:buFont typeface="Wingdings" panose="05000000000000000000" pitchFamily="2" charset="2"/>
              <a:buChar char="v"/>
            </a:pPr>
            <a:r>
              <a:rPr lang="ru-RU" sz="2800" dirty="0">
                <a:latin typeface="Century Gothic" panose="020B0502020202020204" pitchFamily="34" charset="0"/>
              </a:rPr>
              <a:t>Недопроизводство общественных благ</a:t>
            </a:r>
          </a:p>
          <a:p>
            <a:pPr indent="457200" algn="just">
              <a:buFont typeface="Wingdings" panose="05000000000000000000" pitchFamily="2" charset="2"/>
              <a:buChar char="v"/>
            </a:pPr>
            <a:r>
              <a:rPr lang="ru-RU" sz="2800" dirty="0">
                <a:latin typeface="Century Gothic" panose="020B0502020202020204" pitchFamily="34" charset="0"/>
              </a:rPr>
              <a:t>Асимметрия информации</a:t>
            </a:r>
          </a:p>
          <a:p>
            <a:pPr indent="457200" algn="just">
              <a:buFont typeface="Wingdings" panose="05000000000000000000" pitchFamily="2" charset="2"/>
              <a:buChar char="v"/>
            </a:pPr>
            <a:r>
              <a:rPr lang="ru-RU" sz="2800" dirty="0">
                <a:latin typeface="Century Gothic" panose="020B0502020202020204" pitchFamily="34" charset="0"/>
              </a:rPr>
              <a:t>Монополии – естественные и искусственные</a:t>
            </a:r>
            <a:endParaRPr lang="en-US" sz="2800" dirty="0">
              <a:latin typeface="Century Gothic" panose="020B0502020202020204" pitchFamily="34" charset="0"/>
            </a:endParaRPr>
          </a:p>
          <a:p>
            <a:pPr indent="457200" algn="just">
              <a:buFont typeface="Wingdings" panose="05000000000000000000" pitchFamily="2" charset="2"/>
              <a:buChar char="v"/>
            </a:pPr>
            <a:r>
              <a:rPr lang="ru-RU" sz="2800" dirty="0">
                <a:latin typeface="Century Gothic" panose="020B0502020202020204" pitchFamily="34" charset="0"/>
              </a:rPr>
              <a:t>Неустойчивость развития</a:t>
            </a:r>
            <a:r>
              <a:rPr lang="en-US" sz="2800" dirty="0">
                <a:latin typeface="Century Gothic" panose="020B0502020202020204" pitchFamily="34" charset="0"/>
              </a:rPr>
              <a:t> (</a:t>
            </a:r>
            <a:r>
              <a:rPr lang="ru-RU" sz="2800" dirty="0">
                <a:latin typeface="Century Gothic" panose="020B0502020202020204" pitchFamily="34" charset="0"/>
              </a:rPr>
              <a:t>экологические и социальные проблемы)</a:t>
            </a:r>
          </a:p>
          <a:p>
            <a:pPr indent="0" algn="just">
              <a:buNone/>
            </a:pPr>
            <a:endParaRPr lang="en-US" sz="2800" dirty="0">
              <a:latin typeface="Century Gothic" panose="020B0502020202020204" pitchFamily="34" charset="0"/>
            </a:endParaRPr>
          </a:p>
          <a:p>
            <a:pPr indent="457200" algn="just"/>
            <a:endParaRPr lang="en-US" sz="2800" dirty="0">
              <a:latin typeface="Century Gothic" panose="020B0502020202020204" pitchFamily="34" charset="0"/>
            </a:endParaRPr>
          </a:p>
          <a:p>
            <a:pPr indent="457200" algn="just"/>
            <a:endParaRPr lang="en-US" sz="2800" dirty="0"/>
          </a:p>
          <a:p>
            <a:pPr indent="457200" algn="just"/>
            <a:endParaRPr lang="ru-RU" sz="2800" dirty="0"/>
          </a:p>
          <a:p>
            <a:pPr indent="457200" algn="just"/>
            <a:endParaRPr lang="ru-RU" sz="2800" dirty="0"/>
          </a:p>
          <a:p>
            <a:pPr indent="457200" algn="just"/>
            <a:endParaRPr lang="ru-RU" sz="2400" i="1" dirty="0"/>
          </a:p>
          <a:p>
            <a:pPr lvl="1" indent="457200" algn="just"/>
            <a:endParaRPr lang="ru-RU" sz="2000" i="1" dirty="0"/>
          </a:p>
          <a:p>
            <a:pPr indent="457200" algn="just">
              <a:buFont typeface="Wingdings" pitchFamily="2" charset="2"/>
              <a:buNone/>
            </a:pPr>
            <a:endParaRPr lang="ru-RU" sz="2400" dirty="0"/>
          </a:p>
          <a:p>
            <a:pPr indent="457200" algn="just">
              <a:buFont typeface="Wingdings" pitchFamily="2" charset="2"/>
              <a:buNone/>
            </a:pPr>
            <a:endParaRPr lang="ru-RU" sz="24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24128" y="468027"/>
            <a:ext cx="10332984" cy="1499616"/>
          </a:xfrm>
        </p:spPr>
        <p:txBody>
          <a:bodyPr>
            <a:normAutofit fontScale="90000"/>
          </a:bodyPr>
          <a:lstStyle/>
          <a:p>
            <a:r>
              <a:rPr lang="ru-RU" sz="4000" b="1" cap="none" dirty="0">
                <a:solidFill>
                  <a:schemeClr val="accent2">
                    <a:lumMod val="75000"/>
                  </a:schemeClr>
                </a:solidFill>
                <a:latin typeface="Century Gothic" panose="020B0502020202020204" pitchFamily="34" charset="0"/>
              </a:rPr>
              <a:t>Снижение трансакционных издержек – путь преодоления провалов</a:t>
            </a:r>
          </a:p>
        </p:txBody>
      </p:sp>
      <p:sp>
        <p:nvSpPr>
          <p:cNvPr id="5" name="Номер слайда 4"/>
          <p:cNvSpPr>
            <a:spLocks noGrp="1"/>
          </p:cNvSpPr>
          <p:nvPr>
            <p:ph type="sldNum" sz="quarter" idx="12"/>
          </p:nvPr>
        </p:nvSpPr>
        <p:spPr/>
        <p:txBody>
          <a:bodyPr>
            <a:normAutofit/>
          </a:bodyPr>
          <a:lstStyle/>
          <a:p>
            <a:pPr>
              <a:defRPr/>
            </a:pPr>
            <a:fld id="{9AD49636-AEDB-4F5B-A6AA-5F7B87806EEA}" type="slidenum">
              <a:rPr lang="ru-RU" smtClean="0"/>
              <a:pPr>
                <a:defRPr/>
              </a:pPr>
              <a:t>4</a:t>
            </a:fld>
            <a:endParaRPr lang="ru-RU"/>
          </a:p>
        </p:txBody>
      </p:sp>
      <p:sp>
        <p:nvSpPr>
          <p:cNvPr id="7" name="Текст 14">
            <a:extLst>
              <a:ext uri="{FF2B5EF4-FFF2-40B4-BE49-F238E27FC236}">
                <a16:creationId xmlns:a16="http://schemas.microsoft.com/office/drawing/2014/main" id="{392DEF1B-DC08-4D62-ACFB-BB8429EE0973}"/>
              </a:ext>
            </a:extLst>
          </p:cNvPr>
          <p:cNvSpPr txBox="1">
            <a:spLocks/>
          </p:cNvSpPr>
          <p:nvPr/>
        </p:nvSpPr>
        <p:spPr>
          <a:xfrm>
            <a:off x="6096000" y="1810488"/>
            <a:ext cx="5261112" cy="1292740"/>
          </a:xfrm>
          <a:prstGeom prst="rect">
            <a:avLst/>
          </a:prstGeom>
        </p:spPr>
        <p:txBody>
          <a:bodyPr vert="horz" lIns="137160" tIns="45720" rIns="137160" bIns="45720" rtlCol="0" anchor="ctr">
            <a:normAutofit/>
          </a:bodyPr>
          <a:lstStyle>
            <a:lvl1pPr marL="0" indent="0" algn="l" defTabSz="914400" rtl="0" eaLnBrk="1" latinLnBrk="0" hangingPunct="1">
              <a:lnSpc>
                <a:spcPct val="90000"/>
              </a:lnSpc>
              <a:spcBef>
                <a:spcPts val="0"/>
              </a:spcBef>
              <a:spcAft>
                <a:spcPts val="0"/>
              </a:spcAft>
              <a:buClr>
                <a:schemeClr val="accent2"/>
              </a:buClr>
              <a:buSzPct val="100000"/>
              <a:buFont typeface="Tw Cen MT" panose="020B0602020104020603" pitchFamily="34" charset="0"/>
              <a:buNone/>
              <a:defRPr lang="en-US" sz="2300" b="0" kern="1200" cap="none" baseline="0" dirty="0">
                <a:solidFill>
                  <a:schemeClr val="accent2">
                    <a:lumMod val="75000"/>
                  </a:schemeClr>
                </a:solidFill>
                <a:latin typeface="+mn-lt"/>
                <a:ea typeface="+mn-ea"/>
                <a:cs typeface="+mn-cs"/>
              </a:defRPr>
            </a:lvl1pPr>
            <a:lvl2pPr marL="457200" indent="0" algn="l" defTabSz="914400" rtl="0" eaLnBrk="1" latinLnBrk="0" hangingPunct="1">
              <a:lnSpc>
                <a:spcPct val="90000"/>
              </a:lnSpc>
              <a:spcBef>
                <a:spcPts val="200"/>
              </a:spcBef>
              <a:spcAft>
                <a:spcPts val="400"/>
              </a:spcAft>
              <a:buClr>
                <a:schemeClr val="accent2"/>
              </a:buClr>
              <a:buFont typeface="Wingdings 3" pitchFamily="18" charset="2"/>
              <a:buNone/>
              <a:defRPr sz="2000" b="1" kern="1200">
                <a:solidFill>
                  <a:schemeClr val="tx1"/>
                </a:solidFill>
                <a:latin typeface="+mn-lt"/>
                <a:ea typeface="+mn-ea"/>
                <a:cs typeface="+mn-cs"/>
              </a:defRPr>
            </a:lvl2pPr>
            <a:lvl3pPr marL="914400" indent="0" algn="l" defTabSz="914400" rtl="0" eaLnBrk="1" latinLnBrk="0" hangingPunct="1">
              <a:lnSpc>
                <a:spcPct val="90000"/>
              </a:lnSpc>
              <a:spcBef>
                <a:spcPts val="200"/>
              </a:spcBef>
              <a:spcAft>
                <a:spcPts val="400"/>
              </a:spcAft>
              <a:buClr>
                <a:schemeClr val="accent2"/>
              </a:buClr>
              <a:buFont typeface="Wingdings 3" pitchFamily="18" charset="2"/>
              <a:buNone/>
              <a:defRPr sz="1800" b="1" kern="1200">
                <a:solidFill>
                  <a:schemeClr val="tx1"/>
                </a:solidFill>
                <a:latin typeface="+mn-lt"/>
                <a:ea typeface="+mn-ea"/>
                <a:cs typeface="+mn-cs"/>
              </a:defRPr>
            </a:lvl3pPr>
            <a:lvl4pPr marL="1371600" indent="0" algn="l" defTabSz="914400" rtl="0" eaLnBrk="1" latinLnBrk="0" hangingPunct="1">
              <a:lnSpc>
                <a:spcPct val="90000"/>
              </a:lnSpc>
              <a:spcBef>
                <a:spcPts val="200"/>
              </a:spcBef>
              <a:spcAft>
                <a:spcPts val="400"/>
              </a:spcAft>
              <a:buClr>
                <a:schemeClr val="accent2"/>
              </a:buClr>
              <a:buFont typeface="Wingdings 3" pitchFamily="18" charset="2"/>
              <a:buNone/>
              <a:defRPr sz="1600" b="1" kern="1200">
                <a:solidFill>
                  <a:schemeClr val="tx1"/>
                </a:solidFill>
                <a:latin typeface="+mn-lt"/>
                <a:ea typeface="+mn-ea"/>
                <a:cs typeface="+mn-cs"/>
              </a:defRPr>
            </a:lvl4pPr>
            <a:lvl5pPr marL="1828800" indent="0" algn="l" defTabSz="914400" rtl="0" eaLnBrk="1" latinLnBrk="0" hangingPunct="1">
              <a:lnSpc>
                <a:spcPct val="90000"/>
              </a:lnSpc>
              <a:spcBef>
                <a:spcPts val="200"/>
              </a:spcBef>
              <a:spcAft>
                <a:spcPts val="400"/>
              </a:spcAft>
              <a:buClr>
                <a:schemeClr val="accent2"/>
              </a:buClr>
              <a:buFont typeface="Wingdings 3" pitchFamily="18" charset="2"/>
              <a:buNone/>
              <a:defRPr sz="1600" b="1" kern="1200">
                <a:solidFill>
                  <a:schemeClr val="tx1"/>
                </a:solidFill>
                <a:latin typeface="+mn-lt"/>
                <a:ea typeface="+mn-ea"/>
                <a:cs typeface="+mn-cs"/>
              </a:defRPr>
            </a:lvl5pPr>
            <a:lvl6pPr marL="2286000" indent="0" algn="l" defTabSz="914400" rtl="0" eaLnBrk="1" latinLnBrk="0" hangingPunct="1">
              <a:lnSpc>
                <a:spcPct val="90000"/>
              </a:lnSpc>
              <a:spcBef>
                <a:spcPts val="200"/>
              </a:spcBef>
              <a:spcAft>
                <a:spcPts val="400"/>
              </a:spcAft>
              <a:buClr>
                <a:schemeClr val="accent2"/>
              </a:buClr>
              <a:buFont typeface="Wingdings 3" pitchFamily="18" charset="2"/>
              <a:buNone/>
              <a:defRPr sz="1600" b="1" kern="1200">
                <a:solidFill>
                  <a:schemeClr val="tx1"/>
                </a:solidFill>
                <a:latin typeface="+mn-lt"/>
                <a:ea typeface="+mn-ea"/>
                <a:cs typeface="+mn-cs"/>
              </a:defRPr>
            </a:lvl6pPr>
            <a:lvl7pPr marL="2743200" indent="0" algn="l" defTabSz="914400" rtl="0" eaLnBrk="1" latinLnBrk="0" hangingPunct="1">
              <a:lnSpc>
                <a:spcPct val="90000"/>
              </a:lnSpc>
              <a:spcBef>
                <a:spcPts val="200"/>
              </a:spcBef>
              <a:spcAft>
                <a:spcPts val="400"/>
              </a:spcAft>
              <a:buClr>
                <a:schemeClr val="accent2"/>
              </a:buClr>
              <a:buFont typeface="Wingdings 3" pitchFamily="18" charset="2"/>
              <a:buNone/>
              <a:defRPr sz="1600" b="1" kern="1200">
                <a:solidFill>
                  <a:schemeClr val="tx1"/>
                </a:solidFill>
                <a:latin typeface="+mn-lt"/>
                <a:ea typeface="+mn-ea"/>
                <a:cs typeface="+mn-cs"/>
              </a:defRPr>
            </a:lvl7pPr>
            <a:lvl8pPr marL="3200400" indent="0" algn="l" defTabSz="914400" rtl="0" eaLnBrk="1" latinLnBrk="0" hangingPunct="1">
              <a:lnSpc>
                <a:spcPct val="90000"/>
              </a:lnSpc>
              <a:spcBef>
                <a:spcPts val="200"/>
              </a:spcBef>
              <a:spcAft>
                <a:spcPts val="400"/>
              </a:spcAft>
              <a:buClr>
                <a:schemeClr val="accent2"/>
              </a:buClr>
              <a:buFont typeface="Wingdings 3" pitchFamily="18" charset="2"/>
              <a:buNone/>
              <a:defRPr sz="1600" b="1" kern="1200">
                <a:solidFill>
                  <a:schemeClr val="tx1"/>
                </a:solidFill>
                <a:latin typeface="+mn-lt"/>
                <a:ea typeface="+mn-ea"/>
                <a:cs typeface="+mn-cs"/>
              </a:defRPr>
            </a:lvl8pPr>
            <a:lvl9pPr marL="3657600" indent="0" algn="l" defTabSz="914400" rtl="0" eaLnBrk="1" latinLnBrk="0" hangingPunct="1">
              <a:lnSpc>
                <a:spcPct val="90000"/>
              </a:lnSpc>
              <a:spcBef>
                <a:spcPts val="200"/>
              </a:spcBef>
              <a:spcAft>
                <a:spcPts val="400"/>
              </a:spcAft>
              <a:buClr>
                <a:schemeClr val="accent2"/>
              </a:buClr>
              <a:buFont typeface="Wingdings 3" pitchFamily="18" charset="2"/>
              <a:buNone/>
              <a:defRPr sz="1600" b="1" kern="1200">
                <a:solidFill>
                  <a:schemeClr val="tx1"/>
                </a:solidFill>
                <a:latin typeface="+mn-lt"/>
                <a:ea typeface="+mn-ea"/>
                <a:cs typeface="+mn-cs"/>
              </a:defRPr>
            </a:lvl9pPr>
          </a:lstStyle>
          <a:p>
            <a:pPr marL="342900" indent="-342900">
              <a:buFont typeface="Wingdings" panose="05000000000000000000" pitchFamily="2" charset="2"/>
              <a:buChar char="v"/>
            </a:pPr>
            <a:endParaRPr lang="ru-RU" sz="1800" i="1" dirty="0">
              <a:solidFill>
                <a:schemeClr val="tx1"/>
              </a:solidFill>
              <a:latin typeface="Century Gothic" panose="020B0502020202020204" pitchFamily="34" charset="0"/>
            </a:endParaRPr>
          </a:p>
        </p:txBody>
      </p:sp>
      <p:sp>
        <p:nvSpPr>
          <p:cNvPr id="6" name="Содержимое 2">
            <a:extLst>
              <a:ext uri="{FF2B5EF4-FFF2-40B4-BE49-F238E27FC236}">
                <a16:creationId xmlns:a16="http://schemas.microsoft.com/office/drawing/2014/main" id="{92D10030-2DF5-4F42-9817-AB8C45BB8D58}"/>
              </a:ext>
            </a:extLst>
          </p:cNvPr>
          <p:cNvSpPr>
            <a:spLocks noGrp="1"/>
          </p:cNvSpPr>
          <p:nvPr>
            <p:ph sz="quarter" idx="1"/>
          </p:nvPr>
        </p:nvSpPr>
        <p:spPr>
          <a:xfrm>
            <a:off x="568988" y="2092037"/>
            <a:ext cx="11054024" cy="3768436"/>
          </a:xfrm>
        </p:spPr>
        <p:txBody>
          <a:bodyPr>
            <a:normAutofit fontScale="92500" lnSpcReduction="10000"/>
          </a:bodyPr>
          <a:lstStyle/>
          <a:p>
            <a:pPr indent="457200" algn="just">
              <a:buFont typeface="Wingdings" panose="05000000000000000000" pitchFamily="2" charset="2"/>
              <a:buChar char="v"/>
            </a:pPr>
            <a:r>
              <a:rPr lang="ru-RU" sz="2800" dirty="0">
                <a:latin typeface="Century Gothic" panose="020B0502020202020204" pitchFamily="34" charset="0"/>
              </a:rPr>
              <a:t>Все перечисленные проблемы существуют из-за трансакционных издержек</a:t>
            </a:r>
          </a:p>
          <a:p>
            <a:pPr indent="457200" algn="just">
              <a:buFont typeface="Wingdings" panose="05000000000000000000" pitchFamily="2" charset="2"/>
              <a:buChar char="v"/>
            </a:pPr>
            <a:r>
              <a:rPr lang="ru-RU" sz="2800" dirty="0">
                <a:latin typeface="Century Gothic" panose="020B0502020202020204" pitchFamily="34" charset="0"/>
              </a:rPr>
              <a:t>Без трансакционных издержек частные и общественные издержки равны</a:t>
            </a:r>
          </a:p>
          <a:p>
            <a:pPr indent="457200" algn="just">
              <a:buFont typeface="Wingdings" panose="05000000000000000000" pitchFamily="2" charset="2"/>
              <a:buChar char="v"/>
            </a:pPr>
            <a:r>
              <a:rPr lang="ru-RU" sz="2800" dirty="0">
                <a:latin typeface="Century Gothic" panose="020B0502020202020204" pitchFamily="34" charset="0"/>
              </a:rPr>
              <a:t>Обычно трансакционные издержки помогает экономить государство</a:t>
            </a:r>
          </a:p>
          <a:p>
            <a:pPr indent="457200" algn="just">
              <a:buFont typeface="Wingdings" panose="05000000000000000000" pitchFamily="2" charset="2"/>
              <a:buChar char="v"/>
            </a:pPr>
            <a:r>
              <a:rPr lang="ru-RU" sz="2800" dirty="0">
                <a:latin typeface="Century Gothic" panose="020B0502020202020204" pitchFamily="34" charset="0"/>
              </a:rPr>
              <a:t>Технологии цифровой экономики могут стать важным шагом на пути к снижению трансакционных издержек частным порядком</a:t>
            </a:r>
            <a:endParaRPr lang="en-US" sz="2800" dirty="0">
              <a:latin typeface="Century Gothic" panose="020B0502020202020204" pitchFamily="34" charset="0"/>
            </a:endParaRPr>
          </a:p>
          <a:p>
            <a:pPr indent="457200" algn="just">
              <a:buFont typeface="Wingdings" panose="05000000000000000000" pitchFamily="2" charset="2"/>
              <a:buChar char="v"/>
            </a:pPr>
            <a:endParaRPr lang="en-US" sz="2800" dirty="0">
              <a:latin typeface="Century Gothic" panose="020B0502020202020204" pitchFamily="34" charset="0"/>
            </a:endParaRPr>
          </a:p>
          <a:p>
            <a:pPr indent="457200" algn="just"/>
            <a:endParaRPr lang="en-US" sz="2800" dirty="0"/>
          </a:p>
          <a:p>
            <a:pPr indent="457200" algn="just"/>
            <a:endParaRPr lang="ru-RU" sz="2800" dirty="0"/>
          </a:p>
          <a:p>
            <a:pPr indent="457200" algn="just"/>
            <a:endParaRPr lang="ru-RU" sz="2800" dirty="0"/>
          </a:p>
          <a:p>
            <a:pPr indent="457200" algn="just"/>
            <a:endParaRPr lang="ru-RU" sz="2400" i="1" dirty="0"/>
          </a:p>
          <a:p>
            <a:pPr lvl="1" indent="457200" algn="just"/>
            <a:endParaRPr lang="ru-RU" sz="2000" i="1" dirty="0"/>
          </a:p>
          <a:p>
            <a:pPr indent="457200" algn="just">
              <a:buFont typeface="Wingdings" pitchFamily="2" charset="2"/>
              <a:buNone/>
            </a:pPr>
            <a:endParaRPr lang="ru-RU" sz="2400" dirty="0"/>
          </a:p>
          <a:p>
            <a:pPr indent="457200" algn="just">
              <a:buFont typeface="Wingdings" pitchFamily="2" charset="2"/>
              <a:buNone/>
            </a:pPr>
            <a:endParaRPr lang="ru-RU" sz="24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z="4000" b="1" cap="none" dirty="0">
                <a:solidFill>
                  <a:schemeClr val="accent2">
                    <a:lumMod val="75000"/>
                  </a:schemeClr>
                </a:solidFill>
                <a:latin typeface="Century Gothic" panose="020B0502020202020204" pitchFamily="34" charset="0"/>
              </a:rPr>
              <a:t>Внешние эффекты</a:t>
            </a:r>
          </a:p>
        </p:txBody>
      </p:sp>
      <p:sp>
        <p:nvSpPr>
          <p:cNvPr id="5" name="Номер слайда 4"/>
          <p:cNvSpPr>
            <a:spLocks noGrp="1"/>
          </p:cNvSpPr>
          <p:nvPr>
            <p:ph type="sldNum" sz="quarter" idx="12"/>
          </p:nvPr>
        </p:nvSpPr>
        <p:spPr/>
        <p:txBody>
          <a:bodyPr>
            <a:normAutofit/>
          </a:bodyPr>
          <a:lstStyle/>
          <a:p>
            <a:pPr>
              <a:defRPr/>
            </a:pPr>
            <a:fld id="{9AD49636-AEDB-4F5B-A6AA-5F7B87806EEA}" type="slidenum">
              <a:rPr lang="ru-RU" smtClean="0"/>
              <a:pPr>
                <a:defRPr/>
              </a:pPr>
              <a:t>5</a:t>
            </a:fld>
            <a:endParaRPr lang="ru-RU"/>
          </a:p>
        </p:txBody>
      </p:sp>
      <p:sp>
        <p:nvSpPr>
          <p:cNvPr id="8" name="Содержимое 2"/>
          <p:cNvSpPr>
            <a:spLocks noGrp="1"/>
          </p:cNvSpPr>
          <p:nvPr>
            <p:ph sz="quarter" idx="1"/>
          </p:nvPr>
        </p:nvSpPr>
        <p:spPr>
          <a:xfrm>
            <a:off x="653068" y="2076539"/>
            <a:ext cx="6398896" cy="4394165"/>
          </a:xfrm>
        </p:spPr>
        <p:txBody>
          <a:bodyPr>
            <a:normAutofit fontScale="92500" lnSpcReduction="10000"/>
          </a:bodyPr>
          <a:lstStyle/>
          <a:p>
            <a:pPr indent="457200" algn="just">
              <a:buFont typeface="Wingdings" panose="05000000000000000000" pitchFamily="2" charset="2"/>
              <a:buChar char="v"/>
            </a:pPr>
            <a:r>
              <a:rPr lang="ru-RU" sz="2800" dirty="0">
                <a:latin typeface="Century Gothic" panose="020B0502020202020204" pitchFamily="34" charset="0"/>
              </a:rPr>
              <a:t>Спецификация и трансфер прав собственности:</a:t>
            </a:r>
            <a:r>
              <a:rPr lang="en-US" sz="2800" dirty="0">
                <a:latin typeface="Century Gothic" panose="020B0502020202020204" pitchFamily="34" charset="0"/>
              </a:rPr>
              <a:t> </a:t>
            </a:r>
            <a:r>
              <a:rPr lang="ru-RU" sz="2800" dirty="0">
                <a:latin typeface="Century Gothic" panose="020B0502020202020204" pitchFamily="34" charset="0"/>
              </a:rPr>
              <a:t>новые решения появляются</a:t>
            </a:r>
          </a:p>
          <a:p>
            <a:pPr lvl="1" indent="457200" algn="just">
              <a:buFont typeface="Wingdings" panose="05000000000000000000" pitchFamily="2" charset="2"/>
              <a:buChar char="v"/>
            </a:pPr>
            <a:r>
              <a:rPr lang="ru-RU" sz="2400" dirty="0">
                <a:latin typeface="Century Gothic" panose="020B0502020202020204" pitchFamily="34" charset="0"/>
              </a:rPr>
              <a:t>Пример с персональными данными (см. также </a:t>
            </a:r>
            <a:r>
              <a:rPr lang="en-US" sz="2400" dirty="0">
                <a:latin typeface="Century Gothic" panose="020B0502020202020204" pitchFamily="34" charset="0"/>
              </a:rPr>
              <a:t>Economides N., </a:t>
            </a:r>
            <a:r>
              <a:rPr lang="en-US" sz="2400" dirty="0" err="1">
                <a:latin typeface="Century Gothic" panose="020B0502020202020204" pitchFamily="34" charset="0"/>
              </a:rPr>
              <a:t>Lianos</a:t>
            </a:r>
            <a:r>
              <a:rPr lang="en-US" sz="2400" dirty="0">
                <a:latin typeface="Century Gothic" panose="020B0502020202020204" pitchFamily="34" charset="0"/>
              </a:rPr>
              <a:t> I. Restrictions on Privacy and Exploitation in the Digital Economy: A Market Failure Perspective. Competition Policy International. Sep. 2020)</a:t>
            </a:r>
            <a:endParaRPr lang="ru-RU" sz="2400" dirty="0">
              <a:latin typeface="Century Gothic" panose="020B0502020202020204" pitchFamily="34" charset="0"/>
            </a:endParaRPr>
          </a:p>
          <a:p>
            <a:pPr indent="457200" algn="just">
              <a:buFont typeface="Wingdings" panose="05000000000000000000" pitchFamily="2" charset="2"/>
              <a:buChar char="v"/>
            </a:pPr>
            <a:r>
              <a:rPr lang="ru-RU" sz="2800" dirty="0">
                <a:latin typeface="Century Gothic" panose="020B0502020202020204" pitchFamily="34" charset="0"/>
              </a:rPr>
              <a:t>Идентификация источников ВЭ упрощается</a:t>
            </a:r>
          </a:p>
          <a:p>
            <a:pPr lvl="1" indent="457200" algn="just">
              <a:buFont typeface="Wingdings" panose="05000000000000000000" pitchFamily="2" charset="2"/>
              <a:buChar char="v"/>
            </a:pPr>
            <a:r>
              <a:rPr lang="ru-RU" sz="2400" dirty="0">
                <a:latin typeface="Century Gothic" panose="020B0502020202020204" pitchFamily="34" charset="0"/>
              </a:rPr>
              <a:t>Пример с загрязнением воздуха и </a:t>
            </a:r>
            <a:r>
              <a:rPr lang="en-US" sz="2400" dirty="0" err="1">
                <a:latin typeface="Century Gothic" panose="020B0502020202020204" pitchFamily="34" charset="0"/>
              </a:rPr>
              <a:t>Breezometer</a:t>
            </a:r>
            <a:endParaRPr lang="en-US" sz="2400" dirty="0">
              <a:latin typeface="Century Gothic" panose="020B0502020202020204" pitchFamily="34" charset="0"/>
            </a:endParaRPr>
          </a:p>
          <a:p>
            <a:pPr indent="457200" algn="just"/>
            <a:endParaRPr lang="en-US" sz="2800" dirty="0"/>
          </a:p>
          <a:p>
            <a:pPr indent="457200" algn="just"/>
            <a:endParaRPr lang="ru-RU" sz="2800" dirty="0"/>
          </a:p>
          <a:p>
            <a:pPr indent="457200" algn="just"/>
            <a:endParaRPr lang="ru-RU" sz="2800" dirty="0"/>
          </a:p>
          <a:p>
            <a:pPr indent="457200" algn="just"/>
            <a:endParaRPr lang="ru-RU" sz="2400" i="1" dirty="0"/>
          </a:p>
          <a:p>
            <a:pPr lvl="1" indent="457200" algn="just"/>
            <a:endParaRPr lang="ru-RU" sz="2000" i="1" dirty="0"/>
          </a:p>
          <a:p>
            <a:pPr indent="457200" algn="just">
              <a:buFont typeface="Wingdings" pitchFamily="2" charset="2"/>
              <a:buNone/>
            </a:pPr>
            <a:endParaRPr lang="ru-RU" sz="2400" dirty="0"/>
          </a:p>
          <a:p>
            <a:pPr indent="457200" algn="just">
              <a:buFont typeface="Wingdings" pitchFamily="2" charset="2"/>
              <a:buNone/>
            </a:pPr>
            <a:endParaRPr lang="ru-RU" sz="2400" dirty="0"/>
          </a:p>
        </p:txBody>
      </p:sp>
      <p:pic>
        <p:nvPicPr>
          <p:cNvPr id="3" name="Рисунок 2">
            <a:extLst>
              <a:ext uri="{FF2B5EF4-FFF2-40B4-BE49-F238E27FC236}">
                <a16:creationId xmlns:a16="http://schemas.microsoft.com/office/drawing/2014/main" id="{BE9EC3D0-C091-4D05-9E30-1631200B7D87}"/>
              </a:ext>
            </a:extLst>
          </p:cNvPr>
          <p:cNvPicPr>
            <a:picLocks noChangeAspect="1"/>
          </p:cNvPicPr>
          <p:nvPr/>
        </p:nvPicPr>
        <p:blipFill>
          <a:blip r:embed="rId3"/>
          <a:stretch>
            <a:fillRect/>
          </a:stretch>
        </p:blipFill>
        <p:spPr>
          <a:xfrm>
            <a:off x="7051964" y="1569072"/>
            <a:ext cx="5101936" cy="2077941"/>
          </a:xfrm>
          <a:prstGeom prst="rect">
            <a:avLst/>
          </a:prstGeom>
        </p:spPr>
      </p:pic>
      <p:pic>
        <p:nvPicPr>
          <p:cNvPr id="6" name="Рисунок 5">
            <a:extLst>
              <a:ext uri="{FF2B5EF4-FFF2-40B4-BE49-F238E27FC236}">
                <a16:creationId xmlns:a16="http://schemas.microsoft.com/office/drawing/2014/main" id="{A4CDB35E-AB24-41B6-BC57-E82E11AE5190}"/>
              </a:ext>
            </a:extLst>
          </p:cNvPr>
          <p:cNvPicPr>
            <a:picLocks noChangeAspect="1"/>
          </p:cNvPicPr>
          <p:nvPr/>
        </p:nvPicPr>
        <p:blipFill>
          <a:blip r:embed="rId4"/>
          <a:stretch>
            <a:fillRect/>
          </a:stretch>
        </p:blipFill>
        <p:spPr>
          <a:xfrm>
            <a:off x="7552926" y="3372693"/>
            <a:ext cx="4592123" cy="1281720"/>
          </a:xfrm>
          <a:prstGeom prst="rect">
            <a:avLst/>
          </a:prstGeom>
        </p:spPr>
      </p:pic>
      <p:pic>
        <p:nvPicPr>
          <p:cNvPr id="12" name="Рисунок 11">
            <a:extLst>
              <a:ext uri="{FF2B5EF4-FFF2-40B4-BE49-F238E27FC236}">
                <a16:creationId xmlns:a16="http://schemas.microsoft.com/office/drawing/2014/main" id="{4D607EC2-8F9F-44BD-BB43-F7BFA0376C54}"/>
              </a:ext>
            </a:extLst>
          </p:cNvPr>
          <p:cNvPicPr>
            <a:picLocks noChangeAspect="1"/>
          </p:cNvPicPr>
          <p:nvPr/>
        </p:nvPicPr>
        <p:blipFill>
          <a:blip r:embed="rId5"/>
          <a:stretch>
            <a:fillRect/>
          </a:stretch>
        </p:blipFill>
        <p:spPr>
          <a:xfrm>
            <a:off x="9324108" y="4776998"/>
            <a:ext cx="1554789" cy="1554789"/>
          </a:xfrm>
          <a:prstGeom prst="rect">
            <a:avLst/>
          </a:prstGeom>
        </p:spPr>
      </p:pic>
    </p:spTree>
    <p:extLst>
      <p:ext uri="{BB962C8B-B14F-4D97-AF65-F5344CB8AC3E}">
        <p14:creationId xmlns:p14="http://schemas.microsoft.com/office/powerpoint/2010/main" val="424925273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z="4000" b="1" cap="none" dirty="0">
                <a:solidFill>
                  <a:schemeClr val="accent2">
                    <a:lumMod val="75000"/>
                  </a:schemeClr>
                </a:solidFill>
                <a:latin typeface="Century Gothic" panose="020B0502020202020204" pitchFamily="34" charset="0"/>
              </a:rPr>
              <a:t>Общественные блага</a:t>
            </a:r>
          </a:p>
        </p:txBody>
      </p:sp>
      <p:sp>
        <p:nvSpPr>
          <p:cNvPr id="5" name="Номер слайда 4"/>
          <p:cNvSpPr>
            <a:spLocks noGrp="1"/>
          </p:cNvSpPr>
          <p:nvPr>
            <p:ph type="sldNum" sz="quarter" idx="12"/>
          </p:nvPr>
        </p:nvSpPr>
        <p:spPr/>
        <p:txBody>
          <a:bodyPr>
            <a:normAutofit/>
          </a:bodyPr>
          <a:lstStyle/>
          <a:p>
            <a:pPr>
              <a:defRPr/>
            </a:pPr>
            <a:fld id="{9AD49636-AEDB-4F5B-A6AA-5F7B87806EEA}" type="slidenum">
              <a:rPr lang="ru-RU" smtClean="0"/>
              <a:pPr>
                <a:defRPr/>
              </a:pPr>
              <a:t>6</a:t>
            </a:fld>
            <a:endParaRPr lang="ru-RU"/>
          </a:p>
        </p:txBody>
      </p:sp>
      <p:sp>
        <p:nvSpPr>
          <p:cNvPr id="8" name="Содержимое 2"/>
          <p:cNvSpPr>
            <a:spLocks noGrp="1"/>
          </p:cNvSpPr>
          <p:nvPr>
            <p:ph sz="quarter" idx="1"/>
          </p:nvPr>
        </p:nvSpPr>
        <p:spPr>
          <a:xfrm>
            <a:off x="653066" y="2076539"/>
            <a:ext cx="6385044" cy="4781461"/>
          </a:xfrm>
        </p:spPr>
        <p:txBody>
          <a:bodyPr>
            <a:normAutofit fontScale="92500" lnSpcReduction="10000"/>
          </a:bodyPr>
          <a:lstStyle/>
          <a:p>
            <a:pPr indent="457200" algn="just">
              <a:buFont typeface="Wingdings" panose="05000000000000000000" pitchFamily="2" charset="2"/>
              <a:buChar char="v"/>
            </a:pPr>
            <a:r>
              <a:rPr lang="ru-RU" sz="2800" dirty="0">
                <a:latin typeface="Century Gothic" panose="020B0502020202020204" pitchFamily="34" charset="0"/>
              </a:rPr>
              <a:t>Решение проблемы коллективных действий в цифровой экономике</a:t>
            </a:r>
          </a:p>
          <a:p>
            <a:pPr lvl="1" indent="457200" algn="just">
              <a:buFont typeface="Wingdings" panose="05000000000000000000" pitchFamily="2" charset="2"/>
              <a:buChar char="v"/>
            </a:pPr>
            <a:r>
              <a:rPr lang="ru-RU" sz="2400" dirty="0">
                <a:latin typeface="Century Gothic" panose="020B0502020202020204" pitchFamily="34" charset="0"/>
              </a:rPr>
              <a:t>Снижение издержек координации</a:t>
            </a:r>
            <a:r>
              <a:rPr lang="en-US" sz="2400" dirty="0">
                <a:latin typeface="Century Gothic" panose="020B0502020202020204" pitchFamily="34" charset="0"/>
              </a:rPr>
              <a:t> </a:t>
            </a:r>
            <a:r>
              <a:rPr lang="ru-RU" sz="2400" dirty="0">
                <a:latin typeface="Century Gothic" panose="020B0502020202020204" pitchFamily="34" charset="0"/>
              </a:rPr>
              <a:t>благодаря специализированным платформам (краудфандинг, петиции…)</a:t>
            </a:r>
          </a:p>
          <a:p>
            <a:pPr lvl="1" indent="457200" algn="just">
              <a:buFont typeface="Wingdings" panose="05000000000000000000" pitchFamily="2" charset="2"/>
              <a:buChar char="v"/>
            </a:pPr>
            <a:r>
              <a:rPr lang="ru-RU" sz="2400" dirty="0">
                <a:latin typeface="Century Gothic" panose="020B0502020202020204" pitchFamily="34" charset="0"/>
              </a:rPr>
              <a:t>Обнаружение безбилетника</a:t>
            </a:r>
            <a:endParaRPr lang="en-US" sz="2400" dirty="0">
              <a:latin typeface="Century Gothic" panose="020B0502020202020204" pitchFamily="34" charset="0"/>
            </a:endParaRPr>
          </a:p>
          <a:p>
            <a:pPr lvl="2" indent="457200" algn="just">
              <a:buFont typeface="Wingdings" panose="05000000000000000000" pitchFamily="2" charset="2"/>
              <a:buChar char="v"/>
            </a:pPr>
            <a:r>
              <a:rPr lang="ru-RU" sz="2000" dirty="0">
                <a:latin typeface="Century Gothic" panose="020B0502020202020204" pitchFamily="34" charset="0"/>
              </a:rPr>
              <a:t>Проблема цифрового пиратства – которое, впрочем, отслеживается</a:t>
            </a:r>
            <a:endParaRPr lang="en-US" sz="2000" dirty="0">
              <a:latin typeface="Century Gothic" panose="020B0502020202020204" pitchFamily="34" charset="0"/>
            </a:endParaRPr>
          </a:p>
          <a:p>
            <a:pPr lvl="2" indent="457200" algn="just">
              <a:buFont typeface="Wingdings" panose="05000000000000000000" pitchFamily="2" charset="2"/>
              <a:buChar char="v"/>
            </a:pPr>
            <a:r>
              <a:rPr lang="ru-RU" sz="2000" dirty="0">
                <a:latin typeface="Century Gothic" panose="020B0502020202020204" pitchFamily="34" charset="0"/>
              </a:rPr>
              <a:t>Снижение издержек производства и цен снижает риски </a:t>
            </a:r>
            <a:r>
              <a:rPr lang="ru-RU" sz="2000" dirty="0" err="1">
                <a:latin typeface="Century Gothic" panose="020B0502020202020204" pitchFamily="34" charset="0"/>
              </a:rPr>
              <a:t>безбилетничества</a:t>
            </a:r>
            <a:endParaRPr lang="ru-RU" sz="2000" dirty="0">
              <a:latin typeface="Century Gothic" panose="020B0502020202020204" pitchFamily="34" charset="0"/>
            </a:endParaRPr>
          </a:p>
          <a:p>
            <a:pPr lvl="2" indent="457200" algn="just">
              <a:buFont typeface="Wingdings" panose="05000000000000000000" pitchFamily="2" charset="2"/>
              <a:buChar char="v"/>
            </a:pPr>
            <a:r>
              <a:rPr lang="ru-RU" sz="2000" dirty="0">
                <a:latin typeface="Century Gothic" panose="020B0502020202020204" pitchFamily="34" charset="0"/>
              </a:rPr>
              <a:t>Выгоды от работы с платформой и участия в сети снижают стимулы к </a:t>
            </a:r>
            <a:r>
              <a:rPr lang="ru-RU" sz="2000" dirty="0" err="1">
                <a:latin typeface="Century Gothic" panose="020B0502020202020204" pitchFamily="34" charset="0"/>
              </a:rPr>
              <a:t>безбилетничеству</a:t>
            </a:r>
            <a:r>
              <a:rPr lang="ru-RU" sz="2000" dirty="0">
                <a:latin typeface="Century Gothic" panose="020B0502020202020204" pitchFamily="34" charset="0"/>
              </a:rPr>
              <a:t> (положительные селективные стимулы)</a:t>
            </a:r>
          </a:p>
          <a:p>
            <a:pPr lvl="2" indent="0" algn="just">
              <a:buNone/>
            </a:pPr>
            <a:r>
              <a:rPr lang="ru-RU" sz="2000" dirty="0">
                <a:latin typeface="Century Gothic" panose="020B0502020202020204" pitchFamily="34" charset="0"/>
              </a:rPr>
              <a:t>(</a:t>
            </a:r>
            <a:r>
              <a:rPr lang="en-US" sz="2000" dirty="0" err="1">
                <a:latin typeface="Century Gothic" panose="020B0502020202020204" pitchFamily="34" charset="0"/>
              </a:rPr>
              <a:t>Olleros</a:t>
            </a:r>
            <a:r>
              <a:rPr lang="en-US" sz="2000" dirty="0">
                <a:latin typeface="Century Gothic" panose="020B0502020202020204" pitchFamily="34" charset="0"/>
              </a:rPr>
              <a:t> F. X. </a:t>
            </a:r>
            <a:r>
              <a:rPr lang="en-US" sz="2000" dirty="0" err="1">
                <a:latin typeface="Century Gothic" panose="020B0502020202020204" pitchFamily="34" charset="0"/>
              </a:rPr>
              <a:t>Antirival</a:t>
            </a:r>
            <a:r>
              <a:rPr lang="en-US" sz="2000" dirty="0">
                <a:latin typeface="Century Gothic" panose="020B0502020202020204" pitchFamily="34" charset="0"/>
              </a:rPr>
              <a:t> goods, network effects and the sharing economy //  First Monday 23, no. 2 (2018))</a:t>
            </a:r>
            <a:endParaRPr lang="ru-RU" sz="2000" dirty="0">
              <a:latin typeface="Century Gothic" panose="020B0502020202020204" pitchFamily="34" charset="0"/>
            </a:endParaRPr>
          </a:p>
          <a:p>
            <a:pPr indent="457200" algn="just"/>
            <a:endParaRPr lang="en-US" sz="2800" dirty="0"/>
          </a:p>
          <a:p>
            <a:pPr indent="457200" algn="just"/>
            <a:endParaRPr lang="ru-RU" sz="2800" dirty="0"/>
          </a:p>
          <a:p>
            <a:pPr indent="457200" algn="just"/>
            <a:endParaRPr lang="ru-RU" sz="2800" dirty="0"/>
          </a:p>
          <a:p>
            <a:pPr indent="457200" algn="just"/>
            <a:endParaRPr lang="ru-RU" sz="2400" i="1" dirty="0"/>
          </a:p>
          <a:p>
            <a:pPr lvl="1" indent="457200" algn="just"/>
            <a:endParaRPr lang="ru-RU" sz="2000" i="1" dirty="0"/>
          </a:p>
          <a:p>
            <a:pPr indent="457200" algn="just">
              <a:buFont typeface="Wingdings" pitchFamily="2" charset="2"/>
              <a:buNone/>
            </a:pPr>
            <a:endParaRPr lang="ru-RU" sz="2400" dirty="0"/>
          </a:p>
          <a:p>
            <a:pPr indent="457200" algn="just">
              <a:buFont typeface="Wingdings" pitchFamily="2" charset="2"/>
              <a:buNone/>
            </a:pPr>
            <a:endParaRPr lang="ru-RU" sz="2400" dirty="0"/>
          </a:p>
        </p:txBody>
      </p:sp>
      <p:pic>
        <p:nvPicPr>
          <p:cNvPr id="3" name="Рисунок 2">
            <a:extLst>
              <a:ext uri="{FF2B5EF4-FFF2-40B4-BE49-F238E27FC236}">
                <a16:creationId xmlns:a16="http://schemas.microsoft.com/office/drawing/2014/main" id="{BFB17388-3937-46F1-AC0F-79DAE590A2C3}"/>
              </a:ext>
            </a:extLst>
          </p:cNvPr>
          <p:cNvPicPr>
            <a:picLocks noChangeAspect="1"/>
          </p:cNvPicPr>
          <p:nvPr/>
        </p:nvPicPr>
        <p:blipFill>
          <a:blip r:embed="rId3"/>
          <a:stretch>
            <a:fillRect/>
          </a:stretch>
        </p:blipFill>
        <p:spPr>
          <a:xfrm>
            <a:off x="7129878" y="2133531"/>
            <a:ext cx="4119563" cy="512657"/>
          </a:xfrm>
          <a:prstGeom prst="rect">
            <a:avLst/>
          </a:prstGeom>
        </p:spPr>
      </p:pic>
      <p:pic>
        <p:nvPicPr>
          <p:cNvPr id="4" name="Рисунок 3">
            <a:extLst>
              <a:ext uri="{FF2B5EF4-FFF2-40B4-BE49-F238E27FC236}">
                <a16:creationId xmlns:a16="http://schemas.microsoft.com/office/drawing/2014/main" id="{5AFE6E4F-FBD2-4EB2-926F-89B16D3BFE6C}"/>
              </a:ext>
            </a:extLst>
          </p:cNvPr>
          <p:cNvPicPr>
            <a:picLocks noChangeAspect="1"/>
          </p:cNvPicPr>
          <p:nvPr/>
        </p:nvPicPr>
        <p:blipFill>
          <a:blip r:embed="rId4"/>
          <a:stretch>
            <a:fillRect/>
          </a:stretch>
        </p:blipFill>
        <p:spPr>
          <a:xfrm>
            <a:off x="9014901" y="2694888"/>
            <a:ext cx="2993361" cy="896216"/>
          </a:xfrm>
          <a:prstGeom prst="rect">
            <a:avLst/>
          </a:prstGeom>
        </p:spPr>
      </p:pic>
      <p:pic>
        <p:nvPicPr>
          <p:cNvPr id="6" name="Рисунок 5">
            <a:extLst>
              <a:ext uri="{FF2B5EF4-FFF2-40B4-BE49-F238E27FC236}">
                <a16:creationId xmlns:a16="http://schemas.microsoft.com/office/drawing/2014/main" id="{C2559E6B-F728-4476-8215-063105312057}"/>
              </a:ext>
            </a:extLst>
          </p:cNvPr>
          <p:cNvPicPr>
            <a:picLocks noChangeAspect="1"/>
          </p:cNvPicPr>
          <p:nvPr/>
        </p:nvPicPr>
        <p:blipFill>
          <a:blip r:embed="rId5"/>
          <a:stretch>
            <a:fillRect/>
          </a:stretch>
        </p:blipFill>
        <p:spPr>
          <a:xfrm>
            <a:off x="7775349" y="3639804"/>
            <a:ext cx="1673451" cy="1380360"/>
          </a:xfrm>
          <a:prstGeom prst="rect">
            <a:avLst/>
          </a:prstGeom>
        </p:spPr>
      </p:pic>
    </p:spTree>
    <p:extLst>
      <p:ext uri="{BB962C8B-B14F-4D97-AF65-F5344CB8AC3E}">
        <p14:creationId xmlns:p14="http://schemas.microsoft.com/office/powerpoint/2010/main" val="161236205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z="4000" b="1" cap="none" dirty="0">
                <a:solidFill>
                  <a:schemeClr val="accent2">
                    <a:lumMod val="75000"/>
                  </a:schemeClr>
                </a:solidFill>
                <a:latin typeface="Century Gothic" panose="020B0502020202020204" pitchFamily="34" charset="0"/>
              </a:rPr>
              <a:t>Монополии и экосистемы</a:t>
            </a:r>
          </a:p>
        </p:txBody>
      </p:sp>
      <p:sp>
        <p:nvSpPr>
          <p:cNvPr id="5" name="Номер слайда 4"/>
          <p:cNvSpPr>
            <a:spLocks noGrp="1"/>
          </p:cNvSpPr>
          <p:nvPr>
            <p:ph type="sldNum" sz="quarter" idx="12"/>
          </p:nvPr>
        </p:nvSpPr>
        <p:spPr/>
        <p:txBody>
          <a:bodyPr>
            <a:normAutofit/>
          </a:bodyPr>
          <a:lstStyle/>
          <a:p>
            <a:pPr>
              <a:defRPr/>
            </a:pPr>
            <a:fld id="{9AD49636-AEDB-4F5B-A6AA-5F7B87806EEA}" type="slidenum">
              <a:rPr lang="ru-RU" smtClean="0"/>
              <a:pPr>
                <a:defRPr/>
              </a:pPr>
              <a:t>7</a:t>
            </a:fld>
            <a:endParaRPr lang="ru-RU"/>
          </a:p>
        </p:txBody>
      </p:sp>
      <p:sp>
        <p:nvSpPr>
          <p:cNvPr id="8" name="Содержимое 2"/>
          <p:cNvSpPr>
            <a:spLocks noGrp="1"/>
          </p:cNvSpPr>
          <p:nvPr>
            <p:ph sz="quarter" idx="1"/>
          </p:nvPr>
        </p:nvSpPr>
        <p:spPr>
          <a:xfrm>
            <a:off x="653067" y="1878619"/>
            <a:ext cx="5442933" cy="4866405"/>
          </a:xfrm>
        </p:spPr>
        <p:txBody>
          <a:bodyPr>
            <a:normAutofit fontScale="92500" lnSpcReduction="10000"/>
          </a:bodyPr>
          <a:lstStyle/>
          <a:p>
            <a:pPr indent="457200" algn="just">
              <a:buFont typeface="Wingdings" panose="05000000000000000000" pitchFamily="2" charset="2"/>
              <a:buChar char="v"/>
            </a:pPr>
            <a:r>
              <a:rPr lang="en-US" sz="2800" dirty="0">
                <a:latin typeface="Century Gothic" panose="020B0502020202020204" pitchFamily="34" charset="0"/>
              </a:rPr>
              <a:t>GAFA</a:t>
            </a:r>
            <a:r>
              <a:rPr lang="ru-RU" sz="2800" dirty="0">
                <a:latin typeface="Century Gothic" panose="020B0502020202020204" pitchFamily="34" charset="0"/>
              </a:rPr>
              <a:t> </a:t>
            </a:r>
            <a:r>
              <a:rPr lang="en-US" sz="2800" dirty="0">
                <a:latin typeface="Century Gothic" panose="020B0502020202020204" pitchFamily="34" charset="0"/>
              </a:rPr>
              <a:t>(GAFAM) – </a:t>
            </a:r>
            <a:r>
              <a:rPr lang="ru-RU" sz="2800" dirty="0">
                <a:latin typeface="Century Gothic" panose="020B0502020202020204" pitchFamily="34" charset="0"/>
              </a:rPr>
              <a:t>одно из «проклятий» современной экономики</a:t>
            </a:r>
            <a:endParaRPr lang="en-US" sz="2800" dirty="0">
              <a:latin typeface="Century Gothic" panose="020B0502020202020204" pitchFamily="34" charset="0"/>
            </a:endParaRPr>
          </a:p>
          <a:p>
            <a:pPr indent="457200" algn="just">
              <a:buFont typeface="Wingdings" panose="05000000000000000000" pitchFamily="2" charset="2"/>
              <a:buChar char="v"/>
            </a:pPr>
            <a:r>
              <a:rPr lang="ru-RU" sz="2800" dirty="0">
                <a:latin typeface="Century Gothic" panose="020B0502020202020204" pitchFamily="34" charset="0"/>
              </a:rPr>
              <a:t>Но все они находятся в конкурентной среде</a:t>
            </a:r>
          </a:p>
          <a:p>
            <a:pPr lvl="1" indent="457200" algn="just">
              <a:buFont typeface="Wingdings" panose="05000000000000000000" pitchFamily="2" charset="2"/>
              <a:buChar char="v"/>
            </a:pPr>
            <a:r>
              <a:rPr lang="ru-RU" sz="2400" dirty="0">
                <a:latin typeface="Century Gothic" panose="020B0502020202020204" pitchFamily="34" charset="0"/>
              </a:rPr>
              <a:t>Каждый получил преимущество в конкурентной борьбе</a:t>
            </a:r>
            <a:endParaRPr lang="en-US" sz="2400" dirty="0">
              <a:latin typeface="Century Gothic" panose="020B0502020202020204" pitchFamily="34" charset="0"/>
            </a:endParaRPr>
          </a:p>
          <a:p>
            <a:pPr lvl="1" indent="457200" algn="just">
              <a:buFont typeface="Wingdings" panose="05000000000000000000" pitchFamily="2" charset="2"/>
              <a:buChar char="v"/>
            </a:pPr>
            <a:r>
              <a:rPr lang="ru-RU" sz="2400" dirty="0">
                <a:latin typeface="Century Gothic" panose="020B0502020202020204" pitchFamily="34" charset="0"/>
              </a:rPr>
              <a:t>И каждый проигрывает конкурентную борьбу на каком-либо поле</a:t>
            </a:r>
          </a:p>
          <a:p>
            <a:pPr lvl="1" indent="457200" algn="just">
              <a:buFont typeface="Wingdings" panose="05000000000000000000" pitchFamily="2" charset="2"/>
              <a:buChar char="v"/>
            </a:pPr>
            <a:r>
              <a:rPr lang="ru-RU" sz="2400" dirty="0">
                <a:latin typeface="Century Gothic" panose="020B0502020202020204" pitchFamily="34" charset="0"/>
              </a:rPr>
              <a:t>Нет никого, кто собрал бы все ключи</a:t>
            </a:r>
          </a:p>
          <a:p>
            <a:pPr lvl="1" indent="457200" algn="just">
              <a:buFont typeface="Wingdings" panose="05000000000000000000" pitchFamily="2" charset="2"/>
              <a:buChar char="v"/>
            </a:pPr>
            <a:r>
              <a:rPr lang="ru-RU" sz="2400" dirty="0">
                <a:latin typeface="Century Gothic" panose="020B0502020202020204" pitchFamily="34" charset="0"/>
              </a:rPr>
              <a:t>Помешать может государство (США </a:t>
            </a:r>
            <a:r>
              <a:rPr lang="en-US" sz="2400" dirty="0">
                <a:latin typeface="Century Gothic" panose="020B0502020202020204" pitchFamily="34" charset="0"/>
              </a:rPr>
              <a:t>v. </a:t>
            </a:r>
            <a:r>
              <a:rPr lang="en-US" sz="2400" dirty="0" err="1">
                <a:latin typeface="Century Gothic" panose="020B0502020202020204" pitchFamily="34" charset="0"/>
              </a:rPr>
              <a:t>TikTok</a:t>
            </a:r>
            <a:r>
              <a:rPr lang="en-US" sz="2400" dirty="0">
                <a:latin typeface="Century Gothic" panose="020B0502020202020204" pitchFamily="34" charset="0"/>
              </a:rPr>
              <a:t>)</a:t>
            </a:r>
            <a:endParaRPr lang="ru-RU" sz="2400" dirty="0">
              <a:latin typeface="Century Gothic" panose="020B0502020202020204" pitchFamily="34" charset="0"/>
            </a:endParaRPr>
          </a:p>
          <a:p>
            <a:pPr indent="457200" algn="just"/>
            <a:endParaRPr lang="en-US" sz="2800" dirty="0"/>
          </a:p>
          <a:p>
            <a:pPr indent="457200" algn="just"/>
            <a:endParaRPr lang="ru-RU" sz="2800" dirty="0"/>
          </a:p>
          <a:p>
            <a:pPr indent="457200" algn="just"/>
            <a:endParaRPr lang="ru-RU" sz="2800" dirty="0"/>
          </a:p>
          <a:p>
            <a:pPr indent="457200" algn="just"/>
            <a:endParaRPr lang="ru-RU" sz="2400" i="1" dirty="0"/>
          </a:p>
          <a:p>
            <a:pPr lvl="1" indent="457200" algn="just"/>
            <a:endParaRPr lang="ru-RU" sz="2000" i="1" dirty="0"/>
          </a:p>
          <a:p>
            <a:pPr indent="457200" algn="just">
              <a:buFont typeface="Wingdings" pitchFamily="2" charset="2"/>
              <a:buNone/>
            </a:pPr>
            <a:endParaRPr lang="ru-RU" sz="2400" dirty="0"/>
          </a:p>
          <a:p>
            <a:pPr indent="457200" algn="just">
              <a:buFont typeface="Wingdings" pitchFamily="2" charset="2"/>
              <a:buNone/>
            </a:pPr>
            <a:endParaRPr lang="ru-RU" sz="2400" dirty="0"/>
          </a:p>
        </p:txBody>
      </p:sp>
      <p:pic>
        <p:nvPicPr>
          <p:cNvPr id="1026" name="Picture 2" descr="Google">
            <a:extLst>
              <a:ext uri="{FF2B5EF4-FFF2-40B4-BE49-F238E27FC236}">
                <a16:creationId xmlns:a16="http://schemas.microsoft.com/office/drawing/2014/main" id="{A1C2AD37-D784-431B-8778-8DF7DAF1705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467061" y="1830003"/>
            <a:ext cx="2978727" cy="1007511"/>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a:extLst>
              <a:ext uri="{FF2B5EF4-FFF2-40B4-BE49-F238E27FC236}">
                <a16:creationId xmlns:a16="http://schemas.microsoft.com/office/drawing/2014/main" id="{A533C757-44E3-40E8-8B81-A4BC5D0A27CE}"/>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650345" y="2713386"/>
            <a:ext cx="2166504" cy="1133469"/>
          </a:xfrm>
          <a:prstGeom prst="rect">
            <a:avLst/>
          </a:prstGeom>
          <a:noFill/>
          <a:extLst>
            <a:ext uri="{909E8E84-426E-40DD-AFC4-6F175D3DCCD1}">
              <a14:hiddenFill xmlns:a14="http://schemas.microsoft.com/office/drawing/2010/main">
                <a:solidFill>
                  <a:srgbClr val="FFFFFF"/>
                </a:solidFill>
              </a14:hiddenFill>
            </a:ext>
          </a:extLst>
        </p:spPr>
      </p:pic>
      <p:pic>
        <p:nvPicPr>
          <p:cNvPr id="1030" name="Picture 6">
            <a:extLst>
              <a:ext uri="{FF2B5EF4-FFF2-40B4-BE49-F238E27FC236}">
                <a16:creationId xmlns:a16="http://schemas.microsoft.com/office/drawing/2014/main" id="{2536C94B-09A6-468E-AF2C-3FF1B1284660}"/>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8319387" y="3557365"/>
            <a:ext cx="2252801" cy="775799"/>
          </a:xfrm>
          <a:prstGeom prst="rect">
            <a:avLst/>
          </a:prstGeom>
          <a:noFill/>
          <a:extLst>
            <a:ext uri="{909E8E84-426E-40DD-AFC4-6F175D3DCCD1}">
              <a14:hiddenFill xmlns:a14="http://schemas.microsoft.com/office/drawing/2010/main">
                <a:solidFill>
                  <a:srgbClr val="FFFFFF"/>
                </a:solidFill>
              </a14:hiddenFill>
            </a:ext>
          </a:extLst>
        </p:spPr>
      </p:pic>
      <p:pic>
        <p:nvPicPr>
          <p:cNvPr id="1032" name="Picture 8">
            <a:extLst>
              <a:ext uri="{FF2B5EF4-FFF2-40B4-BE49-F238E27FC236}">
                <a16:creationId xmlns:a16="http://schemas.microsoft.com/office/drawing/2014/main" id="{8D9B6055-6150-4E68-B809-3B6C85AC9B72}"/>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8890288" y="4167155"/>
            <a:ext cx="1438275" cy="1438275"/>
          </a:xfrm>
          <a:prstGeom prst="rect">
            <a:avLst/>
          </a:prstGeom>
          <a:noFill/>
          <a:extLst>
            <a:ext uri="{909E8E84-426E-40DD-AFC4-6F175D3DCCD1}">
              <a14:hiddenFill xmlns:a14="http://schemas.microsoft.com/office/drawing/2010/main">
                <a:solidFill>
                  <a:srgbClr val="FFFFFF"/>
                </a:solidFill>
              </a14:hiddenFill>
            </a:ext>
          </a:extLst>
        </p:spPr>
      </p:pic>
      <p:pic>
        <p:nvPicPr>
          <p:cNvPr id="1034" name="Picture 10">
            <a:extLst>
              <a:ext uri="{FF2B5EF4-FFF2-40B4-BE49-F238E27FC236}">
                <a16:creationId xmlns:a16="http://schemas.microsoft.com/office/drawing/2014/main" id="{EC98A75E-1EB3-4CC2-85D2-FF3D763F15CC}"/>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9472947" y="5285792"/>
            <a:ext cx="2728774" cy="157220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6962421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z="4000" b="1" cap="none" dirty="0">
                <a:solidFill>
                  <a:schemeClr val="accent2">
                    <a:lumMod val="75000"/>
                  </a:schemeClr>
                </a:solidFill>
                <a:latin typeface="Century Gothic" panose="020B0502020202020204" pitchFamily="34" charset="0"/>
              </a:rPr>
              <a:t>Асимметрия информации</a:t>
            </a:r>
          </a:p>
        </p:txBody>
      </p:sp>
      <p:sp>
        <p:nvSpPr>
          <p:cNvPr id="5" name="Номер слайда 4"/>
          <p:cNvSpPr>
            <a:spLocks noGrp="1"/>
          </p:cNvSpPr>
          <p:nvPr>
            <p:ph type="sldNum" sz="quarter" idx="12"/>
          </p:nvPr>
        </p:nvSpPr>
        <p:spPr/>
        <p:txBody>
          <a:bodyPr>
            <a:normAutofit/>
          </a:bodyPr>
          <a:lstStyle/>
          <a:p>
            <a:pPr>
              <a:defRPr/>
            </a:pPr>
            <a:fld id="{9AD49636-AEDB-4F5B-A6AA-5F7B87806EEA}" type="slidenum">
              <a:rPr lang="ru-RU" smtClean="0"/>
              <a:pPr>
                <a:defRPr/>
              </a:pPr>
              <a:t>8</a:t>
            </a:fld>
            <a:endParaRPr lang="ru-RU"/>
          </a:p>
        </p:txBody>
      </p:sp>
      <p:sp>
        <p:nvSpPr>
          <p:cNvPr id="8" name="Содержимое 2"/>
          <p:cNvSpPr>
            <a:spLocks noGrp="1"/>
          </p:cNvSpPr>
          <p:nvPr>
            <p:ph sz="quarter" idx="1"/>
          </p:nvPr>
        </p:nvSpPr>
        <p:spPr>
          <a:xfrm>
            <a:off x="381000" y="1855994"/>
            <a:ext cx="5424054" cy="4889030"/>
          </a:xfrm>
        </p:spPr>
        <p:txBody>
          <a:bodyPr>
            <a:normAutofit fontScale="92500" lnSpcReduction="20000"/>
          </a:bodyPr>
          <a:lstStyle/>
          <a:p>
            <a:pPr indent="457200" algn="just">
              <a:buFont typeface="Wingdings" panose="05000000000000000000" pitchFamily="2" charset="2"/>
              <a:buChar char="v"/>
            </a:pPr>
            <a:r>
              <a:rPr lang="ru-RU" sz="2800" dirty="0">
                <a:latin typeface="Century Gothic" panose="020B0502020202020204" pitchFamily="34" charset="0"/>
              </a:rPr>
              <a:t>Решается с помощью</a:t>
            </a:r>
          </a:p>
          <a:p>
            <a:pPr lvl="1" indent="457200" algn="just">
              <a:buFont typeface="Wingdings" panose="05000000000000000000" pitchFamily="2" charset="2"/>
              <a:buChar char="v"/>
            </a:pPr>
            <a:r>
              <a:rPr lang="ru-RU" sz="2400" dirty="0">
                <a:latin typeface="Century Gothic" panose="020B0502020202020204" pitchFamily="34" charset="0"/>
              </a:rPr>
              <a:t>Сигналов – от более информированной стороны</a:t>
            </a:r>
          </a:p>
          <a:p>
            <a:pPr lvl="1" indent="457200" algn="just">
              <a:buFont typeface="Wingdings" panose="05000000000000000000" pitchFamily="2" charset="2"/>
              <a:buChar char="v"/>
            </a:pPr>
            <a:r>
              <a:rPr lang="ru-RU" sz="2400" dirty="0">
                <a:latin typeface="Century Gothic" panose="020B0502020202020204" pitchFamily="34" charset="0"/>
              </a:rPr>
              <a:t>Скрининга – от менее информированной стороны</a:t>
            </a:r>
          </a:p>
          <a:p>
            <a:pPr indent="457200" algn="just">
              <a:buFont typeface="Wingdings" panose="05000000000000000000" pitchFamily="2" charset="2"/>
              <a:buChar char="v"/>
            </a:pPr>
            <a:r>
              <a:rPr lang="ru-RU" sz="2800" dirty="0">
                <a:latin typeface="Century Gothic" panose="020B0502020202020204" pitchFamily="34" charset="0"/>
              </a:rPr>
              <a:t> Агрегаторы / платформы представляют публичную обратную связь</a:t>
            </a:r>
          </a:p>
          <a:p>
            <a:pPr lvl="1" indent="457200" algn="just">
              <a:buFont typeface="Wingdings" panose="05000000000000000000" pitchFamily="2" charset="2"/>
              <a:buChar char="v"/>
            </a:pPr>
            <a:r>
              <a:rPr lang="ru-RU" sz="2400" dirty="0">
                <a:latin typeface="Century Gothic" panose="020B0502020202020204" pitchFamily="34" charset="0"/>
              </a:rPr>
              <a:t>И про каждого автора отзыва можно узнать информацию</a:t>
            </a:r>
          </a:p>
          <a:p>
            <a:pPr indent="457200" algn="just">
              <a:buFont typeface="Wingdings" panose="05000000000000000000" pitchFamily="2" charset="2"/>
              <a:buChar char="v"/>
            </a:pPr>
            <a:r>
              <a:rPr lang="ru-RU" sz="2800" dirty="0">
                <a:latin typeface="Century Gothic" panose="020B0502020202020204" pitchFamily="34" charset="0"/>
              </a:rPr>
              <a:t>Что лучше: государственная аккредитация или частные рейтинги?</a:t>
            </a:r>
          </a:p>
          <a:p>
            <a:pPr indent="0" algn="just">
              <a:buNone/>
            </a:pPr>
            <a:r>
              <a:rPr lang="ru-RU" sz="2800" dirty="0">
                <a:latin typeface="Century Gothic" panose="020B0502020202020204" pitchFamily="34" charset="0"/>
              </a:rPr>
              <a:t> </a:t>
            </a:r>
            <a:endParaRPr lang="en-US" sz="2800" dirty="0">
              <a:latin typeface="Century Gothic" panose="020B0502020202020204" pitchFamily="34" charset="0"/>
            </a:endParaRPr>
          </a:p>
          <a:p>
            <a:pPr indent="457200" algn="just"/>
            <a:endParaRPr lang="en-US" sz="2800" dirty="0"/>
          </a:p>
          <a:p>
            <a:pPr indent="457200" algn="just"/>
            <a:endParaRPr lang="ru-RU" sz="2800" dirty="0"/>
          </a:p>
          <a:p>
            <a:pPr indent="457200" algn="just"/>
            <a:endParaRPr lang="ru-RU" sz="2800" dirty="0"/>
          </a:p>
          <a:p>
            <a:pPr indent="457200" algn="just"/>
            <a:endParaRPr lang="ru-RU" sz="2400" i="1" dirty="0"/>
          </a:p>
          <a:p>
            <a:pPr lvl="1" indent="457200" algn="just"/>
            <a:endParaRPr lang="ru-RU" sz="2000" i="1" dirty="0"/>
          </a:p>
          <a:p>
            <a:pPr indent="457200" algn="just">
              <a:buFont typeface="Wingdings" pitchFamily="2" charset="2"/>
              <a:buNone/>
            </a:pPr>
            <a:endParaRPr lang="ru-RU" sz="2400" dirty="0"/>
          </a:p>
          <a:p>
            <a:pPr indent="457200" algn="just">
              <a:buFont typeface="Wingdings" pitchFamily="2" charset="2"/>
              <a:buNone/>
            </a:pPr>
            <a:endParaRPr lang="ru-RU" sz="2400" dirty="0"/>
          </a:p>
        </p:txBody>
      </p:sp>
      <p:pic>
        <p:nvPicPr>
          <p:cNvPr id="3" name="Рисунок 2">
            <a:extLst>
              <a:ext uri="{FF2B5EF4-FFF2-40B4-BE49-F238E27FC236}">
                <a16:creationId xmlns:a16="http://schemas.microsoft.com/office/drawing/2014/main" id="{4357A436-F740-44C6-BEAE-298F9532A453}"/>
              </a:ext>
            </a:extLst>
          </p:cNvPr>
          <p:cNvPicPr>
            <a:picLocks noChangeAspect="1"/>
          </p:cNvPicPr>
          <p:nvPr/>
        </p:nvPicPr>
        <p:blipFill>
          <a:blip r:embed="rId3"/>
          <a:stretch>
            <a:fillRect/>
          </a:stretch>
        </p:blipFill>
        <p:spPr>
          <a:xfrm>
            <a:off x="8687000" y="2097402"/>
            <a:ext cx="3505000" cy="4540777"/>
          </a:xfrm>
          <a:prstGeom prst="rect">
            <a:avLst/>
          </a:prstGeom>
        </p:spPr>
      </p:pic>
      <p:pic>
        <p:nvPicPr>
          <p:cNvPr id="4" name="Рисунок 3">
            <a:extLst>
              <a:ext uri="{FF2B5EF4-FFF2-40B4-BE49-F238E27FC236}">
                <a16:creationId xmlns:a16="http://schemas.microsoft.com/office/drawing/2014/main" id="{7A07D951-E6B4-4A15-BDA2-236CB75B7184}"/>
              </a:ext>
            </a:extLst>
          </p:cNvPr>
          <p:cNvPicPr>
            <a:picLocks noChangeAspect="1"/>
          </p:cNvPicPr>
          <p:nvPr/>
        </p:nvPicPr>
        <p:blipFill>
          <a:blip r:embed="rId4"/>
          <a:stretch>
            <a:fillRect/>
          </a:stretch>
        </p:blipFill>
        <p:spPr>
          <a:xfrm>
            <a:off x="9753600" y="4760597"/>
            <a:ext cx="2438400" cy="2019719"/>
          </a:xfrm>
          <a:prstGeom prst="rect">
            <a:avLst/>
          </a:prstGeom>
        </p:spPr>
      </p:pic>
      <p:pic>
        <p:nvPicPr>
          <p:cNvPr id="6" name="Рисунок 5">
            <a:extLst>
              <a:ext uri="{FF2B5EF4-FFF2-40B4-BE49-F238E27FC236}">
                <a16:creationId xmlns:a16="http://schemas.microsoft.com/office/drawing/2014/main" id="{F00E0EF6-A0FE-4A63-B42B-CB04894C7D4C}"/>
              </a:ext>
            </a:extLst>
          </p:cNvPr>
          <p:cNvPicPr>
            <a:picLocks noChangeAspect="1"/>
          </p:cNvPicPr>
          <p:nvPr/>
        </p:nvPicPr>
        <p:blipFill>
          <a:blip r:embed="rId5"/>
          <a:stretch>
            <a:fillRect/>
          </a:stretch>
        </p:blipFill>
        <p:spPr>
          <a:xfrm>
            <a:off x="5755365" y="2084832"/>
            <a:ext cx="2981325" cy="1085850"/>
          </a:xfrm>
          <a:prstGeom prst="rect">
            <a:avLst/>
          </a:prstGeom>
        </p:spPr>
      </p:pic>
      <p:pic>
        <p:nvPicPr>
          <p:cNvPr id="7" name="Рисунок 6">
            <a:extLst>
              <a:ext uri="{FF2B5EF4-FFF2-40B4-BE49-F238E27FC236}">
                <a16:creationId xmlns:a16="http://schemas.microsoft.com/office/drawing/2014/main" id="{39AA4877-BB27-4690-9E35-489CE0A6BF1A}"/>
              </a:ext>
            </a:extLst>
          </p:cNvPr>
          <p:cNvPicPr>
            <a:picLocks noChangeAspect="1"/>
          </p:cNvPicPr>
          <p:nvPr/>
        </p:nvPicPr>
        <p:blipFill>
          <a:blip r:embed="rId6"/>
          <a:stretch>
            <a:fillRect/>
          </a:stretch>
        </p:blipFill>
        <p:spPr>
          <a:xfrm>
            <a:off x="6076516" y="3382519"/>
            <a:ext cx="2438400" cy="609600"/>
          </a:xfrm>
          <a:prstGeom prst="rect">
            <a:avLst/>
          </a:prstGeom>
        </p:spPr>
      </p:pic>
    </p:spTree>
    <p:extLst>
      <p:ext uri="{BB962C8B-B14F-4D97-AF65-F5344CB8AC3E}">
        <p14:creationId xmlns:p14="http://schemas.microsoft.com/office/powerpoint/2010/main" val="2642876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z="4000" b="1" cap="none" dirty="0">
                <a:solidFill>
                  <a:schemeClr val="accent2">
                    <a:lumMod val="75000"/>
                  </a:schemeClr>
                </a:solidFill>
                <a:latin typeface="Century Gothic" panose="020B0502020202020204" pitchFamily="34" charset="0"/>
              </a:rPr>
              <a:t>Неустойчивость развития</a:t>
            </a:r>
          </a:p>
        </p:txBody>
      </p:sp>
      <p:sp>
        <p:nvSpPr>
          <p:cNvPr id="5" name="Номер слайда 4"/>
          <p:cNvSpPr>
            <a:spLocks noGrp="1"/>
          </p:cNvSpPr>
          <p:nvPr>
            <p:ph type="sldNum" sz="quarter" idx="12"/>
          </p:nvPr>
        </p:nvSpPr>
        <p:spPr/>
        <p:txBody>
          <a:bodyPr>
            <a:normAutofit/>
          </a:bodyPr>
          <a:lstStyle/>
          <a:p>
            <a:pPr>
              <a:defRPr/>
            </a:pPr>
            <a:fld id="{9AD49636-AEDB-4F5B-A6AA-5F7B87806EEA}" type="slidenum">
              <a:rPr lang="ru-RU" smtClean="0"/>
              <a:pPr>
                <a:defRPr/>
              </a:pPr>
              <a:t>9</a:t>
            </a:fld>
            <a:endParaRPr lang="ru-RU"/>
          </a:p>
        </p:txBody>
      </p:sp>
      <p:sp>
        <p:nvSpPr>
          <p:cNvPr id="8" name="Содержимое 2"/>
          <p:cNvSpPr>
            <a:spLocks noGrp="1"/>
          </p:cNvSpPr>
          <p:nvPr>
            <p:ph sz="quarter" idx="1"/>
          </p:nvPr>
        </p:nvSpPr>
        <p:spPr>
          <a:xfrm>
            <a:off x="331322" y="2076540"/>
            <a:ext cx="7853625" cy="4394164"/>
          </a:xfrm>
        </p:spPr>
        <p:txBody>
          <a:bodyPr>
            <a:normAutofit fontScale="85000" lnSpcReduction="10000"/>
          </a:bodyPr>
          <a:lstStyle/>
          <a:p>
            <a:pPr indent="457200" algn="just">
              <a:buFont typeface="Wingdings" panose="05000000000000000000" pitchFamily="2" charset="2"/>
              <a:buChar char="v"/>
            </a:pPr>
            <a:r>
              <a:rPr lang="ru-RU" sz="2800" dirty="0">
                <a:latin typeface="Century Gothic" panose="020B0502020202020204" pitchFamily="34" charset="0"/>
              </a:rPr>
              <a:t>Связана с </a:t>
            </a:r>
            <a:r>
              <a:rPr lang="ru-RU" sz="2800" dirty="0" err="1">
                <a:latin typeface="Century Gothic" panose="020B0502020202020204" pitchFamily="34" charset="0"/>
              </a:rPr>
              <a:t>межвременными</a:t>
            </a:r>
            <a:r>
              <a:rPr lang="ru-RU" sz="2800" dirty="0">
                <a:latin typeface="Century Gothic" panose="020B0502020202020204" pitchFamily="34" charset="0"/>
              </a:rPr>
              <a:t> </a:t>
            </a:r>
            <a:r>
              <a:rPr lang="ru-RU" sz="2800" dirty="0" err="1">
                <a:latin typeface="Century Gothic" panose="020B0502020202020204" pitchFamily="34" charset="0"/>
              </a:rPr>
              <a:t>экстерналиями</a:t>
            </a:r>
            <a:endParaRPr lang="ru-RU" sz="2800" dirty="0">
              <a:latin typeface="Century Gothic" panose="020B0502020202020204" pitchFamily="34" charset="0"/>
            </a:endParaRPr>
          </a:p>
          <a:p>
            <a:pPr indent="457200" algn="just">
              <a:buFont typeface="Wingdings" panose="05000000000000000000" pitchFamily="2" charset="2"/>
              <a:buChar char="v"/>
            </a:pPr>
            <a:r>
              <a:rPr lang="ru-RU" sz="2800" dirty="0">
                <a:latin typeface="Century Gothic" panose="020B0502020202020204" pitchFamily="34" charset="0"/>
              </a:rPr>
              <a:t>Цифровые технологии:</a:t>
            </a:r>
          </a:p>
          <a:p>
            <a:pPr lvl="1" indent="457200" algn="just">
              <a:buFont typeface="Wingdings" panose="05000000000000000000" pitchFamily="2" charset="2"/>
              <a:buChar char="v"/>
            </a:pPr>
            <a:r>
              <a:rPr lang="ru-RU" sz="2400" dirty="0">
                <a:latin typeface="Century Gothic" panose="020B0502020202020204" pitchFamily="34" charset="0"/>
              </a:rPr>
              <a:t>Сбор информации об устойчивости в многочисленных аспектах</a:t>
            </a:r>
          </a:p>
          <a:p>
            <a:pPr lvl="2" indent="457200" algn="just">
              <a:buFont typeface="Wingdings" panose="05000000000000000000" pitchFamily="2" charset="2"/>
              <a:buChar char="v"/>
            </a:pPr>
            <a:r>
              <a:rPr lang="ru-RU" sz="2000" dirty="0">
                <a:latin typeface="Century Gothic" panose="020B0502020202020204" pitchFamily="34" charset="0"/>
              </a:rPr>
              <a:t>Пример со сжиганием попутного газа</a:t>
            </a:r>
          </a:p>
          <a:p>
            <a:pPr lvl="1" indent="457200" algn="just">
              <a:buFont typeface="Wingdings" panose="05000000000000000000" pitchFamily="2" charset="2"/>
              <a:buChar char="v"/>
            </a:pPr>
            <a:r>
              <a:rPr lang="ru-RU" sz="2400" dirty="0">
                <a:latin typeface="Century Gothic" panose="020B0502020202020204" pitchFamily="34" charset="0"/>
              </a:rPr>
              <a:t>Агрегирование и широкое распространение достоверной информации о поведении компаний, в т. ч. через механизмы корпоративной социальной ответственности</a:t>
            </a:r>
          </a:p>
          <a:p>
            <a:pPr lvl="2" indent="457200" algn="just">
              <a:buFont typeface="Wingdings" panose="05000000000000000000" pitchFamily="2" charset="2"/>
              <a:buChar char="v"/>
            </a:pPr>
            <a:r>
              <a:rPr lang="ru-RU" sz="2000" dirty="0">
                <a:latin typeface="Century Gothic" panose="020B0502020202020204" pitchFamily="34" charset="0"/>
              </a:rPr>
              <a:t>Отсюда – стимулы компаний к повышению устойчивости</a:t>
            </a:r>
          </a:p>
          <a:p>
            <a:pPr lvl="2" indent="457200" algn="just">
              <a:buFont typeface="Wingdings" panose="05000000000000000000" pitchFamily="2" charset="2"/>
              <a:buChar char="v"/>
            </a:pPr>
            <a:r>
              <a:rPr lang="en-US" sz="2000" dirty="0">
                <a:latin typeface="Century Gothic" panose="020B0502020202020204" pitchFamily="34" charset="0"/>
              </a:rPr>
              <a:t>“The global market economy in turn has to reward companies that live up to their entrepreneurial responsibility”</a:t>
            </a:r>
            <a:endParaRPr lang="ru-RU" sz="2000" dirty="0">
              <a:latin typeface="Century Gothic" panose="020B0502020202020204" pitchFamily="34" charset="0"/>
            </a:endParaRPr>
          </a:p>
          <a:p>
            <a:pPr lvl="1" indent="457200" algn="just">
              <a:buFont typeface="Wingdings" panose="05000000000000000000" pitchFamily="2" charset="2"/>
              <a:buChar char="v"/>
            </a:pPr>
            <a:r>
              <a:rPr lang="ru-RU" sz="2400" dirty="0">
                <a:latin typeface="Century Gothic" panose="020B0502020202020204" pitchFamily="34" charset="0"/>
              </a:rPr>
              <a:t>Собственно устойчивые технологии со снижением рисков негативного воздействия на природу и здоровье людей</a:t>
            </a:r>
          </a:p>
          <a:p>
            <a:pPr lvl="1" indent="0" algn="just">
              <a:buNone/>
            </a:pPr>
            <a:endParaRPr lang="ru-RU" sz="2400" dirty="0">
              <a:latin typeface="Century Gothic" panose="020B0502020202020204" pitchFamily="34" charset="0"/>
            </a:endParaRPr>
          </a:p>
          <a:p>
            <a:pPr indent="457200" algn="just"/>
            <a:endParaRPr lang="en-US" sz="2800" dirty="0"/>
          </a:p>
          <a:p>
            <a:pPr indent="457200" algn="just"/>
            <a:endParaRPr lang="ru-RU" sz="2800" dirty="0"/>
          </a:p>
          <a:p>
            <a:pPr indent="457200" algn="just"/>
            <a:endParaRPr lang="ru-RU" sz="2800" dirty="0"/>
          </a:p>
          <a:p>
            <a:pPr indent="457200" algn="just"/>
            <a:endParaRPr lang="ru-RU" sz="2400" i="1" dirty="0"/>
          </a:p>
          <a:p>
            <a:pPr lvl="1" indent="457200" algn="just"/>
            <a:endParaRPr lang="ru-RU" sz="2000" i="1" dirty="0"/>
          </a:p>
          <a:p>
            <a:pPr indent="457200" algn="just">
              <a:buFont typeface="Wingdings" pitchFamily="2" charset="2"/>
              <a:buNone/>
            </a:pPr>
            <a:endParaRPr lang="ru-RU" sz="2400" dirty="0"/>
          </a:p>
          <a:p>
            <a:pPr indent="457200" algn="just">
              <a:buFont typeface="Wingdings" pitchFamily="2" charset="2"/>
              <a:buNone/>
            </a:pPr>
            <a:endParaRPr lang="ru-RU" sz="2400" dirty="0"/>
          </a:p>
        </p:txBody>
      </p:sp>
      <p:pic>
        <p:nvPicPr>
          <p:cNvPr id="3" name="Рисунок 2">
            <a:extLst>
              <a:ext uri="{FF2B5EF4-FFF2-40B4-BE49-F238E27FC236}">
                <a16:creationId xmlns:a16="http://schemas.microsoft.com/office/drawing/2014/main" id="{72E47391-A7ED-4FBC-9CD2-3308B6CCD2DD}"/>
              </a:ext>
            </a:extLst>
          </p:cNvPr>
          <p:cNvPicPr>
            <a:picLocks noChangeAspect="1"/>
          </p:cNvPicPr>
          <p:nvPr/>
        </p:nvPicPr>
        <p:blipFill>
          <a:blip r:embed="rId3"/>
          <a:stretch>
            <a:fillRect/>
          </a:stretch>
        </p:blipFill>
        <p:spPr>
          <a:xfrm>
            <a:off x="8420474" y="4426837"/>
            <a:ext cx="1694405" cy="2403289"/>
          </a:xfrm>
          <a:prstGeom prst="rect">
            <a:avLst/>
          </a:prstGeom>
        </p:spPr>
      </p:pic>
      <p:pic>
        <p:nvPicPr>
          <p:cNvPr id="6" name="Рисунок 5">
            <a:extLst>
              <a:ext uri="{FF2B5EF4-FFF2-40B4-BE49-F238E27FC236}">
                <a16:creationId xmlns:a16="http://schemas.microsoft.com/office/drawing/2014/main" id="{D87369FD-F705-46FE-B360-72B10AF57593}"/>
              </a:ext>
            </a:extLst>
          </p:cNvPr>
          <p:cNvPicPr>
            <a:picLocks noChangeAspect="1"/>
          </p:cNvPicPr>
          <p:nvPr/>
        </p:nvPicPr>
        <p:blipFill>
          <a:blip r:embed="rId4"/>
          <a:stretch>
            <a:fillRect/>
          </a:stretch>
        </p:blipFill>
        <p:spPr>
          <a:xfrm>
            <a:off x="8207868" y="1326731"/>
            <a:ext cx="2629466" cy="1499617"/>
          </a:xfrm>
          <a:prstGeom prst="rect">
            <a:avLst/>
          </a:prstGeom>
        </p:spPr>
      </p:pic>
      <p:pic>
        <p:nvPicPr>
          <p:cNvPr id="7" name="Рисунок 6">
            <a:extLst>
              <a:ext uri="{FF2B5EF4-FFF2-40B4-BE49-F238E27FC236}">
                <a16:creationId xmlns:a16="http://schemas.microsoft.com/office/drawing/2014/main" id="{DED4DFFF-1725-4BB2-88ED-A6161D56BE41}"/>
              </a:ext>
            </a:extLst>
          </p:cNvPr>
          <p:cNvPicPr>
            <a:picLocks noChangeAspect="1"/>
          </p:cNvPicPr>
          <p:nvPr/>
        </p:nvPicPr>
        <p:blipFill>
          <a:blip r:embed="rId5"/>
          <a:stretch>
            <a:fillRect/>
          </a:stretch>
        </p:blipFill>
        <p:spPr>
          <a:xfrm>
            <a:off x="9613813" y="2832586"/>
            <a:ext cx="2447042" cy="1441036"/>
          </a:xfrm>
          <a:prstGeom prst="rect">
            <a:avLst/>
          </a:prstGeom>
        </p:spPr>
      </p:pic>
    </p:spTree>
    <p:extLst>
      <p:ext uri="{BB962C8B-B14F-4D97-AF65-F5344CB8AC3E}">
        <p14:creationId xmlns:p14="http://schemas.microsoft.com/office/powerpoint/2010/main" val="856492477"/>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Интеграл">
  <a:themeElements>
    <a:clrScheme name="Интеграл">
      <a:dk1>
        <a:srgbClr val="2E2B21"/>
      </a:dk1>
      <a:lt1>
        <a:srgbClr val="FFFFFF"/>
      </a:lt1>
      <a:dk2>
        <a:srgbClr val="605B4F"/>
      </a:dk2>
      <a:lt2>
        <a:srgbClr val="D8D6BE"/>
      </a:lt2>
      <a:accent1>
        <a:srgbClr val="A9A57C"/>
      </a:accent1>
      <a:accent2>
        <a:srgbClr val="9CBEBD"/>
      </a:accent2>
      <a:accent3>
        <a:srgbClr val="D2CB6C"/>
      </a:accent3>
      <a:accent4>
        <a:srgbClr val="95A39D"/>
      </a:accent4>
      <a:accent5>
        <a:srgbClr val="C89F5D"/>
      </a:accent5>
      <a:accent6>
        <a:srgbClr val="B1A089"/>
      </a:accent6>
      <a:hlink>
        <a:srgbClr val="D25814"/>
      </a:hlink>
      <a:folHlink>
        <a:srgbClr val="849A0A"/>
      </a:folHlink>
    </a:clrScheme>
    <a:fontScheme name="Интеграл">
      <a:majorFont>
        <a:latin typeface="Tw Cen MT Condensed" panose="020B06060201040202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panose="020B06020201040206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Интеграл">
      <a:fillStyleLst>
        <a:solidFill>
          <a:schemeClr val="phClr"/>
        </a:solidFill>
        <a:gradFill rotWithShape="1">
          <a:gsLst>
            <a:gs pos="0">
              <a:schemeClr val="phClr">
                <a:tint val="83000"/>
                <a:satMod val="100000"/>
                <a:lumMod val="100000"/>
              </a:schemeClr>
            </a:gs>
            <a:gs pos="100000">
              <a:schemeClr val="phClr">
                <a:tint val="61000"/>
                <a:satMod val="150000"/>
                <a:lumMod val="100000"/>
              </a:schemeClr>
            </a:gs>
          </a:gsLst>
          <a:path path="circle">
            <a:fillToRect l="100000" t="100000" r="100000" b="100000"/>
          </a:path>
        </a:gradFill>
        <a:gradFill rotWithShape="1">
          <a:gsLst>
            <a:gs pos="0">
              <a:schemeClr val="phClr">
                <a:tint val="100000"/>
                <a:shade val="85000"/>
                <a:satMod val="100000"/>
                <a:lumMod val="100000"/>
              </a:schemeClr>
            </a:gs>
            <a:gs pos="100000">
              <a:schemeClr val="phClr">
                <a:tint val="90000"/>
                <a:shade val="100000"/>
                <a:satMod val="150000"/>
                <a:lumMod val="100000"/>
              </a:schemeClr>
            </a:gs>
          </a:gsLst>
          <a:path path="circle">
            <a:fillToRect l="100000" t="100000" r="100000" b="100000"/>
          </a:path>
        </a:gradFill>
      </a:fillStyleLst>
      <a:lnStyleLst>
        <a:ln w="9525" cap="flat" cmpd="sng" algn="ctr">
          <a:solidFill>
            <a:schemeClr val="phClr"/>
          </a:solidFill>
          <a:prstDash val="solid"/>
        </a:ln>
        <a:ln w="15875"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50800" dist="12700" dir="5400000" algn="ctr" rotWithShape="0">
              <a:srgbClr val="000000">
                <a:alpha val="50000"/>
              </a:srgbClr>
            </a:outerShdw>
          </a:effectLst>
        </a:effectStyle>
        <a:effectStyle>
          <a:effectLst>
            <a:outerShdw blurRad="76200" dist="25400" dir="5400000" algn="ctr" rotWithShape="0">
              <a:srgbClr val="000000">
                <a:alpha val="60000"/>
              </a:srgbClr>
            </a:outerShdw>
          </a:effectLst>
          <a:scene3d>
            <a:camera prst="orthographicFront">
              <a:rot lat="0" lon="0" rev="0"/>
            </a:camera>
            <a:lightRig rig="flat" dir="t">
              <a:rot lat="0" lon="0" rev="3600000"/>
            </a:lightRig>
          </a:scene3d>
          <a:sp3d contourW="12700" prstMaterial="flat">
            <a:bevelT w="38100" h="44450" prst="angle"/>
            <a:contourClr>
              <a:schemeClr val="phClr">
                <a:shade val="35000"/>
                <a:satMod val="160000"/>
              </a:schemeClr>
            </a:contourClr>
          </a:sp3d>
        </a:effectStyle>
      </a:effectStyleLst>
      <a:bgFillStyleLst>
        <a:solidFill>
          <a:schemeClr val="phClr"/>
        </a:solidFill>
        <a:blipFill rotWithShape="1">
          <a:blip xmlns:r="http://schemas.openxmlformats.org/officeDocument/2006/relationships" r:embed="rId1">
            <a:duotone>
              <a:schemeClr val="phClr">
                <a:tint val="98000"/>
              </a:schemeClr>
              <a:schemeClr val="phClr">
                <a:shade val="89000"/>
                <a:satMod val="145000"/>
              </a:schemeClr>
            </a:duotone>
          </a:blip>
          <a:tile tx="0" ty="0" sx="32000" sy="32000" flip="none" algn="tl"/>
        </a:blipFill>
        <a:blipFill rotWithShape="1">
          <a:blip xmlns:r="http://schemas.openxmlformats.org/officeDocument/2006/relationships" r:embed="rId2">
            <a:duotone>
              <a:schemeClr val="phClr">
                <a:tint val="98000"/>
              </a:schemeClr>
              <a:schemeClr val="phClr">
                <a:shade val="95000"/>
              </a:schemeClr>
            </a:duotone>
          </a:blip>
          <a:tile tx="0" ty="0" sx="32000" sy="32000" flip="none" algn="tl"/>
        </a:blipFill>
      </a:bgFillStyleLst>
    </a:fmtScheme>
  </a:themeElements>
  <a:objectDefaults/>
  <a:extraClrSchemeLst/>
  <a:extLst>
    <a:ext uri="{05A4C25C-085E-4340-85A3-A5531E510DB2}">
      <thm15:themeFamily xmlns:thm15="http://schemas.microsoft.com/office/thememl/2012/main" name="Integral" id="{3577F8C9-A904-41D8-97D2-FD898F53F20E}" vid="{090DCB5F-146D-478A-852A-34B16FE9F3A8}"/>
    </a:ext>
  </a:extLst>
</a:theme>
</file>

<file path=ppt/theme/theme2.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4685</TotalTime>
  <Words>632</Words>
  <Application>Microsoft Office PowerPoint</Application>
  <PresentationFormat>Широкоэкранный</PresentationFormat>
  <Paragraphs>141</Paragraphs>
  <Slides>11</Slides>
  <Notes>10</Notes>
  <HiddenSlides>0</HiddenSlides>
  <MMClips>0</MMClips>
  <ScaleCrop>false</ScaleCrop>
  <HeadingPairs>
    <vt:vector size="6" baseType="variant">
      <vt:variant>
        <vt:lpstr>Использованные шрифты</vt:lpstr>
      </vt:variant>
      <vt:variant>
        <vt:i4>7</vt:i4>
      </vt:variant>
      <vt:variant>
        <vt:lpstr>Тема</vt:lpstr>
      </vt:variant>
      <vt:variant>
        <vt:i4>1</vt:i4>
      </vt:variant>
      <vt:variant>
        <vt:lpstr>Заголовки слайдов</vt:lpstr>
      </vt:variant>
      <vt:variant>
        <vt:i4>11</vt:i4>
      </vt:variant>
    </vt:vector>
  </HeadingPairs>
  <TitlesOfParts>
    <vt:vector size="19" baseType="lpstr">
      <vt:lpstr>Arial</vt:lpstr>
      <vt:lpstr>Calibri</vt:lpstr>
      <vt:lpstr>Century Gothic</vt:lpstr>
      <vt:lpstr>Tw Cen MT</vt:lpstr>
      <vt:lpstr>Tw Cen MT Condensed</vt:lpstr>
      <vt:lpstr>Wingdings</vt:lpstr>
      <vt:lpstr>Wingdings 3</vt:lpstr>
      <vt:lpstr>Интеграл</vt:lpstr>
      <vt:lpstr>Снижение трансакционных издержек - путь к триумфу цифрового капитализма</vt:lpstr>
      <vt:lpstr>«Провалы рынка» - за что критикуют рыночную экономику</vt:lpstr>
      <vt:lpstr>«Провалы рынка» - за что критикуют рыночную экономику</vt:lpstr>
      <vt:lpstr>Снижение трансакционных издержек – путь преодоления провалов</vt:lpstr>
      <vt:lpstr>Внешние эффекты</vt:lpstr>
      <vt:lpstr>Общественные блага</vt:lpstr>
      <vt:lpstr>Монополии и экосистемы</vt:lpstr>
      <vt:lpstr>Асимметрия информации</vt:lpstr>
      <vt:lpstr>Неустойчивость развития</vt:lpstr>
      <vt:lpstr>Цифровая экономика помогает свободному рынку шагать через провалы</vt:lpstr>
      <vt:lpstr>Риски цифровой коррозии</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Финансовая грамотность в условиях короновизации экономики</dc:title>
  <dc:creator>Трухачев Сергей Анатольевич</dc:creator>
  <cp:lastModifiedBy>Alexander Kurdin</cp:lastModifiedBy>
  <cp:revision>188</cp:revision>
  <dcterms:created xsi:type="dcterms:W3CDTF">2020-03-28T18:58:51Z</dcterms:created>
  <dcterms:modified xsi:type="dcterms:W3CDTF">2020-10-07T11:12:00Z</dcterms:modified>
</cp:coreProperties>
</file>