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04" r:id="rId77"/>
    <p:sldId id="305" r:id="rId78"/>
    <p:sldId id="269" r:id="rId79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43D53F-3502-4681-B3F1-AF474821C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592C03-6F13-4E90-9559-948C4C655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75F1B9-CFFE-4B01-8F14-B46D8C51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6F3E-4701-4A15-BFD9-5D254F3E6C7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901F015-C2EE-4CF3-AD9A-C7133321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540E15-A0D2-4422-8B02-EF6736CF0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453F8-3DC4-4407-AE73-25F84E2D5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637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A20D6A-6ECA-40BD-9AE8-4579F77A9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B5B39EA-3989-46B6-808A-C5C32FE3D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6A4F1DE-0E8D-4A95-A4E7-E8820435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6F3E-4701-4A15-BFD9-5D254F3E6C7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A32081C-F608-4794-A221-5F0A15F2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3260B0-AA73-4AEE-95FF-5FA2D4CD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453F8-3DC4-4407-AE73-25F84E2D5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55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7C02BB1-134C-4C6F-A8DF-5C5098C9C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9F9D6AF-FAB0-466A-A623-29028CD6AB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2613BD-6ECF-4EBE-9CEE-0707B7242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6F3E-4701-4A15-BFD9-5D254F3E6C7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33A8C8D-FA68-4946-94FA-5E229C06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5DCA8CB-382D-4162-8DEF-000F84F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453F8-3DC4-4407-AE73-25F84E2D5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21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A1371C-7061-4D19-9D28-6D76C63C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2951E8C-C33A-4388-A04D-BF3066890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54FFCE3-5079-435E-9B7B-0808C75AA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6F3E-4701-4A15-BFD9-5D254F3E6C7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F45C2CE-627A-4FEC-B31B-2EA79ACD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24BAD28-2113-4037-ADAA-CE7FC9275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453F8-3DC4-4407-AE73-25F84E2D5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410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D985BC-6768-4A59-ADCA-C11898520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6E909A0-0B44-4FC0-A148-39989AEE4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2D9AC7-3AC8-4FEE-8881-58BCEB2E2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6F3E-4701-4A15-BFD9-5D254F3E6C7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F5E7E6-02C5-4AFA-B047-CA2FA1FF8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E5B34F3-F858-469D-9BF7-2FE321266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453F8-3DC4-4407-AE73-25F84E2D5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272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1AB166-B6CA-4A8D-ABD5-5B03DE95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41A8CBC-2613-4939-A7E4-B1C23DD4C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A40AAC7-D0DF-47AB-BC88-79652E9DA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CF46E5C-58A7-48D4-9A46-484CC323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6F3E-4701-4A15-BFD9-5D254F3E6C7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5E2F57C-31CE-42B2-B13C-8B6CA6941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D1A3897-8019-4E4D-8075-7BDEC542E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453F8-3DC4-4407-AE73-25F84E2D5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501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F7B866-3D14-48F4-9DA1-450B2ADD6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1122F52-38EF-405B-A6DD-311EAC9B4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9B0FE67-F288-4738-BAF7-AD4DB8F79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F49DFE0-3803-4330-8002-EEA1E1BD4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72FCE27-A484-450E-A507-6F056795B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3496C17-8477-41FE-8DD4-1B24C76C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6F3E-4701-4A15-BFD9-5D254F3E6C7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F039717-18C7-43C8-A882-594429E0C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0C5C1D7-A4CF-469D-9719-BE7DE1CE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453F8-3DC4-4407-AE73-25F84E2D5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23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BFEAA5-4931-4C83-82B0-0A193B4B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E1AF6A7-B562-45F7-97F7-3267B9DDD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6F3E-4701-4A15-BFD9-5D254F3E6C7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94BEA13-75CD-444A-A275-79720C02C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F035B99-E937-46C5-BDD0-6424ADAB5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453F8-3DC4-4407-AE73-25F84E2D5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82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879B575-2005-495E-AAE6-E1753751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6F3E-4701-4A15-BFD9-5D254F3E6C7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F5755CA-EA03-4682-9B4C-98DB1C77A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60A5A73-2F17-4A25-8299-3678D5D10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453F8-3DC4-4407-AE73-25F84E2D5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901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C59751-AAB5-40F7-88F1-1F24ECC7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D962A23-7DBF-4EF6-B572-B564AC417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079C9DD-B330-4237-AEF5-5EB7F5148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092927D-B416-4069-ACA9-E819182E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6F3E-4701-4A15-BFD9-5D254F3E6C7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941ACCF-F201-4F10-A22B-83E3681BE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8D947BB-F963-4D13-98C7-43CAC8F8D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453F8-3DC4-4407-AE73-25F84E2D5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60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AD1D4B-2915-4EBF-96A7-59A28A40E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00B1651-BB59-4E66-91B3-59442905C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7F52A9F-C24B-41CD-B9FF-B0AD68DBE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A45DE5-2F87-4F6E-8AA1-EE803350A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B6F3E-4701-4A15-BFD9-5D254F3E6C7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63645C6-1491-4EA7-AF8B-894EF725B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0FD0DB3-D75F-49CE-9449-47C98496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453F8-3DC4-4407-AE73-25F84E2D5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22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1543A7-0726-40CC-9265-F753C79B4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CDF3947-EA9E-4849-839E-A6016780F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E53F1E1-84D4-4D38-9BD2-D94ADEB48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B6F3E-4701-4A15-BFD9-5D254F3E6C78}" type="datetimeFigureOut">
              <a:rPr lang="ru-RU" smtClean="0"/>
              <a:t>27.11.2018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ADB8F6F-17AE-4B55-9F31-47C1B7697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1A64BE-3B55-457F-8159-373E072BE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453F8-3DC4-4407-AE73-25F84E2D53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719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C30233-E36E-4632-BD2C-50D174DFF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Фотоальбом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30BADC-C70C-41E1-967E-A8F91E9ED1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Вручение дипломов 2018</a:t>
            </a:r>
          </a:p>
        </p:txBody>
      </p:sp>
    </p:spTree>
    <p:extLst>
      <p:ext uri="{BB962C8B-B14F-4D97-AF65-F5344CB8AC3E}">
        <p14:creationId xmlns:p14="http://schemas.microsoft.com/office/powerpoint/2010/main" val="3014689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726">
            <a:extLst>
              <a:ext uri="{FF2B5EF4-FFF2-40B4-BE49-F238E27FC236}">
                <a16:creationId xmlns:a16="http://schemas.microsoft.com/office/drawing/2014/main" xmlns="" id="{677A988A-3D4F-411E-9ED0-1B4D201289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33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728">
            <a:extLst>
              <a:ext uri="{FF2B5EF4-FFF2-40B4-BE49-F238E27FC236}">
                <a16:creationId xmlns:a16="http://schemas.microsoft.com/office/drawing/2014/main" xmlns="" id="{122A8699-B376-4E50-B7CB-893253E335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10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729">
            <a:extLst>
              <a:ext uri="{FF2B5EF4-FFF2-40B4-BE49-F238E27FC236}">
                <a16:creationId xmlns:a16="http://schemas.microsoft.com/office/drawing/2014/main" xmlns="" id="{C41D1D00-9209-449A-BEDC-84C5A9201C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61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13">
            <a:extLst>
              <a:ext uri="{FF2B5EF4-FFF2-40B4-BE49-F238E27FC236}">
                <a16:creationId xmlns:a16="http://schemas.microsoft.com/office/drawing/2014/main" xmlns="" id="{C4BDB4E9-04A9-45BC-AF48-7EE9EBB16F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71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14">
            <a:extLst>
              <a:ext uri="{FF2B5EF4-FFF2-40B4-BE49-F238E27FC236}">
                <a16:creationId xmlns:a16="http://schemas.microsoft.com/office/drawing/2014/main" xmlns="" id="{4A81F40D-0F95-4955-A5AD-1ED6760486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65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20">
            <a:extLst>
              <a:ext uri="{FF2B5EF4-FFF2-40B4-BE49-F238E27FC236}">
                <a16:creationId xmlns:a16="http://schemas.microsoft.com/office/drawing/2014/main" xmlns="" id="{756FF522-EFC1-4FE1-B72E-EF8D8F02E5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90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23">
            <a:extLst>
              <a:ext uri="{FF2B5EF4-FFF2-40B4-BE49-F238E27FC236}">
                <a16:creationId xmlns:a16="http://schemas.microsoft.com/office/drawing/2014/main" xmlns="" id="{02B820F0-A82E-4774-ABCD-C2D144DF7E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83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24">
            <a:extLst>
              <a:ext uri="{FF2B5EF4-FFF2-40B4-BE49-F238E27FC236}">
                <a16:creationId xmlns:a16="http://schemas.microsoft.com/office/drawing/2014/main" xmlns="" id="{F1255646-BBEE-43A7-BAD6-CB76927EFD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1024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24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30">
            <a:extLst>
              <a:ext uri="{FF2B5EF4-FFF2-40B4-BE49-F238E27FC236}">
                <a16:creationId xmlns:a16="http://schemas.microsoft.com/office/drawing/2014/main" xmlns="" id="{AD30795C-B84F-45CA-BDE9-378E166A12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22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31">
            <a:extLst>
              <a:ext uri="{FF2B5EF4-FFF2-40B4-BE49-F238E27FC236}">
                <a16:creationId xmlns:a16="http://schemas.microsoft.com/office/drawing/2014/main" xmlns="" id="{21C265AD-429C-42F2-A6B5-07B82ED437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71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718">
            <a:extLst>
              <a:ext uri="{FF2B5EF4-FFF2-40B4-BE49-F238E27FC236}">
                <a16:creationId xmlns:a16="http://schemas.microsoft.com/office/drawing/2014/main" xmlns="" id="{ECC3B691-16C8-49BF-B66E-5361F40CE3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58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33">
            <a:extLst>
              <a:ext uri="{FF2B5EF4-FFF2-40B4-BE49-F238E27FC236}">
                <a16:creationId xmlns:a16="http://schemas.microsoft.com/office/drawing/2014/main" xmlns="" id="{0C89EB78-F147-41BA-B21C-B6E268C585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68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36">
            <a:extLst>
              <a:ext uri="{FF2B5EF4-FFF2-40B4-BE49-F238E27FC236}">
                <a16:creationId xmlns:a16="http://schemas.microsoft.com/office/drawing/2014/main" xmlns="" id="{EEFA87B4-CDB6-4574-A69B-552F027D3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67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38">
            <a:extLst>
              <a:ext uri="{FF2B5EF4-FFF2-40B4-BE49-F238E27FC236}">
                <a16:creationId xmlns:a16="http://schemas.microsoft.com/office/drawing/2014/main" xmlns="" id="{CB34251E-7EB5-4523-9D76-709E94268B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0"/>
            <a:ext cx="10299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54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39">
            <a:extLst>
              <a:ext uri="{FF2B5EF4-FFF2-40B4-BE49-F238E27FC236}">
                <a16:creationId xmlns:a16="http://schemas.microsoft.com/office/drawing/2014/main" xmlns="" id="{C8F54A27-6231-4451-A576-D09EFAF6FD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62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43">
            <a:extLst>
              <a:ext uri="{FF2B5EF4-FFF2-40B4-BE49-F238E27FC236}">
                <a16:creationId xmlns:a16="http://schemas.microsoft.com/office/drawing/2014/main" xmlns="" id="{92CA04B2-E780-4AFB-8C93-7B88542DE5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76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44">
            <a:extLst>
              <a:ext uri="{FF2B5EF4-FFF2-40B4-BE49-F238E27FC236}">
                <a16:creationId xmlns:a16="http://schemas.microsoft.com/office/drawing/2014/main" xmlns="" id="{07385463-6630-41AB-BD6D-DA247EAF42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75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50">
            <a:extLst>
              <a:ext uri="{FF2B5EF4-FFF2-40B4-BE49-F238E27FC236}">
                <a16:creationId xmlns:a16="http://schemas.microsoft.com/office/drawing/2014/main" xmlns="" id="{A359E81C-E07E-402C-A8F2-07DFD5C2CB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63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51">
            <a:extLst>
              <a:ext uri="{FF2B5EF4-FFF2-40B4-BE49-F238E27FC236}">
                <a16:creationId xmlns:a16="http://schemas.microsoft.com/office/drawing/2014/main" xmlns="" id="{C10AB948-EEE0-4DA0-B571-9749AFE328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87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52">
            <a:extLst>
              <a:ext uri="{FF2B5EF4-FFF2-40B4-BE49-F238E27FC236}">
                <a16:creationId xmlns:a16="http://schemas.microsoft.com/office/drawing/2014/main" xmlns="" id="{669A79A9-E3DE-4FA2-911F-7A6173690C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2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54">
            <a:extLst>
              <a:ext uri="{FF2B5EF4-FFF2-40B4-BE49-F238E27FC236}">
                <a16:creationId xmlns:a16="http://schemas.microsoft.com/office/drawing/2014/main" xmlns="" id="{1673C185-AEBE-4129-B626-F4E60EBE80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03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713">
            <a:extLst>
              <a:ext uri="{FF2B5EF4-FFF2-40B4-BE49-F238E27FC236}">
                <a16:creationId xmlns:a16="http://schemas.microsoft.com/office/drawing/2014/main" xmlns="" id="{CDDC5443-F477-45ED-8129-F14EA4E5CF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10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58">
            <a:extLst>
              <a:ext uri="{FF2B5EF4-FFF2-40B4-BE49-F238E27FC236}">
                <a16:creationId xmlns:a16="http://schemas.microsoft.com/office/drawing/2014/main" xmlns="" id="{E094D698-2549-4F6D-84EC-89258AFE67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42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66">
            <a:extLst>
              <a:ext uri="{FF2B5EF4-FFF2-40B4-BE49-F238E27FC236}">
                <a16:creationId xmlns:a16="http://schemas.microsoft.com/office/drawing/2014/main" xmlns="" id="{31C8C7A9-2890-4AB1-BE1C-CDB87C2536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65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72">
            <a:extLst>
              <a:ext uri="{FF2B5EF4-FFF2-40B4-BE49-F238E27FC236}">
                <a16:creationId xmlns:a16="http://schemas.microsoft.com/office/drawing/2014/main" xmlns="" id="{E9148F4A-14E3-4854-A242-1E17287ABB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05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82">
            <a:extLst>
              <a:ext uri="{FF2B5EF4-FFF2-40B4-BE49-F238E27FC236}">
                <a16:creationId xmlns:a16="http://schemas.microsoft.com/office/drawing/2014/main" xmlns="" id="{2E225B60-0E7E-4B77-9BCA-39B4EB9FD4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69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83">
            <a:extLst>
              <a:ext uri="{FF2B5EF4-FFF2-40B4-BE49-F238E27FC236}">
                <a16:creationId xmlns:a16="http://schemas.microsoft.com/office/drawing/2014/main" xmlns="" id="{8F5EBCFB-9D99-4F26-B0C0-7F9536FFDF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88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84">
            <a:extLst>
              <a:ext uri="{FF2B5EF4-FFF2-40B4-BE49-F238E27FC236}">
                <a16:creationId xmlns:a16="http://schemas.microsoft.com/office/drawing/2014/main" xmlns="" id="{5D5E784D-825A-46FF-B7FF-18E627EA54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87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00">
            <a:extLst>
              <a:ext uri="{FF2B5EF4-FFF2-40B4-BE49-F238E27FC236}">
                <a16:creationId xmlns:a16="http://schemas.microsoft.com/office/drawing/2014/main" xmlns="" id="{20F1F549-A3AF-4898-8748-D816C2995C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88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01">
            <a:extLst>
              <a:ext uri="{FF2B5EF4-FFF2-40B4-BE49-F238E27FC236}">
                <a16:creationId xmlns:a16="http://schemas.microsoft.com/office/drawing/2014/main" xmlns="" id="{7C673718-9810-4173-A068-7B00123BB9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1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02">
            <a:extLst>
              <a:ext uri="{FF2B5EF4-FFF2-40B4-BE49-F238E27FC236}">
                <a16:creationId xmlns:a16="http://schemas.microsoft.com/office/drawing/2014/main" xmlns="" id="{6C4821B0-AE33-48BD-87D6-7C1DA24B73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71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04">
            <a:extLst>
              <a:ext uri="{FF2B5EF4-FFF2-40B4-BE49-F238E27FC236}">
                <a16:creationId xmlns:a16="http://schemas.microsoft.com/office/drawing/2014/main" xmlns="" id="{3AC6DBCE-605E-4636-B7F0-2B7792C72C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5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715">
            <a:extLst>
              <a:ext uri="{FF2B5EF4-FFF2-40B4-BE49-F238E27FC236}">
                <a16:creationId xmlns:a16="http://schemas.microsoft.com/office/drawing/2014/main" xmlns="" id="{63F458DC-9638-4125-9FEB-1E19F95E10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29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05">
            <a:extLst>
              <a:ext uri="{FF2B5EF4-FFF2-40B4-BE49-F238E27FC236}">
                <a16:creationId xmlns:a16="http://schemas.microsoft.com/office/drawing/2014/main" xmlns="" id="{5E6E9D61-F503-4D6D-A946-4953E68675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48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06">
            <a:extLst>
              <a:ext uri="{FF2B5EF4-FFF2-40B4-BE49-F238E27FC236}">
                <a16:creationId xmlns:a16="http://schemas.microsoft.com/office/drawing/2014/main" xmlns="" id="{A1D0D2CE-3FEC-4FF1-860D-3C4F7389EA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0"/>
            <a:ext cx="914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13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08">
            <a:extLst>
              <a:ext uri="{FF2B5EF4-FFF2-40B4-BE49-F238E27FC236}">
                <a16:creationId xmlns:a16="http://schemas.microsoft.com/office/drawing/2014/main" xmlns="" id="{612A0BEF-3267-4E93-9253-0BB1850BBB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6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10">
            <a:extLst>
              <a:ext uri="{FF2B5EF4-FFF2-40B4-BE49-F238E27FC236}">
                <a16:creationId xmlns:a16="http://schemas.microsoft.com/office/drawing/2014/main" xmlns="" id="{12FB84E2-665B-4A65-8BDF-E9B6F1A14A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3" y="0"/>
            <a:ext cx="10036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719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11">
            <a:extLst>
              <a:ext uri="{FF2B5EF4-FFF2-40B4-BE49-F238E27FC236}">
                <a16:creationId xmlns:a16="http://schemas.microsoft.com/office/drawing/2014/main" xmlns="" id="{C0A59E6E-9430-4703-AB7C-4F44C13889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468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13">
            <a:extLst>
              <a:ext uri="{FF2B5EF4-FFF2-40B4-BE49-F238E27FC236}">
                <a16:creationId xmlns:a16="http://schemas.microsoft.com/office/drawing/2014/main" xmlns="" id="{684A5C8E-A29D-46D0-BD62-7CFE1A7677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29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14">
            <a:extLst>
              <a:ext uri="{FF2B5EF4-FFF2-40B4-BE49-F238E27FC236}">
                <a16:creationId xmlns:a16="http://schemas.microsoft.com/office/drawing/2014/main" xmlns="" id="{3D4E997B-EDFF-47EE-806D-B18C59B01E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36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17">
            <a:extLst>
              <a:ext uri="{FF2B5EF4-FFF2-40B4-BE49-F238E27FC236}">
                <a16:creationId xmlns:a16="http://schemas.microsoft.com/office/drawing/2014/main" xmlns="" id="{C8CBDD2F-D4EE-4D1B-8072-0E5A64D181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508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19">
            <a:extLst>
              <a:ext uri="{FF2B5EF4-FFF2-40B4-BE49-F238E27FC236}">
                <a16:creationId xmlns:a16="http://schemas.microsoft.com/office/drawing/2014/main" xmlns="" id="{B8B346B3-4CC8-4837-BF2C-6B8CE5BE26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664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22">
            <a:extLst>
              <a:ext uri="{FF2B5EF4-FFF2-40B4-BE49-F238E27FC236}">
                <a16:creationId xmlns:a16="http://schemas.microsoft.com/office/drawing/2014/main" xmlns="" id="{0FA2822B-C904-4172-9B26-91D974021B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66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717">
            <a:extLst>
              <a:ext uri="{FF2B5EF4-FFF2-40B4-BE49-F238E27FC236}">
                <a16:creationId xmlns:a16="http://schemas.microsoft.com/office/drawing/2014/main" xmlns="" id="{1E1137BF-2BB7-45C2-9E05-A2D98F397C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113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23">
            <a:extLst>
              <a:ext uri="{FF2B5EF4-FFF2-40B4-BE49-F238E27FC236}">
                <a16:creationId xmlns:a16="http://schemas.microsoft.com/office/drawing/2014/main" xmlns="" id="{90BECAD1-3C80-4D42-9771-F5826E955E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045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24">
            <a:extLst>
              <a:ext uri="{FF2B5EF4-FFF2-40B4-BE49-F238E27FC236}">
                <a16:creationId xmlns:a16="http://schemas.microsoft.com/office/drawing/2014/main" xmlns="" id="{0A3C6466-D786-474B-8B31-679A7169D6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180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26">
            <a:extLst>
              <a:ext uri="{FF2B5EF4-FFF2-40B4-BE49-F238E27FC236}">
                <a16:creationId xmlns:a16="http://schemas.microsoft.com/office/drawing/2014/main" xmlns="" id="{87461EBF-253D-44B4-A5E5-E270336387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206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29">
            <a:extLst>
              <a:ext uri="{FF2B5EF4-FFF2-40B4-BE49-F238E27FC236}">
                <a16:creationId xmlns:a16="http://schemas.microsoft.com/office/drawing/2014/main" xmlns="" id="{BDEA6CD4-857A-47CD-A6A0-9CD029B155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07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30">
            <a:extLst>
              <a:ext uri="{FF2B5EF4-FFF2-40B4-BE49-F238E27FC236}">
                <a16:creationId xmlns:a16="http://schemas.microsoft.com/office/drawing/2014/main" xmlns="" id="{A4E5C946-D48D-4F47-87F5-13525AAE14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603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32">
            <a:extLst>
              <a:ext uri="{FF2B5EF4-FFF2-40B4-BE49-F238E27FC236}">
                <a16:creationId xmlns:a16="http://schemas.microsoft.com/office/drawing/2014/main" xmlns="" id="{923EC6B3-FFAB-48C5-B177-182778DEEF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75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33">
            <a:extLst>
              <a:ext uri="{FF2B5EF4-FFF2-40B4-BE49-F238E27FC236}">
                <a16:creationId xmlns:a16="http://schemas.microsoft.com/office/drawing/2014/main" xmlns="" id="{B88DE47C-5512-423B-9DBB-9914691EA9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609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34">
            <a:extLst>
              <a:ext uri="{FF2B5EF4-FFF2-40B4-BE49-F238E27FC236}">
                <a16:creationId xmlns:a16="http://schemas.microsoft.com/office/drawing/2014/main" xmlns="" id="{0290B3AE-6D9E-4250-803D-17EA50FE2C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171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36">
            <a:extLst>
              <a:ext uri="{FF2B5EF4-FFF2-40B4-BE49-F238E27FC236}">
                <a16:creationId xmlns:a16="http://schemas.microsoft.com/office/drawing/2014/main" xmlns="" id="{E799C3C7-5801-4099-B703-91174CAB9F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554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37">
            <a:extLst>
              <a:ext uri="{FF2B5EF4-FFF2-40B4-BE49-F238E27FC236}">
                <a16:creationId xmlns:a16="http://schemas.microsoft.com/office/drawing/2014/main" xmlns="" id="{6AD14086-97C4-4F1A-A3CC-8EE31396B8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02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719">
            <a:extLst>
              <a:ext uri="{FF2B5EF4-FFF2-40B4-BE49-F238E27FC236}">
                <a16:creationId xmlns:a16="http://schemas.microsoft.com/office/drawing/2014/main" xmlns="" id="{A94E5436-F84E-4007-9D0B-6F1C62D12A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1024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136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40">
            <a:extLst>
              <a:ext uri="{FF2B5EF4-FFF2-40B4-BE49-F238E27FC236}">
                <a16:creationId xmlns:a16="http://schemas.microsoft.com/office/drawing/2014/main" xmlns="" id="{33D26FDE-073D-4D00-A679-D0F08EA33F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672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42">
            <a:extLst>
              <a:ext uri="{FF2B5EF4-FFF2-40B4-BE49-F238E27FC236}">
                <a16:creationId xmlns:a16="http://schemas.microsoft.com/office/drawing/2014/main" xmlns="" id="{0A82C378-D42B-4E90-B0D1-68EF4469DC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8" y="0"/>
            <a:ext cx="1001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720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45">
            <a:extLst>
              <a:ext uri="{FF2B5EF4-FFF2-40B4-BE49-F238E27FC236}">
                <a16:creationId xmlns:a16="http://schemas.microsoft.com/office/drawing/2014/main" xmlns="" id="{96A445CA-F969-422C-8EED-A5F3CD7FB8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452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46">
            <a:extLst>
              <a:ext uri="{FF2B5EF4-FFF2-40B4-BE49-F238E27FC236}">
                <a16:creationId xmlns:a16="http://schemas.microsoft.com/office/drawing/2014/main" xmlns="" id="{78143AE2-5F09-452D-AD3E-5C570BD2BE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407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47">
            <a:extLst>
              <a:ext uri="{FF2B5EF4-FFF2-40B4-BE49-F238E27FC236}">
                <a16:creationId xmlns:a16="http://schemas.microsoft.com/office/drawing/2014/main" xmlns="" id="{B31FF9E2-5D69-410D-B442-5B9ED029E4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37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50">
            <a:extLst>
              <a:ext uri="{FF2B5EF4-FFF2-40B4-BE49-F238E27FC236}">
                <a16:creationId xmlns:a16="http://schemas.microsoft.com/office/drawing/2014/main" xmlns="" id="{92CFC125-4B88-44FD-B55F-15CE159464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344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52">
            <a:extLst>
              <a:ext uri="{FF2B5EF4-FFF2-40B4-BE49-F238E27FC236}">
                <a16:creationId xmlns:a16="http://schemas.microsoft.com/office/drawing/2014/main" xmlns="" id="{1890A3B9-C717-4EC2-9D7B-EE57B32621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701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56">
            <a:extLst>
              <a:ext uri="{FF2B5EF4-FFF2-40B4-BE49-F238E27FC236}">
                <a16:creationId xmlns:a16="http://schemas.microsoft.com/office/drawing/2014/main" xmlns="" id="{472704E8-2461-42FB-8E7C-C02443DA21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24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60">
            <a:extLst>
              <a:ext uri="{FF2B5EF4-FFF2-40B4-BE49-F238E27FC236}">
                <a16:creationId xmlns:a16="http://schemas.microsoft.com/office/drawing/2014/main" xmlns="" id="{FDF58E71-BE6C-4C21-A981-3C0800835C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607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61">
            <a:extLst>
              <a:ext uri="{FF2B5EF4-FFF2-40B4-BE49-F238E27FC236}">
                <a16:creationId xmlns:a16="http://schemas.microsoft.com/office/drawing/2014/main" xmlns="" id="{015E757A-7A45-41C9-83C9-A8413CDBF4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720">
            <a:extLst>
              <a:ext uri="{FF2B5EF4-FFF2-40B4-BE49-F238E27FC236}">
                <a16:creationId xmlns:a16="http://schemas.microsoft.com/office/drawing/2014/main" xmlns="" id="{0F6CC44B-CB84-4639-B6F1-7C824E75CB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63" y="0"/>
            <a:ext cx="10250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522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64">
            <a:extLst>
              <a:ext uri="{FF2B5EF4-FFF2-40B4-BE49-F238E27FC236}">
                <a16:creationId xmlns:a16="http://schemas.microsoft.com/office/drawing/2014/main" xmlns="" id="{96661C76-ADF6-42C7-B603-0ECA2C954B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408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69">
            <a:extLst>
              <a:ext uri="{FF2B5EF4-FFF2-40B4-BE49-F238E27FC236}">
                <a16:creationId xmlns:a16="http://schemas.microsoft.com/office/drawing/2014/main" xmlns="" id="{94DE3009-1D3C-49F5-9EBA-8D52958E9E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704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70">
            <a:extLst>
              <a:ext uri="{FF2B5EF4-FFF2-40B4-BE49-F238E27FC236}">
                <a16:creationId xmlns:a16="http://schemas.microsoft.com/office/drawing/2014/main" xmlns="" id="{5DD99568-C181-4E31-85B4-810FE122A2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3" y="0"/>
            <a:ext cx="9513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179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72">
            <a:extLst>
              <a:ext uri="{FF2B5EF4-FFF2-40B4-BE49-F238E27FC236}">
                <a16:creationId xmlns:a16="http://schemas.microsoft.com/office/drawing/2014/main" xmlns="" id="{EFD92003-0046-4ED1-BB0B-13F96D539B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979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73">
            <a:extLst>
              <a:ext uri="{FF2B5EF4-FFF2-40B4-BE49-F238E27FC236}">
                <a16:creationId xmlns:a16="http://schemas.microsoft.com/office/drawing/2014/main" xmlns="" id="{49A3A9F4-B363-4594-9FBB-A1F547A86B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568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876">
            <a:extLst>
              <a:ext uri="{FF2B5EF4-FFF2-40B4-BE49-F238E27FC236}">
                <a16:creationId xmlns:a16="http://schemas.microsoft.com/office/drawing/2014/main" xmlns="" id="{ED984F47-DF91-4DC9-94FE-5CA83A269F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032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95">
            <a:extLst>
              <a:ext uri="{FF2B5EF4-FFF2-40B4-BE49-F238E27FC236}">
                <a16:creationId xmlns:a16="http://schemas.microsoft.com/office/drawing/2014/main" xmlns="" id="{4CF827BB-EEED-4A93-A50D-1ED02A67F9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0"/>
            <a:ext cx="10882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353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9798">
            <a:extLst>
              <a:ext uri="{FF2B5EF4-FFF2-40B4-BE49-F238E27FC236}">
                <a16:creationId xmlns:a16="http://schemas.microsoft.com/office/drawing/2014/main" xmlns="" id="{77B6BE5C-98B2-454C-8C0D-0F14A1F740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8" y="0"/>
            <a:ext cx="11337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480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708">
            <a:extLst>
              <a:ext uri="{FF2B5EF4-FFF2-40B4-BE49-F238E27FC236}">
                <a16:creationId xmlns:a16="http://schemas.microsoft.com/office/drawing/2014/main" xmlns="" id="{D4FF957D-1011-4396-BBAE-EEC9EA8498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28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722">
            <a:extLst>
              <a:ext uri="{FF2B5EF4-FFF2-40B4-BE49-F238E27FC236}">
                <a16:creationId xmlns:a16="http://schemas.microsoft.com/office/drawing/2014/main" xmlns="" id="{63691FCB-E36E-4582-AB9B-F9A4AF4ED2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17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723">
            <a:extLst>
              <a:ext uri="{FF2B5EF4-FFF2-40B4-BE49-F238E27FC236}">
                <a16:creationId xmlns:a16="http://schemas.microsoft.com/office/drawing/2014/main" xmlns="" id="{EEACF8D5-3892-469E-902A-054F7C19A8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5" y="0"/>
            <a:ext cx="10253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022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</Words>
  <Application>Microsoft Office PowerPoint</Application>
  <PresentationFormat>Широкоэкранный</PresentationFormat>
  <Paragraphs>2</Paragraphs>
  <Slides>78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2" baseType="lpstr">
      <vt:lpstr>Arial</vt:lpstr>
      <vt:lpstr>Calibri</vt:lpstr>
      <vt:lpstr>Calibri Light</vt:lpstr>
      <vt:lpstr>Тема Office</vt:lpstr>
      <vt:lpstr>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2018</dc:creator>
  <cp:lastModifiedBy>Моросанова Анастасия Андреевна</cp:lastModifiedBy>
  <cp:revision>1</cp:revision>
  <dcterms:created xsi:type="dcterms:W3CDTF">2018-11-23T09:38:59Z</dcterms:created>
  <dcterms:modified xsi:type="dcterms:W3CDTF">2018-11-27T14:44:55Z</dcterms:modified>
</cp:coreProperties>
</file>