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/>
    <p:restoredTop sz="94648"/>
  </p:normalViewPr>
  <p:slideViewPr>
    <p:cSldViewPr snapToGrid="0" snapToObjects="1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7E6FC-9D04-7049-9C4D-27A587F78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C13130-25E4-304D-8B1A-53112AECF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872A2A-82CA-9649-94EB-1E33C8ED9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A16AC-B2FF-574A-8B54-D1A6AD7B1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42D756-DC4A-2543-A300-F00612D6F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4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F9C818-F95D-C343-BF23-7CAE28C3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445459-C0C9-0D40-98F5-54C54250F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1290B-596A-9249-BF71-59455338C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189EA-EDFD-F644-9508-014FC770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1980BC-E81E-9641-9D4F-EF1742E2C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688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B16081F-5ABA-ED47-90CD-182902510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8E745-C3F8-064A-8C9B-1FB09A4C5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EE028-D483-DB4A-BA2E-3C14C2012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A82A05-C496-324B-85F1-F1C50B59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36B68-9DAE-9743-90C7-CF3332C2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06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2040-2E38-C048-8759-D83D240E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EB4EBA-FE92-5342-8725-7F75F08DF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F2F357-0178-9143-AB0D-16B0504A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5FDDB3-00A5-1F44-9501-4C7596C8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7F30D8-D458-9946-A27C-41528A28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4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35F61-388A-F041-B7A9-B7AB739A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380359-34F9-9C44-AB50-C8B6FAD9F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83ED1-0F0A-FA4C-B0E1-CD3F46E6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54793-4827-9949-807D-644FBEDD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08331-7318-9D4D-894B-8CB08BA8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5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AF4210-D7D5-9540-AE79-F63E7BC37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D62ECF-1D6C-A046-BE41-127A17332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34548A-95A8-1E4F-A686-028C1CD20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B9A63-8D2D-A041-A537-6E49B92A4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6442E0-8FE6-EB47-89EC-2E673640B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20DC13-485D-C141-839E-316212BE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0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6FA1E-1717-2B46-B0BB-FF86C445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14BDC0-2B15-E441-B897-E0BEA2823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C9C195-A9C0-0343-9CF7-CBC73B371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3B34B6-B894-5C42-8FC3-065FE3D3F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8ADFD-73D5-454F-8C6E-9A8FD67F7C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6014FB4-90CF-334D-ACF6-55C2275B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81EC05-C74E-9846-A31C-D3D1DB1D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2118C6-8F12-A24B-97C2-8490C113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27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E67AB-853C-3D4A-A3E2-5BADEE9D5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1BF598D-2F75-F54B-A3B0-88EE0060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373A3D-0A98-3440-9AF2-7538128CA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34D551-25B2-BF43-AA01-4471D2E7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28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90B70B-26DC-734A-802A-EFB3DAE2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91E37B-AB82-1145-976F-5C667B75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A3F59D-08E7-3F49-A886-3B2CF4CDC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31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0AD5B-6781-8A40-9EE9-CA43FE35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44474-53D3-0444-A7E2-C70BE1FE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EC588-23D6-5D4A-8162-636AD0B8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FDC9E1-8649-2046-A996-08473DA4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330C4B-D28D-414F-BD95-5E7DC413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3EC728-6476-B24D-A178-1B282A8C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40AEA-B043-BA4C-B95A-4734AEF0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F48ED4-546B-7542-901D-04B88DC32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9E83BD-7AF4-3D46-A979-FBA6434252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4EC5E-AA98-2A40-A894-B3C1E473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64C10-76A3-2647-9423-5BB65BAB3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2A15C3-68E2-3D4B-AABC-D9C77899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86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9A2B-B096-7F4B-B633-02D10BC6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8A1443-37F0-0148-961B-79C0E7398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1701B-304A-0846-87C2-C8D5E2455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3116-343B-3C4B-8DAB-5E7A670059D6}" type="datetimeFigureOut">
              <a:rPr lang="ru-RU" smtClean="0"/>
              <a:t>19.11.2019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59B494-DC90-6A4B-80C6-E911FB53E8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636DE-A4B5-9A47-AD8D-D04EB8C0B6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58D01-D7E9-D04C-AE9E-9655AB114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99807A-4600-3B4F-9721-B890DF87BD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09863" y="3289201"/>
            <a:ext cx="8172272" cy="35687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AECA5-513B-CC4A-9DD2-1A2818D59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8726"/>
            <a:ext cx="9144000" cy="9664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Мудрость и уроки истории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0C6280-2299-1C4B-801F-D7B01A9C5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27114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215-летию кафедры политической экономии в Московском университете)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9D5B0-7D5A-BE49-9298-3285DE989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366"/>
            <a:ext cx="1270000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84894-3E63-EA48-9201-CB8287FC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41" y="291366"/>
            <a:ext cx="13604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CCC4CF-2B37-8748-ABAF-6E433B3906FF}"/>
              </a:ext>
            </a:extLst>
          </p:cNvPr>
          <p:cNvSpPr txBox="1"/>
          <p:nvPr/>
        </p:nvSpPr>
        <p:spPr>
          <a:xfrm>
            <a:off x="2590800" y="291366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кафедры политической экономии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2019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D84BDC-3F52-EB4D-A2E0-45B52F68516F}"/>
              </a:ext>
            </a:extLst>
          </p:cNvPr>
          <p:cNvSpPr txBox="1"/>
          <p:nvPr/>
        </p:nvSpPr>
        <p:spPr>
          <a:xfrm>
            <a:off x="3095295" y="2819786"/>
            <a:ext cx="600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Пороховский Анатолий Александрович</a:t>
            </a:r>
          </a:p>
        </p:txBody>
      </p:sp>
    </p:spTree>
    <p:extLst>
      <p:ext uri="{BB962C8B-B14F-4D97-AF65-F5344CB8AC3E}">
        <p14:creationId xmlns:p14="http://schemas.microsoft.com/office/powerpoint/2010/main" val="83588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1B68B-2656-CF4A-9F8F-9FA29A5F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прошлое – смотреть в будущее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C6EB3-F98D-2840-B317-B81ED51E1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0515600" cy="2785241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востребованность политической экономии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критика – стержень развития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экономия: вызовы цифровизации</a:t>
            </a:r>
          </a:p>
        </p:txBody>
      </p:sp>
    </p:spTree>
    <p:extLst>
      <p:ext uri="{BB962C8B-B14F-4D97-AF65-F5344CB8AC3E}">
        <p14:creationId xmlns:p14="http://schemas.microsoft.com/office/powerpoint/2010/main" val="2469273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D7FC1-F537-924F-9B6C-BFE0B700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востребованность политической экономии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1F7E0-3AC3-BC44-A2BB-B029D93F1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0120"/>
            <a:ext cx="10515600" cy="2851478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хозяйство – база политической экономии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трудовой стоимости: человек 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созидатель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интересы и общественные ценности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47903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F2294-E30B-C549-8C47-E8D4787B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критика – стержень развития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AAB618-F838-394C-9E76-A7AB710AA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3694"/>
            <a:ext cx="10515600" cy="2262899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 политической экономии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общей экономической теории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критика против ненаучного монополизма</a:t>
            </a:r>
          </a:p>
        </p:txBody>
      </p:sp>
    </p:spTree>
    <p:extLst>
      <p:ext uri="{BB962C8B-B14F-4D97-AF65-F5344CB8AC3E}">
        <p14:creationId xmlns:p14="http://schemas.microsoft.com/office/powerpoint/2010/main" val="367749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CE30F-1F4A-AE4F-9DDB-FF694FA9F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экономия: вызовы цифровизации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7BD5F-56C5-E244-A6C7-2D93FE5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7571"/>
            <a:ext cx="10515600" cy="3019643"/>
          </a:xfrm>
        </p:spPr>
        <p:txBody>
          <a:bodyPr/>
          <a:lstStyle/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как системообразующее явление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и практическая потребность в общей экономической теории</a:t>
            </a:r>
          </a:p>
          <a:p>
            <a:pPr algn="just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Системщик как политэконом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73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D0562-381C-3C46-B637-E8D2DC76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28542"/>
            <a:ext cx="12191999" cy="12009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965546-6194-D845-A13F-CF9F1C225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6" y="0"/>
            <a:ext cx="34417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DBF6A9-A8F0-D64D-B041-2C064C580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285" y="0"/>
            <a:ext cx="3450020" cy="690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789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106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Мудрость и уроки истории</vt:lpstr>
      <vt:lpstr>Помнить прошлое – смотреть в будущее</vt:lpstr>
      <vt:lpstr>Историческая востребованность политической экономии</vt:lpstr>
      <vt:lpstr>Научная критика – стержень развития</vt:lpstr>
      <vt:lpstr>Политическая экономия: вызовы цифровизации</vt:lpstr>
      <vt:lpstr>Спасибо 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Мудрость и уроки истории</dc:title>
  <dc:creator>Veronika Loginova</dc:creator>
  <cp:lastModifiedBy>Porokhovsky Anatoly Alexandrovich</cp:lastModifiedBy>
  <cp:revision>4</cp:revision>
  <cp:lastPrinted>2019-11-19T09:23:00Z</cp:lastPrinted>
  <dcterms:created xsi:type="dcterms:W3CDTF">2019-11-19T08:31:39Z</dcterms:created>
  <dcterms:modified xsi:type="dcterms:W3CDTF">2019-11-19T09:28:22Z</dcterms:modified>
</cp:coreProperties>
</file>