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8"/>
    <p:restoredTop sz="94648"/>
  </p:normalViewPr>
  <p:slideViewPr>
    <p:cSldViewPr snapToGrid="0" snapToObjects="1">
      <p:cViewPr varScale="1">
        <p:scale>
          <a:sx n="69" d="100"/>
          <a:sy n="69" d="100"/>
        </p:scale>
        <p:origin x="7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77E6FC-9D04-7049-9C4D-27A587F785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4C13130-25E4-304D-8B1A-53112AECFE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872A2A-82CA-9649-94EB-1E33C8ED9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EA16AC-B2FF-574A-8B54-D1A6AD7B1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42D756-DC4A-2543-A300-F00612D6F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24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F9C818-F95D-C343-BF23-7CAE28C38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445459-C0C9-0D40-98F5-54C54250F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91290B-596A-9249-BF71-59455338C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9189EA-EDFD-F644-9508-014FC7704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1980BC-E81E-9641-9D4F-EF1742E2C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688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B16081F-5ABA-ED47-90CD-1829025103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958E745-C3F8-064A-8C9B-1FB09A4C5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1EE028-D483-DB4A-BA2E-3C14C2012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A82A05-C496-324B-85F1-F1C50B591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B36B68-9DAE-9743-90C7-CF3332C20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068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112040-2E38-C048-8759-D83D240E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EB4EBA-FE92-5342-8725-7F75F08DF6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F2F357-0178-9143-AB0D-16B0504AE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5FDDB3-00A5-1F44-9501-4C7596C84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7F30D8-D458-9946-A27C-41528A281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040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A35F61-388A-F041-B7A9-B7AB739A8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380359-34F9-9C44-AB50-C8B6FAD9FF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D83ED1-0F0A-FA4C-B0E1-CD3F46E69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954793-4827-9949-807D-644FBEDD3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B08331-7318-9D4D-894B-8CB08BA8D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205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AF4210-D7D5-9540-AE79-F63E7BC37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D62ECF-1D6C-A046-BE41-127A173324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334548A-95A8-1E4F-A686-028C1CD200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7B9A63-8D2D-A041-A537-6E49B92A4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6442E0-8FE6-EB47-89EC-2E673640B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620DC13-485D-C141-839E-316212BE3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901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A6FA1E-1717-2B46-B0BB-FF86C4454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14BDC0-2B15-E441-B897-E0BEA2823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8C9C195-A9C0-0343-9CF7-CBC73B3710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43B34B6-B894-5C42-8FC3-065FE3D3F2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418ADFD-73D5-454F-8C6E-9A8FD67F7C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6014FB4-90CF-334D-ACF6-55C2275BD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F81EC05-C74E-9846-A31C-D3D1DB1D0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2118C6-8F12-A24B-97C2-8490C113C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275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BE67AB-853C-3D4A-A3E2-5BADEE9D5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1BF598D-2F75-F54B-A3B0-88EE00604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8373A3D-0A98-3440-9AF2-7538128CA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634D551-25B2-BF43-AA01-4471D2E7D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281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190B70B-26DC-734A-802A-EFB3DAE2F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891E37B-AB82-1145-976F-5C667B756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7A3F59D-08E7-3F49-A886-3B2CF4CDC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318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F0AD5B-6781-8A40-9EE9-CA43FE35C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E44474-53D3-0444-A7E2-C70BE1FE0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BEC588-23D6-5D4A-8162-636AD0B8A4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1FDC9E1-8649-2046-A996-08473DA47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330C4B-D28D-414F-BD95-5E7DC4137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3EC728-6476-B24D-A178-1B282A8C5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75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740AEA-B043-BA4C-B95A-4734AEF0B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DF48ED4-546B-7542-901D-04B88DC324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49E83BD-7AF4-3D46-A979-FBA6434252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84EC5E-AA98-2A40-A894-B3C1E4738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964C10-76A3-2647-9423-5BB65BAB3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2A15C3-68E2-3D4B-AABC-D9C778995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586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889A2B-B096-7F4B-B633-02D10BC63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8A1443-37F0-0148-961B-79C0E7398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41701B-304A-0846-87C2-C8D5E2455A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93116-343B-3C4B-8DAB-5E7A670059D6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59B494-DC90-6A4B-80C6-E911FB53E8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D636DE-A4B5-9A47-AD8D-D04EB8C0B6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151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399807A-4600-3B4F-9721-B890DF87BD8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09863" y="3289201"/>
            <a:ext cx="8172272" cy="35687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AECA5-513B-CC4A-9DD2-1A2818D590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58726"/>
            <a:ext cx="9144000" cy="96646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Мудрость и уроки истории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60C6280-2299-1C4B-801F-D7B01A9C54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27114"/>
            <a:ext cx="9144000" cy="1655762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215-летию кафедры политической экономии в Московском университете)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99D5B0-7D5A-BE49-9298-3285DE989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1366"/>
            <a:ext cx="1270000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584894-3E63-EA48-9201-CB8287FCA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841" y="291366"/>
            <a:ext cx="1360488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CCC4CF-2B37-8748-ABAF-6E433B3906FF}"/>
              </a:ext>
            </a:extLst>
          </p:cNvPr>
          <p:cNvSpPr txBox="1"/>
          <p:nvPr/>
        </p:nvSpPr>
        <p:spPr>
          <a:xfrm>
            <a:off x="2590800" y="291366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Заседание кафедры политической экономии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 ноября 2019 г.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D84BDC-3F52-EB4D-A2E0-45B52F68516F}"/>
              </a:ext>
            </a:extLst>
          </p:cNvPr>
          <p:cNvSpPr txBox="1"/>
          <p:nvPr/>
        </p:nvSpPr>
        <p:spPr>
          <a:xfrm>
            <a:off x="3095295" y="2819786"/>
            <a:ext cx="6001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Пороховский Анатолий Александрович</a:t>
            </a:r>
          </a:p>
        </p:txBody>
      </p:sp>
    </p:spTree>
    <p:extLst>
      <p:ext uri="{BB962C8B-B14F-4D97-AF65-F5344CB8AC3E}">
        <p14:creationId xmlns:p14="http://schemas.microsoft.com/office/powerpoint/2010/main" val="835887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21B68B-2656-CF4A-9F8F-9FA29A5FF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Помнить прошлое – смотреть в будущее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FC6EB3-F98D-2840-B317-B81ED51E1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3600"/>
            <a:ext cx="10515600" cy="2785241"/>
          </a:xfrm>
        </p:spPr>
        <p:txBody>
          <a:bodyPr>
            <a:norm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Историческая востребованность политической экономии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критика – стержень развития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Политическая экономия: вызовы цифровизации</a:t>
            </a:r>
          </a:p>
        </p:txBody>
      </p:sp>
    </p:spTree>
    <p:extLst>
      <p:ext uri="{BB962C8B-B14F-4D97-AF65-F5344CB8AC3E}">
        <p14:creationId xmlns:p14="http://schemas.microsoft.com/office/powerpoint/2010/main" val="2469273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8D7FC1-F537-924F-9B6C-BFE0B700F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Историческая востребованность политической экономии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E1F7E0-3AC3-BC44-A2BB-B029D93F1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0120"/>
            <a:ext cx="10515600" cy="2851478"/>
          </a:xfrm>
        </p:spPr>
        <p:txBody>
          <a:bodyPr>
            <a:norm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Национальное хозяйство – база политической экономии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трудовой стоимости: человек –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созидатель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Общественные интересы и общественные ценности</a:t>
            </a:r>
          </a:p>
        </p:txBody>
      </p:sp>
    </p:spTree>
    <p:extLst>
      <p:ext uri="{BB962C8B-B14F-4D97-AF65-F5344CB8AC3E}">
        <p14:creationId xmlns:p14="http://schemas.microsoft.com/office/powerpoint/2010/main" val="3479030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5F2294-E30B-C549-8C47-E8D4787BF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критика – стержень развития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AAB618-F838-394C-9E76-A7AB710AA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3694"/>
            <a:ext cx="10515600" cy="2262899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Древо политической экономии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общей экономической теории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критика против ненаучного монополизма</a:t>
            </a:r>
          </a:p>
        </p:txBody>
      </p:sp>
    </p:spTree>
    <p:extLst>
      <p:ext uri="{BB962C8B-B14F-4D97-AF65-F5344CB8AC3E}">
        <p14:creationId xmlns:p14="http://schemas.microsoft.com/office/powerpoint/2010/main" val="367749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FCE30F-1F4A-AE4F-9DDB-FF694FA9F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Политическая экономия: вызовы цифровизации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E7BD5F-56C5-E244-A6C7-2D93FE52E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7571"/>
            <a:ext cx="10515600" cy="3019643"/>
          </a:xfrm>
        </p:spPr>
        <p:txBody>
          <a:bodyPr/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Цифровизация как системообразующее явление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 и практическая потребность в общей экономической теории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Системщик как политэконом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7734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3D0562-381C-3C46-B637-E8D2DC760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28542"/>
            <a:ext cx="12191999" cy="120091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965546-6194-D845-A13F-CF9F1C225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76" y="0"/>
            <a:ext cx="34417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DBF6A9-A8F0-D64D-B041-2C064C580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2285" y="0"/>
            <a:ext cx="3450020" cy="690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8789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106</Words>
  <Application>Microsoft Office PowerPoint</Application>
  <PresentationFormat>Широкоэкранный</PresentationFormat>
  <Paragraphs>22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Мудрость и уроки истории</vt:lpstr>
      <vt:lpstr>Помнить прошлое – смотреть в будущее</vt:lpstr>
      <vt:lpstr>Историческая востребованность политической экономии</vt:lpstr>
      <vt:lpstr>Научная критика – стержень развития</vt:lpstr>
      <vt:lpstr>Политическая экономия: вызовы цифровизации</vt:lpstr>
      <vt:lpstr>Спасибо 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Мудрость и уроки истории</dc:title>
  <dc:creator>Veronika Loginova</dc:creator>
  <cp:lastModifiedBy>Porokhovsky Anatoly Alexandrovich</cp:lastModifiedBy>
  <cp:revision>4</cp:revision>
  <cp:lastPrinted>2019-11-19T09:23:00Z</cp:lastPrinted>
  <dcterms:created xsi:type="dcterms:W3CDTF">2019-11-19T08:31:39Z</dcterms:created>
  <dcterms:modified xsi:type="dcterms:W3CDTF">2019-11-19T09:28:22Z</dcterms:modified>
</cp:coreProperties>
</file>