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7" r:id="rId2"/>
    <p:sldId id="302" r:id="rId3"/>
    <p:sldId id="296" r:id="rId4"/>
    <p:sldId id="295" r:id="rId5"/>
    <p:sldId id="341" r:id="rId6"/>
    <p:sldId id="325" r:id="rId7"/>
    <p:sldId id="298" r:id="rId8"/>
    <p:sldId id="333" r:id="rId9"/>
    <p:sldId id="334" r:id="rId10"/>
    <p:sldId id="300" r:id="rId11"/>
    <p:sldId id="336" r:id="rId12"/>
    <p:sldId id="326" r:id="rId13"/>
    <p:sldId id="312" r:id="rId14"/>
    <p:sldId id="315" r:id="rId15"/>
    <p:sldId id="329" r:id="rId16"/>
    <p:sldId id="314" r:id="rId17"/>
    <p:sldId id="310" r:id="rId18"/>
    <p:sldId id="321" r:id="rId19"/>
    <p:sldId id="332" r:id="rId20"/>
    <p:sldId id="322" r:id="rId21"/>
    <p:sldId id="342" r:id="rId22"/>
    <p:sldId id="330" r:id="rId23"/>
    <p:sldId id="318" r:id="rId24"/>
    <p:sldId id="299" r:id="rId25"/>
    <p:sldId id="324" r:id="rId26"/>
    <p:sldId id="327" r:id="rId27"/>
    <p:sldId id="343" r:id="rId28"/>
    <p:sldId id="335" r:id="rId29"/>
    <p:sldId id="317" r:id="rId3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57" autoAdjust="0"/>
    <p:restoredTop sz="92308" autoAdjust="0"/>
  </p:normalViewPr>
  <p:slideViewPr>
    <p:cSldViewPr snapToGrid="0">
      <p:cViewPr varScale="1">
        <p:scale>
          <a:sx n="89" d="100"/>
          <a:sy n="89" d="100"/>
        </p:scale>
        <p:origin x="90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41D2F-D5C3-4FE0-BE42-F8519944A1B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D428C-0BFD-4F02-BE58-660600DEB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40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563FC-3236-4DFA-80C7-0DE60AC0EB7A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B394E-2980-4A5E-9E4E-E36E64E433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43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6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7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0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8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7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26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4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60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02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1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BC2BA-6466-4755-A83F-8C1399BEF41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7F931-FFDE-48A8-815B-B849ABD179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9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67150" y="146837"/>
            <a:ext cx="4714875" cy="628649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10" y="323849"/>
            <a:ext cx="3509065" cy="3444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53" y="3128161"/>
            <a:ext cx="3509962" cy="344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63"/>
    </mc:Choice>
    <mc:Fallback xmlns="">
      <p:transition spd="slow" advTm="1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866" y="168094"/>
            <a:ext cx="8761502" cy="657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7"/>
    </mc:Choice>
    <mc:Fallback xmlns="">
      <p:transition spd="slow" advTm="2151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8092" y="265042"/>
            <a:ext cx="8345042" cy="625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2"/>
    </mc:Choice>
    <mc:Fallback xmlns="">
      <p:transition spd="slow" advTm="2168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8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575" y="217283"/>
            <a:ext cx="8392877" cy="6294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6"/>
    </mc:Choice>
    <mc:Fallback xmlns="">
      <p:transition spd="slow" advTm="183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14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5712" y="153005"/>
            <a:ext cx="8680021" cy="651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0"/>
    </mc:Choice>
    <mc:Fallback xmlns="">
      <p:transition spd="slow" advTm="1718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17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360" y="272547"/>
            <a:ext cx="8441163" cy="633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0"/>
    </mc:Choice>
    <mc:Fallback xmlns="">
      <p:transition spd="slow" advTm="2101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3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263" y="175827"/>
            <a:ext cx="8426524" cy="631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57"/>
    </mc:Choice>
    <mc:Fallback xmlns="">
      <p:transition spd="slow" advTm="2105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16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303" y="206572"/>
            <a:ext cx="8625700" cy="646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3"/>
    </mc:Choice>
    <mc:Fallback xmlns="">
      <p:transition spd="slow" advTm="211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12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9998" y="231469"/>
            <a:ext cx="8471791" cy="6353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3"/>
    </mc:Choice>
    <mc:Fallback xmlns="">
      <p:transition spd="slow" advTm="212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3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4494" y="179254"/>
            <a:ext cx="5007981" cy="640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2"/>
    </mc:Choice>
    <mc:Fallback xmlns="">
      <p:transition spd="slow" advTm="2292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34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8284" y="244444"/>
            <a:ext cx="4792166" cy="638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7"/>
    </mc:Choice>
    <mc:Fallback xmlns="">
      <p:transition spd="slow" advTm="2136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24" y="441325"/>
            <a:ext cx="10734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ГИА: Защита  Учебной программы 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Научного доклада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 году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00" y="3682009"/>
            <a:ext cx="1876423" cy="2501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247">
            <a:off x="7620701" y="3896108"/>
            <a:ext cx="3633199" cy="25685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7256" flipH="1">
            <a:off x="1159580" y="3911365"/>
            <a:ext cx="3535936" cy="24622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3"/>
    </mc:Choice>
    <mc:Fallback xmlns="">
      <p:transition spd="slow" advTm="136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4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334" y="275353"/>
            <a:ext cx="4758215" cy="6344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2"/>
    </mc:Choice>
    <mc:Fallback xmlns="">
      <p:transition spd="slow" advTm="230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49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9"/>
    </mc:Choice>
    <mc:Fallback xmlns="">
      <p:transition spd="slow" advTm="2152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3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24864" y="169320"/>
            <a:ext cx="8417470" cy="631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6"/>
    </mc:Choice>
    <mc:Fallback xmlns="">
      <p:transition spd="slow" advTm="2359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0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0518" y="149516"/>
            <a:ext cx="8544219" cy="6408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6"/>
    </mc:Choice>
    <mc:Fallback xmlns="">
      <p:transition spd="slow" advTm="2204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632" y="131880"/>
            <a:ext cx="8836182" cy="662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 rot="356867">
            <a:off x="2170994" y="1292317"/>
            <a:ext cx="3260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Актуальность темы исследования:</a:t>
            </a:r>
            <a:endParaRPr lang="ru-RU" sz="1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5"/>
    </mc:Choice>
    <mc:Fallback xmlns="">
      <p:transition spd="slow" advTm="2234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6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492" y="289845"/>
            <a:ext cx="8453684" cy="634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2"/>
    </mc:Choice>
    <mc:Fallback xmlns="">
      <p:transition spd="slow" advTm="2088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9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158" y="244106"/>
            <a:ext cx="8489898" cy="636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5"/>
    </mc:Choice>
    <mc:Fallback xmlns="">
      <p:transition spd="slow" advTm="21205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114299"/>
            <a:ext cx="8724900" cy="654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3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8"/>
    </mc:Choice>
    <mc:Fallback xmlns="">
      <p:transition spd="slow" advTm="24258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37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863" y="133201"/>
            <a:ext cx="8517058" cy="638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2"/>
    </mc:Choice>
    <mc:Fallback xmlns="">
      <p:transition spd="slow" advTm="2109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19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4397" y="272115"/>
            <a:ext cx="8317882" cy="623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6"/>
    </mc:Choice>
    <mc:Fallback xmlns="">
      <p:transition spd="slow" advTm="2072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IMG_2253-20-06-17-05-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338" y="243501"/>
            <a:ext cx="8634753" cy="647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4"/>
    </mc:Choice>
    <mc:Fallback xmlns="">
      <p:transition spd="slow" advTm="1659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IMG_2251-20-06-17-05-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9817" y="269221"/>
            <a:ext cx="8381430" cy="6286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4"/>
    </mc:Choice>
    <mc:Fallback xmlns="">
      <p:transition spd="slow" advTm="2086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2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2"/>
    </mc:Choice>
    <mc:Fallback xmlns="">
      <p:transition spd="slow" advTm="1717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27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5705" y="132501"/>
            <a:ext cx="8661914" cy="649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0"/>
    </mc:Choice>
    <mc:Fallback xmlns="">
      <p:transition spd="slow" advTm="213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IMG_2259-20-06-17-05-5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612" y="91517"/>
            <a:ext cx="8788662" cy="659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8"/>
    </mc:Choice>
    <mc:Fallback xmlns="">
      <p:transition spd="slow" advTm="2065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35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5820" y="278716"/>
            <a:ext cx="8390310" cy="629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0"/>
    </mc:Choice>
    <mc:Fallback xmlns="">
      <p:transition spd="slow" advTm="2146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Photo from Victor Zefirov(36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284328"/>
            <a:ext cx="8408229" cy="630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7"/>
    </mc:Choice>
    <mc:Fallback xmlns="">
      <p:transition spd="slow" advTm="2197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16</Words>
  <Application>Microsoft Office PowerPoint</Application>
  <PresentationFormat>Широкоэкранный</PresentationFormat>
  <Paragraphs>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Kostenko Olesya A</dc:creator>
  <cp:lastModifiedBy>Мухина Ирина Ивановна</cp:lastModifiedBy>
  <cp:revision>92</cp:revision>
  <cp:lastPrinted>2017-10-09T13:31:56Z</cp:lastPrinted>
  <dcterms:created xsi:type="dcterms:W3CDTF">2016-10-11T12:03:47Z</dcterms:created>
  <dcterms:modified xsi:type="dcterms:W3CDTF">2017-10-25T16:46:32Z</dcterms:modified>
</cp:coreProperties>
</file>