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48" r:id="rId2"/>
    <p:sldId id="449" r:id="rId3"/>
    <p:sldId id="450" r:id="rId4"/>
    <p:sldId id="451" r:id="rId5"/>
    <p:sldId id="452" r:id="rId6"/>
    <p:sldId id="453" r:id="rId7"/>
    <p:sldId id="454" r:id="rId8"/>
  </p:sldIdLst>
  <p:sldSz cx="9144000" cy="6858000" type="screen4x3"/>
  <p:notesSz cx="6865938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09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0A4ACFB0-E2C3-4760-9767-16CC7B86397E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941ABCB8-26BD-4AAC-9CDE-A433392F11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9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80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57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77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96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85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72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13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239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715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95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38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08EE3-C918-42BB-8D4D-064BD967E96F}" type="datetimeFigureOut">
              <a:rPr lang="de-DE" smtClean="0"/>
              <a:t>20.10.2018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CAF9F-F048-4AF4-9B45-1CBA65E046B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15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59632" y="1124744"/>
            <a:ext cx="64087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Агроэкономические исследования и высшее образование </a:t>
            </a:r>
            <a:r>
              <a:rPr lang="de-DE" sz="2800" b="1" dirty="0" err="1"/>
              <a:t>по</a:t>
            </a:r>
            <a:r>
              <a:rPr lang="de-DE" sz="2800" b="1" dirty="0"/>
              <a:t> </a:t>
            </a:r>
            <a:r>
              <a:rPr lang="de-DE" sz="2800" b="1" dirty="0" err="1"/>
              <a:t>аграрно</a:t>
            </a:r>
            <a:r>
              <a:rPr lang="ru-RU" sz="2800" b="1" dirty="0"/>
              <a:t>й</a:t>
            </a:r>
            <a:r>
              <a:rPr lang="de-DE" sz="2800" b="1" dirty="0"/>
              <a:t> </a:t>
            </a:r>
            <a:r>
              <a:rPr lang="de-DE" sz="2800" b="1" dirty="0" err="1"/>
              <a:t>экономике</a:t>
            </a:r>
            <a:r>
              <a:rPr lang="de-DE" sz="2800" b="1" dirty="0"/>
              <a:t>  </a:t>
            </a:r>
            <a:r>
              <a:rPr lang="ru-RU" sz="2800" b="1" dirty="0"/>
              <a:t>в </a:t>
            </a:r>
            <a:r>
              <a:rPr lang="de-DE" sz="2800" b="1" dirty="0" err="1" smtClean="0"/>
              <a:t>Германии</a:t>
            </a:r>
            <a:endParaRPr lang="de-DE" sz="2800" b="1" dirty="0" smtClean="0"/>
          </a:p>
          <a:p>
            <a:pPr algn="ctr"/>
            <a:endParaRPr lang="de-DE" sz="2800" b="1" dirty="0"/>
          </a:p>
          <a:p>
            <a:pPr algn="ctr"/>
            <a:endParaRPr lang="de-DE" sz="2800" b="1" dirty="0" smtClean="0"/>
          </a:p>
          <a:p>
            <a:pPr algn="ctr"/>
            <a:r>
              <a:rPr lang="de-DE" sz="2800" dirty="0" smtClean="0"/>
              <a:t>Peter Tillack</a:t>
            </a:r>
          </a:p>
          <a:p>
            <a:pPr algn="ctr"/>
            <a:endParaRPr lang="de-DE" sz="2800" dirty="0"/>
          </a:p>
          <a:p>
            <a:pPr algn="ctr"/>
            <a:r>
              <a:rPr lang="ru-RU" sz="2800" dirty="0"/>
              <a:t>Никоновские чтения</a:t>
            </a:r>
          </a:p>
          <a:p>
            <a:pPr algn="ctr"/>
            <a:r>
              <a:rPr lang="ru-RU" sz="2800" dirty="0"/>
              <a:t>Москва</a:t>
            </a:r>
          </a:p>
          <a:p>
            <a:pPr algn="ctr"/>
            <a:r>
              <a:rPr lang="ru-RU" sz="2800" dirty="0" smtClean="0"/>
              <a:t>22</a:t>
            </a:r>
            <a:r>
              <a:rPr lang="de-DE" sz="2800" smtClean="0"/>
              <a:t>. </a:t>
            </a:r>
            <a:r>
              <a:rPr lang="ru-RU" sz="2800" smtClean="0"/>
              <a:t>октября </a:t>
            </a:r>
            <a:r>
              <a:rPr lang="ru-RU" sz="2800" dirty="0"/>
              <a:t>2018 г.</a:t>
            </a:r>
            <a:endParaRPr lang="de-DE" sz="2800" dirty="0"/>
          </a:p>
          <a:p>
            <a:pPr algn="ctr"/>
            <a:endParaRPr lang="de-DE" sz="2800" b="1" dirty="0" smtClean="0"/>
          </a:p>
          <a:p>
            <a:pPr algn="ctr"/>
            <a:endParaRPr lang="de-DE" sz="2800" b="1" dirty="0"/>
          </a:p>
          <a:p>
            <a:pPr algn="ctr"/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20675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Autofit/>
          </a:bodyPr>
          <a:lstStyle/>
          <a:p>
            <a:r>
              <a:rPr lang="ru-RU" sz="3200" b="1" dirty="0"/>
              <a:t>Агроэкономические исследования и высшее образование </a:t>
            </a:r>
            <a:r>
              <a:rPr lang="de-DE" sz="3200" b="1" dirty="0" err="1"/>
              <a:t>по</a:t>
            </a:r>
            <a:r>
              <a:rPr lang="de-DE" sz="3200" b="1" dirty="0"/>
              <a:t> </a:t>
            </a:r>
            <a:r>
              <a:rPr lang="de-DE" sz="3200" b="1" dirty="0" err="1"/>
              <a:t>аграрно</a:t>
            </a:r>
            <a:r>
              <a:rPr lang="ru-RU" sz="3200" b="1" dirty="0"/>
              <a:t>й</a:t>
            </a:r>
            <a:r>
              <a:rPr lang="de-DE" sz="3200" b="1" dirty="0"/>
              <a:t> </a:t>
            </a:r>
            <a:r>
              <a:rPr lang="de-DE" sz="3200" b="1" dirty="0" err="1"/>
              <a:t>экономике</a:t>
            </a:r>
            <a:r>
              <a:rPr lang="de-DE" sz="3200" b="1" dirty="0"/>
              <a:t>  </a:t>
            </a:r>
            <a:r>
              <a:rPr lang="ru-RU" sz="3200" b="1" dirty="0"/>
              <a:t>в </a:t>
            </a:r>
            <a:r>
              <a:rPr lang="de-DE" sz="3200" b="1" dirty="0" err="1"/>
              <a:t>Германии</a:t>
            </a:r>
            <a:endParaRPr lang="de-DE" sz="3200" b="1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de-DE" b="1" dirty="0"/>
              <a:t>1</a:t>
            </a:r>
            <a:r>
              <a:rPr lang="de-DE" b="1" dirty="0" smtClean="0"/>
              <a:t>. </a:t>
            </a:r>
            <a:r>
              <a:rPr lang="de-DE" b="1" dirty="0" err="1" smtClean="0"/>
              <a:t>Аграрная</a:t>
            </a:r>
            <a:r>
              <a:rPr lang="de-DE" b="1" dirty="0" smtClean="0"/>
              <a:t> </a:t>
            </a:r>
            <a:r>
              <a:rPr lang="de-DE" b="1" dirty="0" err="1"/>
              <a:t>экономика</a:t>
            </a:r>
            <a:r>
              <a:rPr lang="de-DE" b="1" dirty="0"/>
              <a:t>  в </a:t>
            </a:r>
            <a:r>
              <a:rPr lang="de-DE" b="1" dirty="0" err="1"/>
              <a:t>Германии</a:t>
            </a:r>
            <a:endParaRPr lang="de-DE" dirty="0"/>
          </a:p>
          <a:p>
            <a:r>
              <a:rPr lang="ru-RU" b="1" dirty="0"/>
              <a:t>2. Организация исследований</a:t>
            </a:r>
            <a:endParaRPr lang="de-DE" dirty="0"/>
          </a:p>
          <a:p>
            <a:r>
              <a:rPr lang="ru-RU" b="1" dirty="0"/>
              <a:t>3. Основные темы исследований и </a:t>
            </a:r>
            <a:r>
              <a:rPr lang="de-DE" b="1" dirty="0" smtClean="0"/>
              <a:t> </a:t>
            </a:r>
            <a:br>
              <a:rPr lang="de-DE" b="1" dirty="0" smtClean="0"/>
            </a:br>
            <a:r>
              <a:rPr lang="de-DE" b="1" dirty="0" smtClean="0"/>
              <a:t>    </a:t>
            </a:r>
            <a:r>
              <a:rPr lang="ru-RU" b="1" dirty="0" smtClean="0"/>
              <a:t>результаты</a:t>
            </a:r>
            <a:endParaRPr lang="de-DE" b="1" dirty="0" smtClean="0"/>
          </a:p>
          <a:p>
            <a:r>
              <a:rPr lang="de-DE" b="1" dirty="0" smtClean="0"/>
              <a:t>4. </a:t>
            </a:r>
            <a:r>
              <a:rPr lang="ru-RU" b="1" dirty="0" smtClean="0"/>
              <a:t>Высшее образование</a:t>
            </a:r>
            <a:r>
              <a:rPr lang="de-DE" b="1" dirty="0" smtClean="0"/>
              <a:t> </a:t>
            </a:r>
            <a:r>
              <a:rPr lang="ru-RU" b="1" dirty="0" smtClean="0"/>
              <a:t>по </a:t>
            </a:r>
            <a:r>
              <a:rPr lang="ru-RU" b="1" dirty="0"/>
              <a:t>аграрной экономике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682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Научно-исследовательские учреждения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100" dirty="0"/>
              <a:t>Общество Макса </a:t>
            </a:r>
            <a:r>
              <a:rPr lang="ru-RU" sz="3100" dirty="0" smtClean="0"/>
              <a:t>Планка</a:t>
            </a:r>
            <a:endParaRPr lang="de-DE" sz="3100" dirty="0" smtClean="0"/>
          </a:p>
          <a:p>
            <a:r>
              <a:rPr lang="ru-RU" sz="3100" dirty="0"/>
              <a:t>Ассоциация немецких исследовательских центров </a:t>
            </a:r>
            <a:r>
              <a:rPr lang="ru-RU" sz="3100" dirty="0" smtClean="0"/>
              <a:t>Гельмгольца</a:t>
            </a:r>
            <a:endParaRPr lang="de-DE" sz="3100" dirty="0" smtClean="0"/>
          </a:p>
          <a:p>
            <a:r>
              <a:rPr lang="ru-RU" sz="3100" dirty="0"/>
              <a:t>Научное общество Готфрида Вильгельма Лейбница </a:t>
            </a:r>
            <a:endParaRPr lang="de-DE" sz="3100" dirty="0" smtClean="0"/>
          </a:p>
          <a:p>
            <a:pPr lvl="1"/>
            <a:r>
              <a:rPr lang="az-Cyrl-AZ" sz="3100" dirty="0" smtClean="0"/>
              <a:t>ИАМО</a:t>
            </a:r>
            <a:r>
              <a:rPr lang="de-DE" sz="3100" dirty="0" smtClean="0"/>
              <a:t> </a:t>
            </a:r>
            <a:r>
              <a:rPr lang="az-Cyrl-AZ" sz="3100" dirty="0"/>
              <a:t>Галле</a:t>
            </a:r>
            <a:endParaRPr lang="de-DE" sz="3100" dirty="0" smtClean="0"/>
          </a:p>
          <a:p>
            <a:r>
              <a:rPr lang="ru-RU" sz="3100" dirty="0"/>
              <a:t>Фраунхофер </a:t>
            </a:r>
            <a:r>
              <a:rPr lang="ru-RU" sz="3100" dirty="0" smtClean="0"/>
              <a:t>– общество</a:t>
            </a:r>
            <a:endParaRPr lang="de-DE" sz="3100" dirty="0" smtClean="0"/>
          </a:p>
          <a:p>
            <a:r>
              <a:rPr lang="az-Cyrl-AZ" sz="3100" dirty="0"/>
              <a:t>Научно-исследовательские учреждения </a:t>
            </a:r>
            <a:r>
              <a:rPr lang="az-Cyrl-AZ" sz="3100" dirty="0" smtClean="0"/>
              <a:t>министерств</a:t>
            </a:r>
            <a:endParaRPr lang="de-DE" sz="3100" dirty="0" smtClean="0"/>
          </a:p>
          <a:p>
            <a:pPr lvl="1"/>
            <a:r>
              <a:rPr lang="ru-RU" sz="3100" dirty="0"/>
              <a:t>Институт Иоганна Генриха фон Тюнен </a:t>
            </a:r>
            <a:r>
              <a:rPr lang="ru-RU" sz="3100" dirty="0" smtClean="0"/>
              <a:t>Брауншвейг</a:t>
            </a:r>
            <a:endParaRPr lang="de-DE" sz="3100" dirty="0" smtClean="0"/>
          </a:p>
          <a:p>
            <a:r>
              <a:rPr lang="az-Cyrl-AZ" sz="3100" dirty="0"/>
              <a:t>Научно-исследовательские </a:t>
            </a:r>
            <a:r>
              <a:rPr lang="az-Cyrl-AZ" sz="3100" dirty="0" smtClean="0"/>
              <a:t>учреждения</a:t>
            </a:r>
            <a:r>
              <a:rPr lang="de-DE" sz="3100" dirty="0" smtClean="0"/>
              <a:t> </a:t>
            </a:r>
            <a:r>
              <a:rPr lang="az-Cyrl-AZ" sz="3100" dirty="0"/>
              <a:t>промышленности</a:t>
            </a:r>
            <a:endParaRPr lang="de-DE" sz="3100" dirty="0" smtClean="0"/>
          </a:p>
          <a:p>
            <a:r>
              <a:rPr lang="az-Cyrl-AZ" sz="3100" dirty="0"/>
              <a:t>Аграрноэкономические Кафедра 10 </a:t>
            </a:r>
            <a:r>
              <a:rPr lang="az-Cyrl-AZ" sz="3100" dirty="0" smtClean="0"/>
              <a:t>университетов</a:t>
            </a:r>
            <a:endParaRPr lang="de-DE" sz="3100" dirty="0" smtClean="0"/>
          </a:p>
          <a:p>
            <a:endParaRPr lang="de-DE" sz="3000" i="1" dirty="0"/>
          </a:p>
        </p:txBody>
      </p:sp>
      <p:sp>
        <p:nvSpPr>
          <p:cNvPr id="4" name="Rechteck 3"/>
          <p:cNvSpPr/>
          <p:nvPr/>
        </p:nvSpPr>
        <p:spPr>
          <a:xfrm>
            <a:off x="327020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263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z-Cyrl-AZ" sz="3600" dirty="0"/>
              <a:t>Правила институтов Лейбницской ассоциации 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 </a:t>
            </a:r>
            <a:r>
              <a:rPr lang="ru-RU" sz="2800" dirty="0"/>
              <a:t>академическая оригинальность и социальная значимость исследовательской </a:t>
            </a:r>
            <a:r>
              <a:rPr lang="ru-RU" sz="2800" dirty="0" smtClean="0"/>
              <a:t>программы</a:t>
            </a:r>
            <a:endParaRPr lang="de-DE" sz="2800" dirty="0" smtClean="0"/>
          </a:p>
          <a:p>
            <a:r>
              <a:rPr lang="ru-RU" sz="2800" dirty="0"/>
              <a:t>активный обмен с обществом, политикой и </a:t>
            </a:r>
            <a:r>
              <a:rPr lang="ru-RU" sz="2800" dirty="0" smtClean="0"/>
              <a:t>экономикой</a:t>
            </a:r>
            <a:endParaRPr lang="de-DE" sz="2800" dirty="0" smtClean="0"/>
          </a:p>
          <a:p>
            <a:r>
              <a:rPr lang="ru-RU" sz="2800" dirty="0"/>
              <a:t>сотрудничество с </a:t>
            </a:r>
            <a:r>
              <a:rPr lang="ru-RU" sz="2800" dirty="0" smtClean="0"/>
              <a:t>университетами</a:t>
            </a:r>
            <a:endParaRPr lang="de-DE" sz="2800" dirty="0" smtClean="0"/>
          </a:p>
          <a:p>
            <a:r>
              <a:rPr lang="ru-RU" sz="2800" dirty="0"/>
              <a:t>междисциплинарное </a:t>
            </a:r>
            <a:r>
              <a:rPr lang="ru-RU" sz="2800" dirty="0" smtClean="0"/>
              <a:t>сотрудничество</a:t>
            </a:r>
            <a:endParaRPr lang="de-DE" sz="2800" dirty="0" smtClean="0"/>
          </a:p>
          <a:p>
            <a:r>
              <a:rPr lang="ru-RU" sz="2800" dirty="0"/>
              <a:t>продолжение выраженной </a:t>
            </a:r>
            <a:r>
              <a:rPr lang="ru-RU" sz="2800" dirty="0" smtClean="0"/>
              <a:t>интернационализации</a:t>
            </a:r>
            <a:endParaRPr lang="de-DE" sz="2800" dirty="0" smtClean="0"/>
          </a:p>
          <a:p>
            <a:r>
              <a:rPr lang="ru-RU" sz="2800" dirty="0"/>
              <a:t>образование ученых и поддержка их развития </a:t>
            </a:r>
            <a:r>
              <a:rPr lang="ru-RU" sz="2800" dirty="0" smtClean="0"/>
              <a:t>карьеры</a:t>
            </a:r>
            <a:endParaRPr lang="de-DE" sz="2800" dirty="0" smtClean="0"/>
          </a:p>
          <a:p>
            <a:r>
              <a:rPr lang="ru-RU" sz="2800" dirty="0"/>
              <a:t>равные возможности и благоприятная для семьи культура труда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25805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3200" dirty="0"/>
              <a:t>Оценка деятельности научных учреждений 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600" dirty="0" smtClean="0"/>
              <a:t>Важность и научно-политическая  заинтересованность государства</a:t>
            </a:r>
            <a:endParaRPr lang="de-DE" sz="2600" dirty="0" smtClean="0"/>
          </a:p>
          <a:p>
            <a:r>
              <a:rPr lang="ru-RU" sz="2600" dirty="0" smtClean="0"/>
              <a:t>Стратегическое планирование работы учреждения</a:t>
            </a:r>
            <a:endParaRPr lang="de-DE" sz="2600" dirty="0" smtClean="0"/>
          </a:p>
          <a:p>
            <a:r>
              <a:rPr lang="ru-RU" sz="2600" dirty="0" smtClean="0"/>
              <a:t>Исследования и публикации</a:t>
            </a:r>
            <a:endParaRPr lang="de-DE" sz="2600" dirty="0" smtClean="0"/>
          </a:p>
          <a:p>
            <a:r>
              <a:rPr lang="ru-RU" sz="2600" dirty="0" smtClean="0"/>
              <a:t>Научные услуги</a:t>
            </a:r>
            <a:endParaRPr lang="de-DE" sz="2600" dirty="0" smtClean="0"/>
          </a:p>
          <a:p>
            <a:r>
              <a:rPr lang="ru-RU" sz="2600" dirty="0" smtClean="0"/>
              <a:t>Научные конференции</a:t>
            </a:r>
            <a:endParaRPr lang="de-DE" sz="2600" dirty="0" smtClean="0"/>
          </a:p>
          <a:p>
            <a:r>
              <a:rPr lang="ru-RU" sz="2600" dirty="0" smtClean="0"/>
              <a:t>Сотрудничество и взаимодействие с другими учреждениями</a:t>
            </a:r>
            <a:endParaRPr lang="de-DE" sz="2600" dirty="0" smtClean="0"/>
          </a:p>
          <a:p>
            <a:r>
              <a:rPr lang="ru-RU" sz="2600" dirty="0" smtClean="0"/>
              <a:t>Привлечение внешнего  финансирования</a:t>
            </a:r>
            <a:endParaRPr lang="de-DE" sz="2600" dirty="0" smtClean="0"/>
          </a:p>
          <a:p>
            <a:r>
              <a:rPr lang="ru-RU" sz="2800" dirty="0"/>
              <a:t>Продвижение персонала и молодых талантов</a:t>
            </a:r>
            <a:endParaRPr lang="de-DE" sz="2600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1669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Важные аспекты исследовательскаой работы ИАМО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</a:t>
            </a:r>
            <a:r>
              <a:rPr lang="ru-RU" dirty="0" smtClean="0"/>
              <a:t>ассмотрение </a:t>
            </a:r>
            <a:r>
              <a:rPr lang="ru-RU" dirty="0"/>
              <a:t>глобальных процессов для экономики и окружающей среды  исследуемого </a:t>
            </a:r>
            <a:r>
              <a:rPr lang="ru-RU" dirty="0" smtClean="0"/>
              <a:t>региона</a:t>
            </a:r>
            <a:endParaRPr lang="de-DE" dirty="0"/>
          </a:p>
          <a:p>
            <a:r>
              <a:rPr lang="ru-RU" dirty="0"/>
              <a:t>Экономическое </a:t>
            </a:r>
            <a:r>
              <a:rPr lang="ru-RU" dirty="0"/>
              <a:t>развитие  в Центральной Азии, на Кавказе, в России и в </a:t>
            </a:r>
            <a:r>
              <a:rPr lang="ru-RU" dirty="0" smtClean="0"/>
              <a:t>Украине</a:t>
            </a:r>
            <a:endParaRPr lang="de-DE" dirty="0" smtClean="0"/>
          </a:p>
          <a:p>
            <a:r>
              <a:rPr lang="de-DE" dirty="0"/>
              <a:t>T</a:t>
            </a:r>
            <a:r>
              <a:rPr lang="ru-RU" dirty="0" smtClean="0"/>
              <a:t>ранснациональный </a:t>
            </a:r>
            <a:r>
              <a:rPr lang="ru-RU" dirty="0"/>
              <a:t>сравнительный </a:t>
            </a:r>
            <a:r>
              <a:rPr lang="ru-RU" dirty="0" smtClean="0"/>
              <a:t>анализ</a:t>
            </a:r>
            <a:endParaRPr lang="de-DE" dirty="0"/>
          </a:p>
          <a:p>
            <a:r>
              <a:rPr lang="de-DE" dirty="0" smtClean="0"/>
              <a:t>M</a:t>
            </a:r>
            <a:r>
              <a:rPr lang="ru-RU" dirty="0" smtClean="0"/>
              <a:t>еждисциплинарность  исследований</a:t>
            </a:r>
            <a:endParaRPr lang="de-DE" dirty="0"/>
          </a:p>
          <a:p>
            <a:r>
              <a:rPr lang="ru-RU" dirty="0" smtClean="0"/>
              <a:t>Диалог </a:t>
            </a:r>
            <a:r>
              <a:rPr lang="ru-RU" dirty="0"/>
              <a:t>с обществом, политикой и </a:t>
            </a:r>
            <a:r>
              <a:rPr lang="ru-RU" dirty="0" smtClean="0"/>
              <a:t>бизнесом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919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err="1"/>
              <a:t>Приоритеты</a:t>
            </a:r>
            <a:r>
              <a:rPr lang="de-DE" sz="3200" dirty="0"/>
              <a:t> </a:t>
            </a:r>
            <a:r>
              <a:rPr lang="de-DE" sz="3200" dirty="0" err="1" smtClean="0"/>
              <a:t>исследования</a:t>
            </a:r>
            <a:r>
              <a:rPr lang="de-DE" sz="3200" dirty="0" smtClean="0"/>
              <a:t> </a:t>
            </a:r>
            <a:r>
              <a:rPr lang="ru-RU" sz="3200" dirty="0" smtClean="0"/>
              <a:t>ИАМО</a:t>
            </a:r>
            <a:r>
              <a:rPr lang="de-DE" sz="3200" dirty="0"/>
              <a:t/>
            </a:r>
            <a:br>
              <a:rPr lang="de-DE" sz="3200" dirty="0"/>
            </a:b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 err="1"/>
              <a:t>Политика</a:t>
            </a:r>
            <a:r>
              <a:rPr lang="de-DE" dirty="0"/>
              <a:t> и </a:t>
            </a:r>
            <a:r>
              <a:rPr lang="de-DE" dirty="0" err="1" smtClean="0"/>
              <a:t>институты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Использование природных </a:t>
            </a:r>
            <a:r>
              <a:rPr lang="ru-RU" dirty="0" smtClean="0"/>
              <a:t>ресурсов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Условия проживания в сельской </a:t>
            </a:r>
            <a:r>
              <a:rPr lang="ru-RU" dirty="0" smtClean="0"/>
              <a:t>местности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Организация сельскохозяйственного </a:t>
            </a:r>
            <a:r>
              <a:rPr lang="ru-RU" dirty="0" smtClean="0"/>
              <a:t>производства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Координация цепочек добавленной стоимости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467143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PresentationFormat>Bildschirmpräsentation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PowerPoint-Präsentation</vt:lpstr>
      <vt:lpstr>Агроэкономические исследования и высшее образование по аграрной экономике  в Германии</vt:lpstr>
      <vt:lpstr>Научно-исследовательские учреждения</vt:lpstr>
      <vt:lpstr>Правила институтов Лейбницской ассоциации </vt:lpstr>
      <vt:lpstr>Оценка деятельности научных учреждений </vt:lpstr>
      <vt:lpstr>Важные аспекты исследовательскаой работы ИАМО</vt:lpstr>
      <vt:lpstr>Приоритеты исследования ИАМО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Tillack</dc:creator>
  <cp:lastModifiedBy>Tillack</cp:lastModifiedBy>
  <cp:revision>74</cp:revision>
  <cp:lastPrinted>2018-10-20T17:49:21Z</cp:lastPrinted>
  <dcterms:created xsi:type="dcterms:W3CDTF">2017-06-06T14:30:35Z</dcterms:created>
  <dcterms:modified xsi:type="dcterms:W3CDTF">2018-10-20T17:52:08Z</dcterms:modified>
</cp:coreProperties>
</file>