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3" r:id="rId9"/>
    <p:sldId id="265" r:id="rId10"/>
    <p:sldId id="266" r:id="rId11"/>
    <p:sldId id="267" r:id="rId12"/>
    <p:sldId id="268"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 y="-8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8A5D3F8-816D-459C-BE36-83E2D400A9E6}"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0FEC3A-7778-4953-9695-C6D09E72F072}"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9D59FEE-8D6E-4417-BE1D-5E6D33D99A89}"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1897B64-6E69-4EFC-A6D3-81A28625F0E7}"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6ADB41E-FE5C-4A1C-8A28-821DC13F637E}"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52079A4-2210-4DD3-87A6-E90FAF024037}"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754B278-3A97-41C0-B241-3AC280BA7E03}"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4639A33-4F5E-454E-B7B1-A857CABF4B90}"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264242D-FFA8-44D5-9E0F-0279099B7689}"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3286700-AEB1-49ED-8C5C-72B7AFE92767}"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67D82C7-88D4-4B08-AEEC-3F39303A2D64}"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F3F143C-442B-4B18-9595-296EA221674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a:t>Rationality in the economic ideas of D. Hume</a:t>
            </a:r>
            <a:endParaRPr lang="ru-RU" b="1"/>
          </a:p>
        </p:txBody>
      </p:sp>
      <p:sp>
        <p:nvSpPr>
          <p:cNvPr id="2051" name="Rectangle 3"/>
          <p:cNvSpPr>
            <a:spLocks noGrp="1" noChangeArrowheads="1"/>
          </p:cNvSpPr>
          <p:nvPr>
            <p:ph type="subTitle" idx="1"/>
          </p:nvPr>
        </p:nvSpPr>
        <p:spPr/>
        <p:txBody>
          <a:bodyPr/>
          <a:lstStyle/>
          <a:p>
            <a:r>
              <a:rPr lang="en-US"/>
              <a:t>Thesis </a:t>
            </a:r>
          </a:p>
          <a:p>
            <a:r>
              <a:rPr lang="en-US"/>
              <a:t>21</a:t>
            </a:r>
            <a:r>
              <a:rPr lang="ru-RU"/>
              <a:t> -</a:t>
            </a:r>
            <a:r>
              <a:rPr lang="en-US"/>
              <a:t>th ESHET Conference</a:t>
            </a:r>
          </a:p>
          <a:p>
            <a:r>
              <a:rPr lang="en-US"/>
              <a:t>Kalmychkova E.</a:t>
            </a:r>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a:t>Effect of the Hume’s Positivist Position</a:t>
            </a:r>
            <a:endParaRPr lang="ru-RU" sz="4000"/>
          </a:p>
        </p:txBody>
      </p:sp>
      <p:sp>
        <p:nvSpPr>
          <p:cNvPr id="12291" name="Rectangle 3"/>
          <p:cNvSpPr>
            <a:spLocks noGrp="1" noChangeArrowheads="1"/>
          </p:cNvSpPr>
          <p:nvPr>
            <p:ph type="body" idx="1"/>
          </p:nvPr>
        </p:nvSpPr>
        <p:spPr/>
        <p:txBody>
          <a:bodyPr/>
          <a:lstStyle/>
          <a:p>
            <a:r>
              <a:rPr lang="en-US"/>
              <a:t>You can follow the effect of the Hume’s positivist position in the Austrian marginalist school (C. Menger, F. Hayek), on the ideas of Ronald Cause, even on the theory of "routines" by R. Nelson and S. Winter, and the conception of bounded rationality of H. Simon and the theory of financial markets by R. Schiller.</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The Theory of Social Contract</a:t>
            </a:r>
            <a:endParaRPr lang="ru-RU"/>
          </a:p>
        </p:txBody>
      </p:sp>
      <p:sp>
        <p:nvSpPr>
          <p:cNvPr id="13315" name="Rectangle 3"/>
          <p:cNvSpPr>
            <a:spLocks noGrp="1" noChangeArrowheads="1"/>
          </p:cNvSpPr>
          <p:nvPr>
            <p:ph type="body" idx="1"/>
          </p:nvPr>
        </p:nvSpPr>
        <p:spPr/>
        <p:txBody>
          <a:bodyPr/>
          <a:lstStyle/>
          <a:p>
            <a:r>
              <a:rPr lang="en-US" sz="2800"/>
              <a:t>As a result, David Hume represents the classical theory of economics as a system of free contracts separate subjects. </a:t>
            </a:r>
          </a:p>
          <a:p>
            <a:r>
              <a:rPr lang="en-US" sz="2800"/>
              <a:t>Hume raises the question of whether a social contract for such motivated individualists is possible. He rejects the possibility of the social contract as a one-time act, which preceded the very appearance of society, but admits the existence of continuously renewable contracts, which chases the personal motives. </a:t>
            </a:r>
            <a:endParaRPr lang="ru-RU"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Nowadays</a:t>
            </a:r>
            <a:endParaRPr lang="ru-RU"/>
          </a:p>
        </p:txBody>
      </p:sp>
      <p:sp>
        <p:nvSpPr>
          <p:cNvPr id="14339" name="Rectangle 3"/>
          <p:cNvSpPr>
            <a:spLocks noGrp="1" noChangeArrowheads="1"/>
          </p:cNvSpPr>
          <p:nvPr>
            <p:ph type="body" idx="1"/>
          </p:nvPr>
        </p:nvSpPr>
        <p:spPr/>
        <p:txBody>
          <a:bodyPr/>
          <a:lstStyle/>
          <a:p>
            <a:r>
              <a:rPr lang="en-US"/>
              <a:t>Nowadays the Hume’s theory is valuable for its positivist approach to the economy, and for the discussion of the money function in stimulating the economic growth.</a:t>
            </a:r>
          </a:p>
          <a:p>
            <a:r>
              <a:rPr lang="en-US"/>
              <a:t> It is possible if we remember the origins of the appearance of the rationality problem in classical political economy.</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4000"/>
              <a:t>Origins of neoclassical economics</a:t>
            </a:r>
            <a:endParaRPr lang="ru-RU" sz="4000"/>
          </a:p>
        </p:txBody>
      </p:sp>
      <p:sp>
        <p:nvSpPr>
          <p:cNvPr id="3075" name="Rectangle 3"/>
          <p:cNvSpPr>
            <a:spLocks noGrp="1" noChangeArrowheads="1"/>
          </p:cNvSpPr>
          <p:nvPr>
            <p:ph type="body" idx="1"/>
          </p:nvPr>
        </p:nvSpPr>
        <p:spPr/>
        <p:txBody>
          <a:bodyPr/>
          <a:lstStyle/>
          <a:p>
            <a:pPr>
              <a:lnSpc>
                <a:spcPct val="90000"/>
              </a:lnSpc>
            </a:pPr>
            <a:r>
              <a:rPr lang="en-US"/>
              <a:t>Rationality in economic theory is seen as a necessary and sufficient condition for the optimal behavior of market participants, and the optimal condition of the entire economic system. </a:t>
            </a:r>
            <a:endParaRPr lang="ru-RU"/>
          </a:p>
          <a:p>
            <a:pPr>
              <a:lnSpc>
                <a:spcPct val="90000"/>
              </a:lnSpc>
            </a:pPr>
            <a:r>
              <a:rPr lang="en-US"/>
              <a:t>The neoclassical economists often refer to the ideas of the classical political economists – Adam Smith, David Ricardo, Senior Nassau, John Stuart Mill. </a:t>
            </a: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Rationality in classic economics</a:t>
            </a:r>
            <a:endParaRPr lang="ru-RU"/>
          </a:p>
        </p:txBody>
      </p:sp>
      <p:sp>
        <p:nvSpPr>
          <p:cNvPr id="4099" name="Rectangle 3"/>
          <p:cNvSpPr>
            <a:spLocks noGrp="1" noChangeArrowheads="1"/>
          </p:cNvSpPr>
          <p:nvPr>
            <p:ph type="body" idx="1"/>
          </p:nvPr>
        </p:nvSpPr>
        <p:spPr/>
        <p:txBody>
          <a:bodyPr/>
          <a:lstStyle/>
          <a:p>
            <a:r>
              <a:rPr lang="en-US"/>
              <a:t>In the classical political economy the rational ideas were discussed not as a prerequisite for abstract models, but as real incentives and motives for "simple" and "sane" person. </a:t>
            </a:r>
            <a:endParaRPr lang="ru-RU"/>
          </a:p>
          <a:p>
            <a:r>
              <a:rPr lang="en-US"/>
              <a:t>Rationality in this case was considered more like common sense than a calculating, devoid of affect intelligence.</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4000"/>
              <a:t>Moral Philosophy as a root of classical economics</a:t>
            </a:r>
            <a:endParaRPr lang="ru-RU" sz="4000"/>
          </a:p>
        </p:txBody>
      </p:sp>
      <p:sp>
        <p:nvSpPr>
          <p:cNvPr id="5123" name="Rectangle 3"/>
          <p:cNvSpPr>
            <a:spLocks noGrp="1" noChangeArrowheads="1"/>
          </p:cNvSpPr>
          <p:nvPr>
            <p:ph type="body" idx="1"/>
          </p:nvPr>
        </p:nvSpPr>
        <p:spPr/>
        <p:txBody>
          <a:bodyPr/>
          <a:lstStyle/>
          <a:p>
            <a:r>
              <a:rPr lang="en-US" sz="2800"/>
              <a:t>At the root of classical political economy there were the ethical studies of D. Hume, F. Hutcheson, B. Mandeville</a:t>
            </a:r>
            <a:r>
              <a:rPr lang="ru-RU" sz="2800"/>
              <a:t> </a:t>
            </a:r>
          </a:p>
          <a:p>
            <a:r>
              <a:rPr lang="en-US" sz="2800"/>
              <a:t>The main problem for them was the necessity to harmonize the selfish incentives and moral norms in the functioning of the society. They all believed that intelligence is not important, more essential are feelings, habits and needs in the area of morality.</a:t>
            </a:r>
            <a:endParaRPr lang="ru-RU"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solidFill>
                  <a:schemeClr val="tx1"/>
                </a:solidFill>
              </a:rPr>
              <a:t>The Nature</a:t>
            </a:r>
            <a:r>
              <a:rPr lang="en-US" sz="4000"/>
              <a:t> of Moral Philosophy D. Hume</a:t>
            </a:r>
            <a:endParaRPr lang="ru-RU" sz="4000"/>
          </a:p>
        </p:txBody>
      </p:sp>
      <p:sp>
        <p:nvSpPr>
          <p:cNvPr id="6147" name="Rectangle 3"/>
          <p:cNvSpPr>
            <a:spLocks noGrp="1" noChangeArrowheads="1"/>
          </p:cNvSpPr>
          <p:nvPr>
            <p:ph type="body" idx="1"/>
          </p:nvPr>
        </p:nvSpPr>
        <p:spPr/>
        <p:txBody>
          <a:bodyPr/>
          <a:lstStyle/>
          <a:p>
            <a:pPr>
              <a:lnSpc>
                <a:spcPct val="90000"/>
              </a:lnSpc>
            </a:pPr>
            <a:r>
              <a:rPr lang="en-US" sz="2400"/>
              <a:t>David Hume introduced the original interpretation of the problems of man and society, based on the general principles of his philosophy: empiricism, sensualism, psychology. </a:t>
            </a:r>
          </a:p>
          <a:p>
            <a:pPr>
              <a:lnSpc>
                <a:spcPct val="90000"/>
              </a:lnSpc>
            </a:pPr>
            <a:r>
              <a:rPr lang="en-US" sz="2400"/>
              <a:t>Personality acts as a single "atom" with a set of mental properties. David Hume consistently developed an empirical approach to science, bringing the same principles to the study of the foundations of morality. </a:t>
            </a:r>
          </a:p>
          <a:p>
            <a:pPr>
              <a:lnSpc>
                <a:spcPct val="90000"/>
              </a:lnSpc>
            </a:pPr>
            <a:r>
              <a:rPr lang="en-US" sz="2400"/>
              <a:t>Skepticism of Hume did not allow him to support the existence of a common morality laws. Morality, according to Hume, is an area of ​​standards, and in this regard the empirical method can not be applied.  </a:t>
            </a:r>
            <a:endParaRPr lang="ru-RU"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solidFill>
                  <a:schemeClr val="tx1"/>
                </a:solidFill>
              </a:rPr>
              <a:t>The Nature</a:t>
            </a:r>
            <a:r>
              <a:rPr lang="en-US" sz="4000"/>
              <a:t> of Moral Philosophy D. Hume</a:t>
            </a:r>
            <a:endParaRPr lang="ru-RU" sz="4000"/>
          </a:p>
        </p:txBody>
      </p:sp>
      <p:sp>
        <p:nvSpPr>
          <p:cNvPr id="15363" name="Rectangle 3"/>
          <p:cNvSpPr>
            <a:spLocks noGrp="1" noChangeArrowheads="1"/>
          </p:cNvSpPr>
          <p:nvPr>
            <p:ph type="body" idx="1"/>
          </p:nvPr>
        </p:nvSpPr>
        <p:spPr/>
        <p:txBody>
          <a:bodyPr/>
          <a:lstStyle/>
          <a:p>
            <a:pPr>
              <a:lnSpc>
                <a:spcPct val="90000"/>
              </a:lnSpc>
            </a:pPr>
            <a:r>
              <a:rPr lang="en-US" sz="2800"/>
              <a:t>Hume's theory is based on a moral anti-intellectualism. He considers that each person has a set of passions, feelings that are the motives of his actions. </a:t>
            </a:r>
          </a:p>
          <a:p>
            <a:pPr>
              <a:lnSpc>
                <a:spcPct val="90000"/>
              </a:lnSpc>
            </a:pPr>
            <a:r>
              <a:rPr lang="en-US" sz="2800"/>
              <a:t>A man sets goals guided by the motives, not by the abstract reasons, or intellectual patterns. Rational behavior is intended to achieve a positive outcome for everyone, as a satisfaction of its desires. </a:t>
            </a:r>
          </a:p>
          <a:p>
            <a:pPr>
              <a:lnSpc>
                <a:spcPct val="90000"/>
              </a:lnSpc>
            </a:pPr>
            <a:r>
              <a:rPr lang="en-US" sz="2800"/>
              <a:t>The degree of satisfaction will be the criteria for a person to measure its actions. </a:t>
            </a:r>
            <a:endParaRPr lang="ru-RU" sz="2800"/>
          </a:p>
          <a:p>
            <a:pPr>
              <a:lnSpc>
                <a:spcPct val="90000"/>
              </a:lnSpc>
            </a:pPr>
            <a:endParaRPr lang="ru-RU"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C</a:t>
            </a:r>
            <a:r>
              <a:rPr lang="ru-RU"/>
              <a:t>onclusion</a:t>
            </a:r>
          </a:p>
        </p:txBody>
      </p:sp>
      <p:sp>
        <p:nvSpPr>
          <p:cNvPr id="7171" name="Rectangle 3"/>
          <p:cNvSpPr>
            <a:spLocks noGrp="1" noChangeArrowheads="1"/>
          </p:cNvSpPr>
          <p:nvPr>
            <p:ph type="body" idx="1"/>
          </p:nvPr>
        </p:nvSpPr>
        <p:spPr/>
        <p:txBody>
          <a:bodyPr/>
          <a:lstStyle/>
          <a:p>
            <a:r>
              <a:rPr lang="en-US"/>
              <a:t>Therefore, according to Hume economic system can not be designed on the basis of abstract models and schemes, it develops spontaneously; it is fundamentally can not be measured optimality.</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a:t>Hume's ideas influenced the theory of moral sentiments of Adam Smith.</a:t>
            </a:r>
            <a:endParaRPr lang="ru-RU" sz="3200"/>
          </a:p>
        </p:txBody>
      </p:sp>
      <p:sp>
        <p:nvSpPr>
          <p:cNvPr id="9219" name="Rectangle 3"/>
          <p:cNvSpPr>
            <a:spLocks noGrp="1" noChangeArrowheads="1"/>
          </p:cNvSpPr>
          <p:nvPr>
            <p:ph type="body" idx="1"/>
          </p:nvPr>
        </p:nvSpPr>
        <p:spPr/>
        <p:txBody>
          <a:bodyPr/>
          <a:lstStyle/>
          <a:p>
            <a:pPr>
              <a:lnSpc>
                <a:spcPct val="90000"/>
              </a:lnSpc>
            </a:pPr>
            <a:r>
              <a:rPr lang="en-US" sz="2400"/>
              <a:t>Hume did not used the idea of an "impartial observer", foreign to man. The "invisible hand" guiding the selfish interests of individuals existed in Hume’s theory only in the explanation of money system and the system of arbitration transactions.</a:t>
            </a:r>
          </a:p>
          <a:p>
            <a:pPr>
              <a:lnSpc>
                <a:spcPct val="90000"/>
              </a:lnSpc>
            </a:pPr>
            <a:r>
              <a:rPr lang="en-US" sz="2400"/>
              <a:t> Evolutionary people work out cooperation with the help of the conclusion of contracts, but they do not provide the overall result. </a:t>
            </a:r>
          </a:p>
          <a:p>
            <a:pPr>
              <a:lnSpc>
                <a:spcPct val="90000"/>
              </a:lnSpc>
            </a:pPr>
            <a:r>
              <a:rPr lang="en-US" sz="2400"/>
              <a:t>They prefer stability and predictability of the future, that is why they do not approve a fraud, a breach of contract and violations of property rights.</a:t>
            </a:r>
            <a:endParaRPr lang="ru-RU"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a:t>The interpretation of philosophy D.Hume</a:t>
            </a:r>
            <a:endParaRPr lang="ru-RU" sz="4000"/>
          </a:p>
        </p:txBody>
      </p:sp>
      <p:sp>
        <p:nvSpPr>
          <p:cNvPr id="11267" name="Rectangle 3"/>
          <p:cNvSpPr>
            <a:spLocks noGrp="1" noChangeArrowheads="1"/>
          </p:cNvSpPr>
          <p:nvPr>
            <p:ph type="body" idx="1"/>
          </p:nvPr>
        </p:nvSpPr>
        <p:spPr/>
        <p:txBody>
          <a:bodyPr/>
          <a:lstStyle/>
          <a:p>
            <a:pPr>
              <a:lnSpc>
                <a:spcPct val="90000"/>
              </a:lnSpc>
            </a:pPr>
            <a:r>
              <a:rPr lang="en-US"/>
              <a:t> It did not find approval among representatives of the rationalist tradition, the followers of the philosophy of Descartes (the French school of the Physiocrats: J. Quesnay, A. R. J. Turgot,  P. P. M. de la River, etc.),</a:t>
            </a:r>
          </a:p>
          <a:p>
            <a:pPr>
              <a:lnSpc>
                <a:spcPct val="90000"/>
              </a:lnSpc>
            </a:pPr>
            <a:r>
              <a:rPr lang="en-US"/>
              <a:t>But manifested in the understanding of “the invisible hand” of Adam Smith, equilibrium theory of Alfred Marshall, etc.</a:t>
            </a:r>
            <a:endParaRPr lang="ru-RU"/>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442</TotalTime>
  <Words>850</Words>
  <Application>Microsoft Office PowerPoint</Application>
  <PresentationFormat>Экран (4:3)</PresentationFormat>
  <Paragraphs>38</Paragraphs>
  <Slides>12</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12</vt:i4>
      </vt:variant>
    </vt:vector>
  </HeadingPairs>
  <TitlesOfParts>
    <vt:vector size="14" baseType="lpstr">
      <vt:lpstr>Arial</vt:lpstr>
      <vt:lpstr>Оформление по умолчанию</vt:lpstr>
      <vt:lpstr>Rationality in the economic ideas of D. Hume</vt:lpstr>
      <vt:lpstr>Origins of neoclassical economics</vt:lpstr>
      <vt:lpstr>Rationality in classic economics</vt:lpstr>
      <vt:lpstr>Moral Philosophy as a root of classical economics</vt:lpstr>
      <vt:lpstr>The Nature of Moral Philosophy D. Hume</vt:lpstr>
      <vt:lpstr>The Nature of Moral Philosophy D. Hume</vt:lpstr>
      <vt:lpstr>Conclusion</vt:lpstr>
      <vt:lpstr>Hume's ideas influenced the theory of moral sentiments of Adam Smith.</vt:lpstr>
      <vt:lpstr>The interpretation of philosophy D.Hume</vt:lpstr>
      <vt:lpstr>Effect of the Hume’s Positivist Position</vt:lpstr>
      <vt:lpstr>The Theory of Social Contract</vt:lpstr>
      <vt:lpstr>Nowadays</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Rationality in the economic ideas of D. Hume</dc:title>
  <dc:creator>Елена</dc:creator>
  <cp:lastModifiedBy>Home</cp:lastModifiedBy>
  <cp:revision>48</cp:revision>
  <dcterms:created xsi:type="dcterms:W3CDTF">2017-05-14T17:35:09Z</dcterms:created>
  <dcterms:modified xsi:type="dcterms:W3CDTF">2017-05-27T08:32:33Z</dcterms:modified>
</cp:coreProperties>
</file>