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1" r:id="rId3"/>
    <p:sldId id="257" r:id="rId4"/>
    <p:sldId id="262" r:id="rId5"/>
    <p:sldId id="258" r:id="rId6"/>
    <p:sldId id="259" r:id="rId7"/>
    <p:sldId id="260" r:id="rId8"/>
    <p:sldId id="268" r:id="rId9"/>
    <p:sldId id="269" r:id="rId10"/>
    <p:sldId id="264" r:id="rId11"/>
    <p:sldId id="276" r:id="rId12"/>
    <p:sldId id="265" r:id="rId13"/>
    <p:sldId id="266" r:id="rId14"/>
    <p:sldId id="267" r:id="rId15"/>
    <p:sldId id="270" r:id="rId16"/>
    <p:sldId id="277" r:id="rId17"/>
    <p:sldId id="275" r:id="rId18"/>
    <p:sldId id="273" r:id="rId19"/>
    <p:sldId id="272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8D28-AA03-4D80-BBBB-AD522DEC0EB3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3FAA-4A0D-4DB6-AB85-9CA7FEE0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0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economicus.ru/cgi-bin/frame_rightn.pl?type=school&amp;links=./school/imperialism/brief/econimp_brief1.txt&amp;name=imperialism&amp;img=brief.gif" TargetMode="External"/><Relationship Id="rId2" Type="http://schemas.openxmlformats.org/officeDocument/2006/relationships/hyperlink" Target="http://magazines.russ.ru/nz/2003/2/s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anarchistlibrary.org/library/a-j-p-taylor-economic-imperialism" TargetMode="External"/><Relationship Id="rId4" Type="http://schemas.openxmlformats.org/officeDocument/2006/relationships/hyperlink" Target="http://www.paecon.net/HistoryPAE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возможен экономический империализм?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Рогожникова В.Н., к.ф.н., </a:t>
            </a:r>
            <a:r>
              <a:rPr lang="ru-RU" dirty="0" err="1">
                <a:solidFill>
                  <a:schemeClr val="tx1"/>
                </a:solidFill>
              </a:rPr>
              <a:t>н.с</a:t>
            </a:r>
            <a:r>
              <a:rPr lang="ru-RU" dirty="0">
                <a:solidFill>
                  <a:schemeClr val="tx1"/>
                </a:solidFill>
              </a:rPr>
              <a:t>. кафедры философии и методологии экономики</a:t>
            </a:r>
          </a:p>
          <a:p>
            <a:r>
              <a:rPr lang="ru-RU" dirty="0">
                <a:solidFill>
                  <a:schemeClr val="tx1"/>
                </a:solidFill>
              </a:rPr>
              <a:t>Экономический ф-т МГУ                                         имени М.В. Ломоносова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5370" y="187089"/>
            <a:ext cx="23532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(аргументы сторонников)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1) Империалистический подход позволяет «включить в теорию более богатый класс отношений, предпочтений и расчетов» (</a:t>
            </a:r>
            <a:r>
              <a:rPr lang="ru-RU" dirty="0" err="1"/>
              <a:t>Becker</a:t>
            </a:r>
            <a:r>
              <a:rPr lang="ru-RU" dirty="0"/>
              <a:t>, 51).</a:t>
            </a:r>
          </a:p>
          <a:p>
            <a:pPr marL="0" indent="0">
              <a:buNone/>
            </a:pPr>
            <a:r>
              <a:rPr lang="ru-RU" dirty="0"/>
              <a:t>2) Данный подход конкретен и эмпирически проверяем, что важно для осуществления экономической политики. </a:t>
            </a:r>
          </a:p>
          <a:p>
            <a:pPr marL="0" indent="0">
              <a:buNone/>
            </a:pPr>
            <a:r>
              <a:rPr lang="ru-RU" dirty="0"/>
              <a:t>3) ЭИ грамотно сочетает теорию и практику.</a:t>
            </a:r>
          </a:p>
          <a:p>
            <a:pPr marL="0" indent="0">
              <a:buNone/>
            </a:pPr>
            <a:r>
              <a:rPr lang="ru-RU" dirty="0"/>
              <a:t>4) Предпосылка индивидуальной рациональности </a:t>
            </a:r>
            <a:r>
              <a:rPr lang="en-US" dirty="0" smtClean="0"/>
              <a:t>=&gt;</a:t>
            </a:r>
            <a:r>
              <a:rPr lang="ru-RU" dirty="0" smtClean="0"/>
              <a:t> </a:t>
            </a:r>
            <a:r>
              <a:rPr lang="ru-RU" dirty="0"/>
              <a:t>целостный анализ социальных процессов.</a:t>
            </a:r>
          </a:p>
          <a:p>
            <a:pPr marL="0" indent="0">
              <a:buNone/>
            </a:pPr>
            <a:r>
              <a:rPr lang="ru-RU" dirty="0"/>
              <a:t>5) Отсутствие четких границ между социальными науками.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276872"/>
            <a:ext cx="9144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(аргументы сторонников)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6) Универсальность экономических категорий.</a:t>
            </a:r>
          </a:p>
          <a:p>
            <a:pPr marL="0" indent="0">
              <a:buNone/>
            </a:pPr>
            <a:r>
              <a:rPr lang="ru-RU" dirty="0"/>
              <a:t>7) Баланс между уровнями анализа индивидуального выбора и социальных взаимодействий индивидов.</a:t>
            </a:r>
          </a:p>
          <a:p>
            <a:pPr marL="0" indent="0">
              <a:buNone/>
            </a:pPr>
            <a:r>
              <a:rPr lang="ru-RU" dirty="0"/>
              <a:t>8) Методологический характер экспансии ЭИ не предполагает исключительно неоклассический подход.</a:t>
            </a:r>
          </a:p>
          <a:p>
            <a:pPr marL="0" indent="0">
              <a:buNone/>
            </a:pPr>
            <a:r>
              <a:rPr lang="ru-RU" dirty="0"/>
              <a:t>9) Безразлично, эгоист или альтруист максимизирует свою полезность и действует рационально.</a:t>
            </a:r>
          </a:p>
          <a:p>
            <a:pPr marL="0" indent="0">
              <a:buNone/>
            </a:pPr>
            <a:r>
              <a:rPr lang="ru-RU" dirty="0"/>
              <a:t>10) Признаются социальные и институциональные ограничения.</a:t>
            </a:r>
          </a:p>
          <a:p>
            <a:pPr marL="0" indent="0">
              <a:buNone/>
            </a:pPr>
            <a:r>
              <a:rPr lang="ru-RU" dirty="0"/>
              <a:t>11) Принцип максимизации – логическая связка явлений, мы не стремимся обосновать его правдоподобие.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412172"/>
            <a:ext cx="1906428" cy="14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6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(возражения критиков)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Экономический империализм – вид </a:t>
            </a:r>
            <a:r>
              <a:rPr lang="ru-RU" dirty="0" err="1" smtClean="0"/>
              <a:t>редукционизма</a:t>
            </a:r>
            <a:r>
              <a:rPr lang="ru-RU" dirty="0" smtClean="0"/>
              <a:t> (М.Ю. Урнов).</a:t>
            </a:r>
          </a:p>
          <a:p>
            <a:pPr marL="514350" indent="-514350">
              <a:buAutoNum type="arabicParenR"/>
            </a:pPr>
            <a:r>
              <a:rPr lang="ru-RU" dirty="0" smtClean="0"/>
              <a:t>ЭИ радикален и догматичен (У. </a:t>
            </a:r>
            <a:r>
              <a:rPr lang="ru-RU" dirty="0" err="1" smtClean="0"/>
              <a:t>Мяки</a:t>
            </a:r>
            <a:r>
              <a:rPr lang="ru-RU" dirty="0" smtClean="0"/>
              <a:t>).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Позиция ЭИ </a:t>
            </a:r>
            <a:r>
              <a:rPr lang="ru-RU" dirty="0" err="1" smtClean="0"/>
              <a:t>необоснованна</a:t>
            </a:r>
            <a:r>
              <a:rPr lang="ru-RU" dirty="0" smtClean="0"/>
              <a:t>. </a:t>
            </a:r>
          </a:p>
          <a:p>
            <a:pPr marL="514350" indent="-514350">
              <a:buAutoNum type="arabicParenR"/>
            </a:pPr>
            <a:r>
              <a:rPr lang="ru-RU" dirty="0" smtClean="0"/>
              <a:t>ЭИ возник как попытка экономики добиться успеха хотя бы за пределами своих границ     (Р. </a:t>
            </a:r>
            <a:r>
              <a:rPr lang="ru-RU" dirty="0" err="1" smtClean="0"/>
              <a:t>Коуз</a:t>
            </a:r>
            <a:r>
              <a:rPr lang="ru-RU" dirty="0" smtClean="0"/>
              <a:t>). Но этот успех носит технический характер.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Деньги как мера – наиболее существенный ограничитель экономического подхода в других социальных науках (Р. </a:t>
            </a:r>
            <a:r>
              <a:rPr lang="ru-RU" dirty="0" err="1" smtClean="0"/>
              <a:t>Коуз</a:t>
            </a:r>
            <a:r>
              <a:rPr lang="ru-RU" dirty="0" smtClean="0"/>
              <a:t>).</a:t>
            </a:r>
          </a:p>
          <a:p>
            <a:pPr marL="514350" indent="-514350">
              <a:buAutoNum type="arabicParenR"/>
            </a:pPr>
            <a:r>
              <a:rPr lang="ru-RU" dirty="0" smtClean="0"/>
              <a:t>ЭИ не позволяет исследовать сложные социальные процессы (В.В. </a:t>
            </a:r>
            <a:r>
              <a:rPr lang="ru-RU" dirty="0" err="1" smtClean="0"/>
              <a:t>Вольчик</a:t>
            </a:r>
            <a:r>
              <a:rPr lang="ru-RU" dirty="0" smtClean="0"/>
              <a:t>).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Положительные последствия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обогащение методологического инструментария социальных наук;</a:t>
            </a:r>
          </a:p>
          <a:p>
            <a:r>
              <a:rPr lang="ru-RU" dirty="0"/>
              <a:t>расширение предметной сферы экономического анализа;</a:t>
            </a:r>
          </a:p>
          <a:p>
            <a:r>
              <a:rPr lang="ru-RU" dirty="0"/>
              <a:t>междисциплинарная эвристика, возникающая на стыке наук.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7251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Отрицательные последствия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размывание предмета сам</a:t>
            </a:r>
            <a:r>
              <a:rPr lang="ru-RU" i="1" dirty="0"/>
              <a:t>о</a:t>
            </a:r>
            <a:r>
              <a:rPr lang="ru-RU" dirty="0"/>
              <a:t>й экономической науки;</a:t>
            </a:r>
          </a:p>
          <a:p>
            <a:r>
              <a:rPr lang="ru-RU" dirty="0" err="1"/>
              <a:t>экономизация</a:t>
            </a:r>
            <a:r>
              <a:rPr lang="ru-RU" dirty="0"/>
              <a:t> социальных наук, игнорирование разнообразия мотивации человеческих поступков;</a:t>
            </a:r>
          </a:p>
          <a:p>
            <a:r>
              <a:rPr lang="ru-RU" dirty="0"/>
              <a:t>унификация объяснительной модели в социальных науках;</a:t>
            </a:r>
          </a:p>
          <a:p>
            <a:r>
              <a:rPr lang="ru-RU" dirty="0" err="1"/>
              <a:t>инструментальность</a:t>
            </a:r>
            <a:r>
              <a:rPr lang="ru-RU" dirty="0"/>
              <a:t> теорий, возникающих в русле экономического империализма.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65" y="1417638"/>
            <a:ext cx="1540335" cy="1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возможен </a:t>
            </a:r>
            <a:br>
              <a:rPr lang="ru-RU" dirty="0"/>
            </a:br>
            <a:r>
              <a:rPr lang="ru-RU" dirty="0"/>
              <a:t>экономический империализм?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Природа научной рациональности (У. </a:t>
            </a:r>
            <a:r>
              <a:rPr lang="ru-RU" dirty="0" err="1"/>
              <a:t>Мяки</a:t>
            </a:r>
            <a:r>
              <a:rPr lang="ru-RU" dirty="0"/>
              <a:t>) – методологическая норма объяснительной унификации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Унификация – стремление к единообразию и упрощению. </a:t>
            </a:r>
            <a:endParaRPr lang="ru-RU" dirty="0"/>
          </a:p>
          <a:p>
            <a:r>
              <a:rPr lang="ru-RU" dirty="0"/>
              <a:t>Эпистемологический </a:t>
            </a:r>
            <a:r>
              <a:rPr lang="ru-RU" dirty="0" smtClean="0"/>
              <a:t>империализм –умеренная теория, описывающая </a:t>
            </a:r>
            <a:r>
              <a:rPr lang="ru-RU" u="sng" dirty="0" smtClean="0"/>
              <a:t>логику наших мыслей</a:t>
            </a:r>
            <a:r>
              <a:rPr lang="ru-RU" dirty="0" smtClean="0"/>
              <a:t>. Инструментализм. Р. </a:t>
            </a:r>
            <a:r>
              <a:rPr lang="ru-RU" dirty="0" err="1" smtClean="0"/>
              <a:t>Ауманн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Онтологический империализм – теория описывает </a:t>
            </a:r>
            <a:r>
              <a:rPr lang="ru-RU" u="sng" dirty="0" smtClean="0"/>
              <a:t>реальное положение вещей</a:t>
            </a:r>
            <a:r>
              <a:rPr lang="ru-RU" dirty="0" smtClean="0"/>
              <a:t>. Реализм. М. </a:t>
            </a:r>
            <a:r>
              <a:rPr lang="ru-RU" dirty="0" err="1" smtClean="0"/>
              <a:t>Фридмен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обоих случаях возможна унификация: а) логика наших мыслей и действий – экономическая;                                                     б) фундаментальная реальность – экономическая.</a:t>
            </a:r>
          </a:p>
          <a:p>
            <a:r>
              <a:rPr lang="ru-RU" dirty="0" smtClean="0"/>
              <a:t>Мы принимаем теорию, которая объясняет наибольшее количество случаев.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17" y="5236502"/>
            <a:ext cx="2164783" cy="16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возможен экономический империализм?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Позитивистские методологические стандарты.</a:t>
            </a:r>
          </a:p>
          <a:p>
            <a:r>
              <a:rPr lang="ru-RU" dirty="0" smtClean="0"/>
              <a:t>Социальная математика Л. Вальраса.</a:t>
            </a:r>
          </a:p>
          <a:p>
            <a:r>
              <a:rPr lang="ru-RU" dirty="0" smtClean="0"/>
              <a:t>Представление о равновесии как естественном результате развития системы (теория общего равновесия).</a:t>
            </a:r>
          </a:p>
          <a:p>
            <a:r>
              <a:rPr lang="ru-RU" dirty="0"/>
              <a:t>Интеллектуальная замкнутость и институциональное принуждение (Ж. </a:t>
            </a:r>
            <a:r>
              <a:rPr lang="ru-RU" dirty="0" err="1"/>
              <a:t>Сапир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Убеждение в том, что существуют «естественные законы» человеческой деятельности, понять которые может только экономическая теория (Ж. </a:t>
            </a:r>
            <a:r>
              <a:rPr lang="ru-RU" dirty="0" err="1" smtClean="0"/>
              <a:t>Сапир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возможен экономический империализм?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Империализм в других науках:</a:t>
            </a:r>
          </a:p>
          <a:p>
            <a:r>
              <a:rPr lang="ru-RU" dirty="0" smtClean="0"/>
              <a:t>биологический империализм; 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оциологизаторские</a:t>
            </a:r>
            <a:r>
              <a:rPr lang="ru-RU" dirty="0" smtClean="0"/>
              <a:t> теории;</a:t>
            </a:r>
          </a:p>
          <a:p>
            <a:r>
              <a:rPr lang="ru-RU" dirty="0" smtClean="0"/>
              <a:t>психоаналитический империализм.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149080"/>
            <a:ext cx="18478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Междисциплинарность</a:t>
            </a:r>
            <a:r>
              <a:rPr lang="ru-RU" dirty="0"/>
              <a:t>?..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Можно ли сказать, что ЭИ является ответом на потребность в междисциплинарных исследованиях?</a:t>
            </a:r>
          </a:p>
          <a:p>
            <a:r>
              <a:rPr lang="ru-RU" dirty="0" smtClean="0"/>
              <a:t>Три варианта междисциплинарных исследований: единая недифференцированная социальная наука, эклектика, империализм (В.С. Автономов).</a:t>
            </a:r>
          </a:p>
          <a:p>
            <a:r>
              <a:rPr lang="ru-RU" dirty="0" smtClean="0"/>
              <a:t>ЭИ – первая фаза развития междисциплинарных исследований в социальных науках?</a:t>
            </a:r>
          </a:p>
          <a:p>
            <a:r>
              <a:rPr lang="ru-RU" dirty="0" smtClean="0"/>
              <a:t>Альтернативы: реализм, плюрализм…</a:t>
            </a:r>
          </a:p>
          <a:p>
            <a:r>
              <a:rPr lang="ru-RU" dirty="0" smtClean="0"/>
              <a:t>Методологическое и эпистемологическое просвещение.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7" y="5575777"/>
            <a:ext cx="1978495" cy="1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Дисциплинарный империализм – естественное явление в науке, вызванное склонностью нашего мышления к упрощенному и единообразному объяснению действительности.</a:t>
            </a:r>
          </a:p>
          <a:p>
            <a:r>
              <a:rPr lang="ru-RU" dirty="0" smtClean="0"/>
              <a:t>Предпосылки экономического империализма – позитивистские научные стандарты, представление о невозможности жесткого разграничения социальных наук. </a:t>
            </a:r>
          </a:p>
          <a:p>
            <a:r>
              <a:rPr lang="ru-RU" dirty="0" smtClean="0"/>
              <a:t>Экономический империализм имеет как отрицательные, так и положительные стороны.</a:t>
            </a:r>
          </a:p>
          <a:p>
            <a:r>
              <a:rPr lang="ru-RU" dirty="0" smtClean="0"/>
              <a:t>Существующий в настоящее время ЭИ нуждается в «</a:t>
            </a:r>
            <a:r>
              <a:rPr lang="ru-RU" dirty="0" err="1" smtClean="0"/>
              <a:t>гуманизации</a:t>
            </a:r>
            <a:r>
              <a:rPr lang="ru-RU" dirty="0" smtClean="0"/>
              <a:t>» через развитие большего реализма теорий и пересмотр основных предпосылок неоклассики.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11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Цель – не критика экономического империализма, а поиск его философско-методологических оснований.</a:t>
            </a:r>
          </a:p>
          <a:p>
            <a:r>
              <a:rPr lang="ru-RU" dirty="0"/>
              <a:t>Задачи: определить сущность ЭИ; сформулировать предпосылки и причины его возникновения; рассмотреть </a:t>
            </a:r>
            <a:r>
              <a:rPr lang="en-US" dirty="0"/>
              <a:t>pro et</a:t>
            </a:r>
            <a:r>
              <a:rPr lang="ru-RU" dirty="0"/>
              <a:t> </a:t>
            </a:r>
            <a:r>
              <a:rPr lang="en-US" dirty="0"/>
              <a:t>contra</a:t>
            </a:r>
            <a:r>
              <a:rPr lang="ru-RU" dirty="0"/>
              <a:t> феномена; положительные и отрицательные последствия; аргументы защиты и аргументы критики.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30" y="-15875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0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Автономов В.С. «Экономический империализм» как научная парадигма // Общественные науки и современность. 2010. №3. – С.173-176.</a:t>
            </a:r>
          </a:p>
          <a:p>
            <a:r>
              <a:rPr lang="ru-RU" dirty="0" err="1" smtClean="0"/>
              <a:t>Блайндер</a:t>
            </a:r>
            <a:r>
              <a:rPr lang="ru-RU" dirty="0" smtClean="0"/>
              <a:t> А. Экономическая теория чистки зубов // </a:t>
            </a:r>
            <a:r>
              <a:rPr lang="en-US" dirty="0" smtClean="0"/>
              <a:t>THESIS</a:t>
            </a:r>
            <a:r>
              <a:rPr lang="ru-RU" dirty="0" smtClean="0"/>
              <a:t>. 1994. Вып.6. – С.271-277.</a:t>
            </a:r>
          </a:p>
          <a:p>
            <a:r>
              <a:rPr lang="ru-RU" dirty="0" err="1" smtClean="0"/>
              <a:t>Вольчик</a:t>
            </a:r>
            <a:r>
              <a:rPr lang="ru-RU" dirty="0" smtClean="0"/>
              <a:t> В.В. </a:t>
            </a:r>
            <a:r>
              <a:rPr lang="ru-RU" dirty="0" err="1" smtClean="0"/>
              <a:t>Междисциплинарность</a:t>
            </a:r>
            <a:r>
              <a:rPr lang="ru-RU" dirty="0" smtClean="0"/>
              <a:t> в экономической науке: между империализмом и плюрализмом // </a:t>
            </a:r>
            <a:r>
              <a:rPr lang="en-US" dirty="0" smtClean="0"/>
              <a:t>TERRA ECONOMICUS</a:t>
            </a:r>
            <a:r>
              <a:rPr lang="ru-RU" dirty="0" smtClean="0"/>
              <a:t>. 2015. т.3. №4. – с.52-64.</a:t>
            </a:r>
          </a:p>
          <a:p>
            <a:r>
              <a:rPr lang="ru-RU" dirty="0" err="1" smtClean="0"/>
              <a:t>Сапир</a:t>
            </a:r>
            <a:r>
              <a:rPr lang="ru-RU" dirty="0" smtClean="0"/>
              <a:t> Ж. Империализм экономической науки // Неприкосновенный запас. 2003. №2. </a:t>
            </a:r>
            <a:r>
              <a:rPr lang="en-US" dirty="0" smtClean="0"/>
              <a:t>URL: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magazines.russ.ru/nz/2003/2/sa.html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Сторчевой</a:t>
            </a:r>
            <a:r>
              <a:rPr lang="ru-RU" dirty="0" smtClean="0"/>
              <a:t> </a:t>
            </a:r>
            <a:r>
              <a:rPr lang="ru-RU" dirty="0"/>
              <a:t>М.А. Экономический империализм. URL: </a:t>
            </a:r>
            <a:r>
              <a:rPr lang="ru-RU" dirty="0">
                <a:hlinkClick r:id="rId3"/>
              </a:rPr>
              <a:t>http://gallery.economicus.ru/cgi-bin/frame_rightn.pl?type=school&amp;links=./</a:t>
            </a:r>
            <a:r>
              <a:rPr lang="ru-RU" dirty="0" smtClean="0">
                <a:hlinkClick r:id="rId3"/>
              </a:rPr>
              <a:t>school/imperialism/brief/econimp_brief1.txt&amp;name=imperialism&amp;img=brief.gif</a:t>
            </a:r>
            <a:r>
              <a:rPr lang="ru-RU" dirty="0" smtClean="0"/>
              <a:t> </a:t>
            </a:r>
          </a:p>
          <a:p>
            <a:r>
              <a:rPr lang="ru-RU" dirty="0"/>
              <a:t>Тамбовцев В.Л. Перспективы «экономического империализма» // Общественные науки и современность. 2008. №5. – С.129-136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Урнов </a:t>
            </a:r>
            <a:r>
              <a:rPr lang="ru-RU" dirty="0"/>
              <a:t>М.Ю. Экономический империализм глазами политолога // Общественные науки и современность. 2009. №4. </a:t>
            </a:r>
            <a:endParaRPr lang="ru-RU" dirty="0" smtClean="0"/>
          </a:p>
          <a:p>
            <a:r>
              <a:rPr lang="en-US" dirty="0" smtClean="0"/>
              <a:t>Becker </a:t>
            </a:r>
            <a:r>
              <a:rPr lang="en-US" dirty="0"/>
              <a:t>G. The economic way of looking at life // Economic Sciences. 1992. – pp.38-58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Fox </a:t>
            </a:r>
            <a:r>
              <a:rPr lang="en-US" dirty="0"/>
              <a:t>J. The end of economic imperialism // Harvard Business Review. 2013. URL: https://hbr.org/2013/01/the-end-of-economists-imper.html </a:t>
            </a:r>
            <a:endParaRPr lang="ru-RU" dirty="0" smtClean="0"/>
          </a:p>
          <a:p>
            <a:r>
              <a:rPr lang="en-US" dirty="0" err="1" smtClean="0"/>
              <a:t>Hirshleifer</a:t>
            </a:r>
            <a:r>
              <a:rPr lang="en-US" dirty="0" smtClean="0"/>
              <a:t> </a:t>
            </a:r>
            <a:r>
              <a:rPr lang="en-US" dirty="0"/>
              <a:t>J. The expanding domain of economics // The American Economic Review. Dec. 1985. Vol.75. No.6. – pp.53-68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Lazear</a:t>
            </a:r>
            <a:r>
              <a:rPr lang="en-US" dirty="0" smtClean="0"/>
              <a:t> </a:t>
            </a:r>
            <a:r>
              <a:rPr lang="en-US" dirty="0"/>
              <a:t>E. Economic imperialism // The Quarterly Journal of Economics. Feb.2000. – pp.100-146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Maki </a:t>
            </a:r>
            <a:r>
              <a:rPr lang="en-US" dirty="0"/>
              <a:t>U. </a:t>
            </a:r>
            <a:r>
              <a:rPr lang="en-US" dirty="0" smtClean="0"/>
              <a:t>Economics </a:t>
            </a:r>
            <a:r>
              <a:rPr lang="en-US" dirty="0"/>
              <a:t>imperialism – concept and constraints // Philosophy of the Social Sciences. 2008. </a:t>
            </a:r>
            <a:endParaRPr lang="ru-RU" dirty="0" smtClean="0"/>
          </a:p>
          <a:p>
            <a:r>
              <a:rPr lang="en-US" dirty="0" smtClean="0"/>
              <a:t>Post-Autistic </a:t>
            </a:r>
            <a:r>
              <a:rPr lang="en-US" dirty="0"/>
              <a:t>Economics </a:t>
            </a:r>
            <a:r>
              <a:rPr lang="en-US" dirty="0" smtClean="0"/>
              <a:t>Movement. </a:t>
            </a:r>
            <a:r>
              <a:rPr lang="en-US" dirty="0"/>
              <a:t>URL: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www.paecon.net/HistoryPAE.htm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Rothschild </a:t>
            </a:r>
            <a:r>
              <a:rPr lang="en-US" dirty="0"/>
              <a:t>K.W. Economic imperialism // </a:t>
            </a:r>
            <a:r>
              <a:rPr lang="en-US" dirty="0" err="1"/>
              <a:t>Analyse</a:t>
            </a:r>
            <a:r>
              <a:rPr lang="en-US" dirty="0"/>
              <a:t> &amp; </a:t>
            </a:r>
            <a:r>
              <a:rPr lang="en-US" dirty="0" err="1"/>
              <a:t>Kritik</a:t>
            </a:r>
            <a:r>
              <a:rPr lang="en-US" dirty="0"/>
              <a:t> 30/2008. – pp.723-733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Taylor A.P.J</a:t>
            </a:r>
            <a:r>
              <a:rPr lang="en-US" dirty="0"/>
              <a:t>. Economic imperialism. 1952. URL: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theanarchistlibrary.org/library/a-j-p-taylor-economic-imperialism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4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27" y="429309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Экономический империализм </a:t>
            </a:r>
            <a:br>
              <a:rPr lang="ru-RU" dirty="0"/>
            </a:br>
            <a:r>
              <a:rPr lang="ru-RU" dirty="0"/>
              <a:t>как 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Сформировался в 1950-х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Стал </a:t>
            </a:r>
            <a:r>
              <a:rPr lang="ru-RU" dirty="0"/>
              <a:t>популярен в 1970-х.</a:t>
            </a:r>
          </a:p>
          <a:p>
            <a:pPr algn="just"/>
            <a:r>
              <a:rPr lang="ru-RU" dirty="0"/>
              <a:t>Распространение объяснительного подхода, специфичного для экономики</a:t>
            </a:r>
            <a:r>
              <a:rPr lang="ru-RU" dirty="0" smtClean="0"/>
              <a:t>,  </a:t>
            </a:r>
            <a:r>
              <a:rPr lang="ru-RU" dirty="0"/>
              <a:t>на другие социальные науки. </a:t>
            </a:r>
          </a:p>
          <a:p>
            <a:pPr algn="just"/>
            <a:r>
              <a:rPr lang="ru-RU" dirty="0" smtClean="0"/>
              <a:t>«ЭИ – это форма экономического экспансионизма, где новые типы объясняемых явлений расположены на территориях, занятых дисциплинами, отличными от экономики, и где экономика проявляет свое превосходство как обладатель превосходящих теорий и методов, таким образом исключая из рассмотрения конкурирующие теории и подходы» (</a:t>
            </a:r>
            <a:r>
              <a:rPr lang="ru-RU" dirty="0" err="1" smtClean="0"/>
              <a:t>Мяки</a:t>
            </a:r>
            <a:r>
              <a:rPr lang="ru-RU" dirty="0" smtClean="0"/>
              <a:t>, 24).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152" y="1124744"/>
            <a:ext cx="1742209" cy="13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Г. Беккер, Дж. Бьюкенен, Дж. </a:t>
            </a:r>
            <a:r>
              <a:rPr lang="ru-RU" dirty="0" err="1"/>
              <a:t>Стиглер</a:t>
            </a:r>
            <a:r>
              <a:rPr lang="ru-RU" dirty="0"/>
              <a:t>, Р. Познер, Дж. Маршак, Дж. </a:t>
            </a:r>
            <a:r>
              <a:rPr lang="ru-RU" dirty="0" err="1"/>
              <a:t>Хиршлейфер</a:t>
            </a:r>
            <a:r>
              <a:rPr lang="ru-RU" dirty="0"/>
              <a:t>, М. </a:t>
            </a:r>
            <a:r>
              <a:rPr lang="ru-RU" dirty="0" err="1"/>
              <a:t>Гроссман</a:t>
            </a:r>
            <a:r>
              <a:rPr lang="ru-RU" dirty="0"/>
              <a:t>, С. </a:t>
            </a:r>
            <a:r>
              <a:rPr lang="ru-RU" dirty="0" err="1"/>
              <a:t>Эззи</a:t>
            </a:r>
            <a:r>
              <a:rPr lang="ru-RU" dirty="0"/>
              <a:t>, Р. </a:t>
            </a:r>
            <a:r>
              <a:rPr lang="ru-RU" dirty="0" err="1"/>
              <a:t>Эрнберг</a:t>
            </a:r>
            <a:r>
              <a:rPr lang="ru-RU" dirty="0"/>
              <a:t>, Д. </a:t>
            </a:r>
            <a:r>
              <a:rPr lang="ru-RU" dirty="0" err="1"/>
              <a:t>Хамермеш</a:t>
            </a:r>
            <a:r>
              <a:rPr lang="ru-RU" dirty="0"/>
              <a:t>, Н. </a:t>
            </a:r>
            <a:r>
              <a:rPr lang="ru-RU" dirty="0" err="1"/>
              <a:t>Сосс</a:t>
            </a:r>
            <a:r>
              <a:rPr lang="ru-RU" dirty="0"/>
              <a:t>, И. Эрлих…</a:t>
            </a:r>
          </a:p>
          <a:p>
            <a:pPr algn="just"/>
            <a:r>
              <a:rPr lang="ru-RU" dirty="0"/>
              <a:t> Теория человеческого капитала, новая теория потребления, теория общественного выбора, теория экономического регулирования, экономический анализ права, экономическая теория групп, теория принятия решений, </a:t>
            </a:r>
            <a:r>
              <a:rPr lang="ru-RU" dirty="0" err="1"/>
              <a:t>биоэкономика</a:t>
            </a:r>
            <a:r>
              <a:rPr lang="ru-RU" dirty="0"/>
              <a:t>, теория фирмы, экономика труда, экономика религии… </a:t>
            </a:r>
            <a:endParaRPr lang="ru-RU" dirty="0" smtClean="0"/>
          </a:p>
          <a:p>
            <a:pPr algn="just"/>
            <a:r>
              <a:rPr lang="ru-RU" dirty="0" smtClean="0"/>
              <a:t>Два основных направления: 1) чикагская микроэкономическая школа (Г. Беккер и др.) + теория общественного выбора (Дж. Бьюкенен, Г. </a:t>
            </a:r>
            <a:r>
              <a:rPr lang="ru-RU" dirty="0" err="1" smtClean="0"/>
              <a:t>Таллок</a:t>
            </a:r>
            <a:r>
              <a:rPr lang="ru-RU" dirty="0" smtClean="0"/>
              <a:t>);            2) новая </a:t>
            </a:r>
            <a:r>
              <a:rPr lang="ru-RU" dirty="0"/>
              <a:t>институциональная экономика (Р. </a:t>
            </a:r>
            <a:r>
              <a:rPr lang="ru-RU" dirty="0" err="1"/>
              <a:t>Коуз</a:t>
            </a:r>
            <a:r>
              <a:rPr lang="ru-RU" dirty="0"/>
              <a:t>, </a:t>
            </a:r>
            <a:r>
              <a:rPr lang="ru-RU" dirty="0" smtClean="0"/>
              <a:t>                А</a:t>
            </a:r>
            <a:r>
              <a:rPr lang="ru-RU" dirty="0"/>
              <a:t>. </a:t>
            </a:r>
            <a:r>
              <a:rPr lang="ru-RU" dirty="0" err="1"/>
              <a:t>Алчиан</a:t>
            </a:r>
            <a:r>
              <a:rPr lang="ru-RU" dirty="0"/>
              <a:t>, О. Уильямсон, Д. </a:t>
            </a:r>
            <a:r>
              <a:rPr lang="ru-RU" dirty="0" err="1" smtClean="0"/>
              <a:t>Норт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94" y="50255"/>
            <a:ext cx="1150606" cy="15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4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Предпосылки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Маржинализм.</a:t>
            </a:r>
          </a:p>
          <a:p>
            <a:r>
              <a:rPr lang="ru-RU" dirty="0" smtClean="0"/>
              <a:t>Неоклассическая </a:t>
            </a:r>
            <a:r>
              <a:rPr lang="ru-RU" dirty="0"/>
              <a:t>экономическая теория:</a:t>
            </a:r>
          </a:p>
          <a:p>
            <a:pPr>
              <a:buFontTx/>
              <a:buChar char="-"/>
            </a:pPr>
            <a:r>
              <a:rPr lang="ru-RU" dirty="0"/>
              <a:t>теория рационального выбора;</a:t>
            </a:r>
          </a:p>
          <a:p>
            <a:pPr>
              <a:buFontTx/>
              <a:buChar char="-"/>
            </a:pPr>
            <a:r>
              <a:rPr lang="ru-RU" dirty="0"/>
              <a:t>принцип максимизации полезности;</a:t>
            </a:r>
          </a:p>
          <a:p>
            <a:pPr>
              <a:buFontTx/>
              <a:buChar char="-"/>
            </a:pPr>
            <a:r>
              <a:rPr lang="ru-RU" dirty="0"/>
              <a:t>методологический индивидуализм;</a:t>
            </a:r>
          </a:p>
          <a:p>
            <a:pPr>
              <a:buFontTx/>
              <a:buChar char="-"/>
            </a:pPr>
            <a:r>
              <a:rPr lang="ru-RU" dirty="0"/>
              <a:t>концепция равновесия.</a:t>
            </a:r>
          </a:p>
          <a:p>
            <a:pPr marL="0" indent="0">
              <a:buNone/>
            </a:pP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Экономика </a:t>
            </a:r>
            <a:r>
              <a:rPr lang="ru-RU" dirty="0"/>
              <a:t>– универсальная социальная теория.</a:t>
            </a:r>
          </a:p>
          <a:p>
            <a:pPr marL="0" indent="0">
              <a:buNone/>
            </a:pPr>
            <a:r>
              <a:rPr lang="en-US" dirty="0" smtClean="0"/>
              <a:t>=&gt; </a:t>
            </a:r>
            <a:r>
              <a:rPr lang="ru-RU" dirty="0" smtClean="0"/>
              <a:t>Понятийный </a:t>
            </a:r>
            <a:r>
              <a:rPr lang="ru-RU" dirty="0"/>
              <a:t>аппарат экономики – язык социальных наук.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86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экономического империализма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Изучение проблематики социальных наук с помощью экономических методов.</a:t>
            </a:r>
          </a:p>
          <a:p>
            <a:r>
              <a:rPr lang="ru-RU" dirty="0"/>
              <a:t>Распространение методологии естественных наук и математических методов на анализ социальных проблем.</a:t>
            </a:r>
          </a:p>
          <a:p>
            <a:r>
              <a:rPr lang="ru-RU" dirty="0"/>
              <a:t>Распространение позитивистских и </a:t>
            </a:r>
            <a:r>
              <a:rPr lang="ru-RU" dirty="0" err="1"/>
              <a:t>постпозитивистских</a:t>
            </a:r>
            <a:r>
              <a:rPr lang="ru-RU" dirty="0"/>
              <a:t> подходов к анализу, разработке и проверке научного знания в социальных науках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Монополизация права на идеалы и критерии научности </a:t>
            </a:r>
            <a:r>
              <a:rPr lang="en-US" dirty="0" smtClean="0"/>
              <a:t>mainstream economics.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94" y="62607"/>
            <a:ext cx="1567061" cy="1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8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183356"/>
            <a:ext cx="8229600" cy="1416843"/>
          </a:xfrm>
        </p:spPr>
        <p:txBody>
          <a:bodyPr>
            <a:noAutofit/>
          </a:bodyPr>
          <a:lstStyle/>
          <a:p>
            <a:r>
              <a:rPr lang="ru-RU" sz="3000" dirty="0"/>
              <a:t>Варианты </a:t>
            </a:r>
            <a:br>
              <a:rPr lang="ru-RU" sz="3000" dirty="0"/>
            </a:br>
            <a:r>
              <a:rPr lang="ru-RU" sz="3000" dirty="0"/>
              <a:t>экономического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империализма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 К. Ротшильду:</a:t>
            </a:r>
          </a:p>
          <a:p>
            <a:r>
              <a:rPr lang="ru-RU" b="1" dirty="0"/>
              <a:t>Мягкий</a:t>
            </a:r>
            <a:r>
              <a:rPr lang="ru-RU" dirty="0"/>
              <a:t> – «экономический подход»: использование в социальных науках базовой методологии, отличной от неоклассической.</a:t>
            </a:r>
          </a:p>
          <a:p>
            <a:r>
              <a:rPr lang="ru-RU" b="1" dirty="0"/>
              <a:t>Жесткий</a:t>
            </a:r>
            <a:r>
              <a:rPr lang="ru-RU" dirty="0"/>
              <a:t> – продвижение неоклассической методологии в социальные науки в качестве образца научного метода.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ОБЩЕЕ: </a:t>
            </a:r>
            <a:r>
              <a:rPr lang="ru-RU" dirty="0"/>
              <a:t>экономическая методология – наилучшая методология для социальных наук.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804" y="260648"/>
            <a:ext cx="2345035" cy="15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Причины 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Приоритет экономической сферы </a:t>
            </a:r>
            <a:r>
              <a:rPr lang="ru-RU" dirty="0" smtClean="0"/>
              <a:t>общества, </a:t>
            </a:r>
            <a:r>
              <a:rPr lang="ru-RU" dirty="0"/>
              <a:t>популярность экономического образования, хорошее финансирование научной и практической деятельности экономистов – социологический аргумент;</a:t>
            </a:r>
          </a:p>
          <a:p>
            <a:r>
              <a:rPr lang="ru-RU" dirty="0"/>
              <a:t>Экономисты хорошо владеют математическим аппаратом;</a:t>
            </a:r>
          </a:p>
          <a:p>
            <a:r>
              <a:rPr lang="ru-RU" dirty="0"/>
              <a:t>Успех теорий, объясняющих социальные феномены на основе экономического подхода;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23" y="58420"/>
            <a:ext cx="1810294" cy="13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 экономическое мышление, его особенности и априорные постулаты;</a:t>
            </a:r>
          </a:p>
          <a:p>
            <a:r>
              <a:rPr lang="ru-RU" dirty="0"/>
              <a:t>Философия и методология позитивизма;</a:t>
            </a:r>
          </a:p>
          <a:p>
            <a:r>
              <a:rPr lang="ru-RU" dirty="0"/>
              <a:t>Естественнонаучные стандарты научности в социально-гуманитарном познании;</a:t>
            </a:r>
          </a:p>
          <a:p>
            <a:r>
              <a:rPr lang="ru-RU" dirty="0"/>
              <a:t>Экономическая </a:t>
            </a:r>
            <a:r>
              <a:rPr lang="ru-RU" dirty="0" smtClean="0"/>
              <a:t>рациональность.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869160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4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1337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Как возможен экономический империализм?</vt:lpstr>
      <vt:lpstr>Цель и задачи</vt:lpstr>
      <vt:lpstr>Экономический империализм  как явление</vt:lpstr>
      <vt:lpstr>Представители</vt:lpstr>
      <vt:lpstr>Предпосылки</vt:lpstr>
      <vt:lpstr>Типы экономического империализма</vt:lpstr>
      <vt:lpstr>Варианты  экономического  империализма</vt:lpstr>
      <vt:lpstr>Причины возникновения</vt:lpstr>
      <vt:lpstr>Причины возникновения</vt:lpstr>
      <vt:lpstr>Pro  (аргументы сторонников)</vt:lpstr>
      <vt:lpstr>Pro  (аргументы сторонников)</vt:lpstr>
      <vt:lpstr>Contra  (возражения критиков)</vt:lpstr>
      <vt:lpstr>Положительные последствия</vt:lpstr>
      <vt:lpstr>Отрицательные последствия</vt:lpstr>
      <vt:lpstr>Как возможен  экономический империализм?</vt:lpstr>
      <vt:lpstr>Как возможен экономический империализм?</vt:lpstr>
      <vt:lpstr>Как возможен экономический империализм?</vt:lpstr>
      <vt:lpstr>Междисциплинарность?..</vt:lpstr>
      <vt:lpstr>Вывод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возможен экономический империализм?</dc:title>
  <dc:creator>Варвариусъ</dc:creator>
  <cp:lastModifiedBy>Rogozhnikova Varvara Nikolaevna</cp:lastModifiedBy>
  <cp:revision>32</cp:revision>
  <cp:lastPrinted>2016-11-30T15:40:57Z</cp:lastPrinted>
  <dcterms:created xsi:type="dcterms:W3CDTF">2016-11-23T13:19:18Z</dcterms:created>
  <dcterms:modified xsi:type="dcterms:W3CDTF">2016-11-30T16:25:26Z</dcterms:modified>
</cp:coreProperties>
</file>