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theme/themeOverride1.xml" ContentType="application/vnd.openxmlformats-officedocument.themeOverride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Default Extension="xlsx" ContentType="application/vnd.openxmlformats-officedocument.spreadsheetml.sheet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charts/chart1.xml" ContentType="application/vnd.openxmlformats-officedocument.drawingml.chart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4" r:id="rId8"/>
    <p:sldId id="262" r:id="rId9"/>
    <p:sldId id="263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tx>
            <c:strRef>
              <c:f>Лист4!$G$1</c:f>
              <c:strCache>
                <c:ptCount val="1"/>
                <c:pt idx="0">
                  <c:v>Образное мышление</c:v>
                </c:pt>
              </c:strCache>
            </c:strRef>
          </c:tx>
          <c:cat>
            <c:numRef>
              <c:f>Лист4!$F$2:$F$14</c:f>
              <c:numCache>
                <c:formatCode>General</c:formatCode>
                <c:ptCount val="13"/>
                <c:pt idx="0">
                  <c:v>18</c:v>
                </c:pt>
                <c:pt idx="1">
                  <c:v>21</c:v>
                </c:pt>
                <c:pt idx="2">
                  <c:v>24</c:v>
                </c:pt>
                <c:pt idx="3">
                  <c:v>27</c:v>
                </c:pt>
                <c:pt idx="4">
                  <c:v>30</c:v>
                </c:pt>
                <c:pt idx="5">
                  <c:v>33</c:v>
                </c:pt>
                <c:pt idx="6">
                  <c:v>36</c:v>
                </c:pt>
                <c:pt idx="7">
                  <c:v>39</c:v>
                </c:pt>
                <c:pt idx="8">
                  <c:v>42</c:v>
                </c:pt>
                <c:pt idx="9">
                  <c:v>45</c:v>
                </c:pt>
                <c:pt idx="10">
                  <c:v>48</c:v>
                </c:pt>
                <c:pt idx="11">
                  <c:v>51</c:v>
                </c:pt>
                <c:pt idx="12">
                  <c:v>54</c:v>
                </c:pt>
              </c:numCache>
            </c:numRef>
          </c:cat>
          <c:val>
            <c:numRef>
              <c:f>Лист4!$G$2:$G$14</c:f>
              <c:numCache>
                <c:formatCode>General</c:formatCode>
                <c:ptCount val="13"/>
                <c:pt idx="0">
                  <c:v>6</c:v>
                </c:pt>
                <c:pt idx="1">
                  <c:v>6</c:v>
                </c:pt>
                <c:pt idx="2">
                  <c:v>6</c:v>
                </c:pt>
                <c:pt idx="3">
                  <c:v>7</c:v>
                </c:pt>
                <c:pt idx="4">
                  <c:v>7</c:v>
                </c:pt>
                <c:pt idx="5">
                  <c:v>9</c:v>
                </c:pt>
                <c:pt idx="6">
                  <c:v>7</c:v>
                </c:pt>
                <c:pt idx="7">
                  <c:v>7</c:v>
                </c:pt>
                <c:pt idx="8">
                  <c:v>6</c:v>
                </c:pt>
                <c:pt idx="9">
                  <c:v>6</c:v>
                </c:pt>
                <c:pt idx="10">
                  <c:v>5</c:v>
                </c:pt>
                <c:pt idx="11">
                  <c:v>2</c:v>
                </c:pt>
                <c:pt idx="12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Лист4!$H$1</c:f>
              <c:strCache>
                <c:ptCount val="1"/>
                <c:pt idx="0">
                  <c:v>Вербальное мышление</c:v>
                </c:pt>
              </c:strCache>
            </c:strRef>
          </c:tx>
          <c:cat>
            <c:numRef>
              <c:f>Лист4!$F$2:$F$14</c:f>
              <c:numCache>
                <c:formatCode>General</c:formatCode>
                <c:ptCount val="13"/>
                <c:pt idx="0">
                  <c:v>18</c:v>
                </c:pt>
                <c:pt idx="1">
                  <c:v>21</c:v>
                </c:pt>
                <c:pt idx="2">
                  <c:v>24</c:v>
                </c:pt>
                <c:pt idx="3">
                  <c:v>27</c:v>
                </c:pt>
                <c:pt idx="4">
                  <c:v>30</c:v>
                </c:pt>
                <c:pt idx="5">
                  <c:v>33</c:v>
                </c:pt>
                <c:pt idx="6">
                  <c:v>36</c:v>
                </c:pt>
                <c:pt idx="7">
                  <c:v>39</c:v>
                </c:pt>
                <c:pt idx="8">
                  <c:v>42</c:v>
                </c:pt>
                <c:pt idx="9">
                  <c:v>45</c:v>
                </c:pt>
                <c:pt idx="10">
                  <c:v>48</c:v>
                </c:pt>
                <c:pt idx="11">
                  <c:v>51</c:v>
                </c:pt>
                <c:pt idx="12">
                  <c:v>54</c:v>
                </c:pt>
              </c:numCache>
            </c:numRef>
          </c:cat>
          <c:val>
            <c:numRef>
              <c:f>Лист4!$H$2:$H$14</c:f>
              <c:numCache>
                <c:formatCode>General</c:formatCode>
                <c:ptCount val="13"/>
                <c:pt idx="0">
                  <c:v>6</c:v>
                </c:pt>
                <c:pt idx="1">
                  <c:v>6</c:v>
                </c:pt>
                <c:pt idx="2">
                  <c:v>6</c:v>
                </c:pt>
                <c:pt idx="3">
                  <c:v>7</c:v>
                </c:pt>
                <c:pt idx="4">
                  <c:v>7</c:v>
                </c:pt>
                <c:pt idx="5">
                  <c:v>8</c:v>
                </c:pt>
                <c:pt idx="6">
                  <c:v>6</c:v>
                </c:pt>
                <c:pt idx="7">
                  <c:v>6</c:v>
                </c:pt>
                <c:pt idx="8">
                  <c:v>6</c:v>
                </c:pt>
                <c:pt idx="9">
                  <c:v>6</c:v>
                </c:pt>
                <c:pt idx="10">
                  <c:v>5</c:v>
                </c:pt>
                <c:pt idx="11">
                  <c:v>3</c:v>
                </c:pt>
                <c:pt idx="12">
                  <c:v>3</c:v>
                </c:pt>
              </c:numCache>
            </c:numRef>
          </c:val>
        </c:ser>
        <c:ser>
          <c:idx val="2"/>
          <c:order val="2"/>
          <c:tx>
            <c:strRef>
              <c:f>Лист4!$I$1</c:f>
              <c:strCache>
                <c:ptCount val="1"/>
                <c:pt idx="0">
                  <c:v>Практическое мышление</c:v>
                </c:pt>
              </c:strCache>
            </c:strRef>
          </c:tx>
          <c:cat>
            <c:numRef>
              <c:f>Лист4!$F$2:$F$14</c:f>
              <c:numCache>
                <c:formatCode>General</c:formatCode>
                <c:ptCount val="13"/>
                <c:pt idx="0">
                  <c:v>18</c:v>
                </c:pt>
                <c:pt idx="1">
                  <c:v>21</c:v>
                </c:pt>
                <c:pt idx="2">
                  <c:v>24</c:v>
                </c:pt>
                <c:pt idx="3">
                  <c:v>27</c:v>
                </c:pt>
                <c:pt idx="4">
                  <c:v>30</c:v>
                </c:pt>
                <c:pt idx="5">
                  <c:v>33</c:v>
                </c:pt>
                <c:pt idx="6">
                  <c:v>36</c:v>
                </c:pt>
                <c:pt idx="7">
                  <c:v>39</c:v>
                </c:pt>
                <c:pt idx="8">
                  <c:v>42</c:v>
                </c:pt>
                <c:pt idx="9">
                  <c:v>45</c:v>
                </c:pt>
                <c:pt idx="10">
                  <c:v>48</c:v>
                </c:pt>
                <c:pt idx="11">
                  <c:v>51</c:v>
                </c:pt>
                <c:pt idx="12">
                  <c:v>54</c:v>
                </c:pt>
              </c:numCache>
            </c:numRef>
          </c:cat>
          <c:val>
            <c:numRef>
              <c:f>Лист4!$I$2:$I$14</c:f>
              <c:numCache>
                <c:formatCode>General</c:formatCode>
                <c:ptCount val="13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8</c:v>
                </c:pt>
                <c:pt idx="4">
                  <c:v>8</c:v>
                </c:pt>
                <c:pt idx="5">
                  <c:v>10</c:v>
                </c:pt>
                <c:pt idx="6">
                  <c:v>8</c:v>
                </c:pt>
                <c:pt idx="7">
                  <c:v>8</c:v>
                </c:pt>
                <c:pt idx="8">
                  <c:v>7</c:v>
                </c:pt>
                <c:pt idx="9">
                  <c:v>6</c:v>
                </c:pt>
                <c:pt idx="10">
                  <c:v>5</c:v>
                </c:pt>
                <c:pt idx="11">
                  <c:v>3</c:v>
                </c:pt>
                <c:pt idx="12">
                  <c:v>3</c:v>
                </c:pt>
              </c:numCache>
            </c:numRef>
          </c:val>
        </c:ser>
        <c:dLbls/>
        <c:axId val="94685056"/>
        <c:axId val="96452608"/>
      </c:barChart>
      <c:catAx>
        <c:axId val="9468505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5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ru-RU" sz="1500" baseline="0"/>
                  <a:t>Возраст</a:t>
                </a:r>
              </a:p>
            </c:rich>
          </c:tx>
          <c:layout/>
        </c:title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5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96452608"/>
        <c:crosses val="autoZero"/>
        <c:auto val="1"/>
        <c:lblAlgn val="ctr"/>
        <c:lblOffset val="100"/>
      </c:catAx>
      <c:valAx>
        <c:axId val="96452608"/>
        <c:scaling>
          <c:orientation val="minMax"/>
        </c:scaling>
        <c:delete val="1"/>
        <c:axPos val="l"/>
        <c:majorGridlines/>
        <c:title>
          <c:tx>
            <c:rich>
              <a:bodyPr/>
              <a:lstStyle/>
              <a:p>
                <a:pPr>
                  <a:defRPr sz="15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ru-RU" sz="1500" baseline="0"/>
                  <a:t>Соотношение видов мышления</a:t>
                </a:r>
              </a:p>
            </c:rich>
          </c:tx>
          <c:layout/>
        </c:title>
        <c:numFmt formatCode="General" sourceLinked="1"/>
        <c:tickLblPos val="none"/>
        <c:crossAx val="94685056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</c:legendEntry>
      <c:layout>
        <c:manualLayout>
          <c:xMode val="edge"/>
          <c:yMode val="edge"/>
          <c:x val="0.6671439528161589"/>
          <c:y val="0.26432331744560261"/>
          <c:w val="0.28025467930463877"/>
          <c:h val="0.47135336510879489"/>
        </c:manualLayout>
      </c:layout>
      <c:txPr>
        <a:bodyPr/>
        <a:lstStyle/>
        <a:p>
          <a:pPr>
            <a:defRPr sz="16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1E43F6-E2FC-436E-9E5F-9328F69B1C1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3F51778-0425-4A0E-AC95-38A6554F6D04}">
      <dgm:prSet/>
      <dgm:spPr/>
      <dgm:t>
        <a:bodyPr/>
        <a:lstStyle/>
        <a:p>
          <a:pPr rtl="0"/>
          <a:r>
            <a:rPr lang="ru-RU" baseline="0" smtClean="0"/>
            <a:t>Развитие – этот изменение, которое имеет нравственную цель</a:t>
          </a:r>
          <a:endParaRPr lang="ru-RU"/>
        </a:p>
      </dgm:t>
    </dgm:pt>
    <dgm:pt modelId="{E3D98AF9-CBBA-4D65-9E0F-C9FD15E7DD3E}" type="parTrans" cxnId="{A22324E8-ACC2-41A0-8FD6-D06A27AA7FE9}">
      <dgm:prSet/>
      <dgm:spPr/>
      <dgm:t>
        <a:bodyPr/>
        <a:lstStyle/>
        <a:p>
          <a:endParaRPr lang="ru-RU"/>
        </a:p>
      </dgm:t>
    </dgm:pt>
    <dgm:pt modelId="{7ABCADC3-311F-4CDD-8BF9-FF82B6EB892F}" type="sibTrans" cxnId="{A22324E8-ACC2-41A0-8FD6-D06A27AA7FE9}">
      <dgm:prSet/>
      <dgm:spPr/>
      <dgm:t>
        <a:bodyPr/>
        <a:lstStyle/>
        <a:p>
          <a:endParaRPr lang="ru-RU"/>
        </a:p>
      </dgm:t>
    </dgm:pt>
    <dgm:pt modelId="{B392C0D5-020D-4407-B139-1F046AB29052}">
      <dgm:prSet/>
      <dgm:spPr/>
      <dgm:t>
        <a:bodyPr/>
        <a:lstStyle/>
        <a:p>
          <a:pPr rtl="0"/>
          <a:r>
            <a:rPr lang="ru-RU" baseline="0" dirty="0" smtClean="0"/>
            <a:t>Критерий нравственности – увеличение жизненной </a:t>
          </a:r>
          <a:r>
            <a:rPr lang="ru-RU" baseline="0" dirty="0" smtClean="0"/>
            <a:t>силы </a:t>
          </a:r>
          <a:r>
            <a:rPr lang="ru-RU" baseline="0" dirty="0" smtClean="0"/>
            <a:t>общества</a:t>
          </a:r>
          <a:endParaRPr lang="ru-RU" dirty="0"/>
        </a:p>
      </dgm:t>
    </dgm:pt>
    <dgm:pt modelId="{6E18A4F9-C43E-407E-BB13-5B6F529C3994}" type="parTrans" cxnId="{2F1C97ED-962B-4918-9726-AC32D224338F}">
      <dgm:prSet/>
      <dgm:spPr/>
      <dgm:t>
        <a:bodyPr/>
        <a:lstStyle/>
        <a:p>
          <a:endParaRPr lang="ru-RU"/>
        </a:p>
      </dgm:t>
    </dgm:pt>
    <dgm:pt modelId="{C46EDA25-31BE-4779-82BF-40F2B30AA731}" type="sibTrans" cxnId="{2F1C97ED-962B-4918-9726-AC32D224338F}">
      <dgm:prSet/>
      <dgm:spPr/>
      <dgm:t>
        <a:bodyPr/>
        <a:lstStyle/>
        <a:p>
          <a:endParaRPr lang="ru-RU"/>
        </a:p>
      </dgm:t>
    </dgm:pt>
    <dgm:pt modelId="{CB605B24-E9B0-40E7-A69D-A8A56D1B921F}">
      <dgm:prSet/>
      <dgm:spPr/>
      <dgm:t>
        <a:bodyPr/>
        <a:lstStyle/>
        <a:p>
          <a:pPr rtl="0"/>
          <a:r>
            <a:rPr lang="ru-RU" baseline="0" smtClean="0"/>
            <a:t>Инновационное развитие – нравственно</a:t>
          </a:r>
          <a:endParaRPr lang="ru-RU"/>
        </a:p>
      </dgm:t>
    </dgm:pt>
    <dgm:pt modelId="{BDD8991B-EEEF-4642-BF2D-AE63CB539467}" type="parTrans" cxnId="{1E684A17-6112-4527-96BB-28051067E8CD}">
      <dgm:prSet/>
      <dgm:spPr/>
      <dgm:t>
        <a:bodyPr/>
        <a:lstStyle/>
        <a:p>
          <a:endParaRPr lang="ru-RU"/>
        </a:p>
      </dgm:t>
    </dgm:pt>
    <dgm:pt modelId="{80833AE0-6B26-45A6-8829-135CF50DC507}" type="sibTrans" cxnId="{1E684A17-6112-4527-96BB-28051067E8CD}">
      <dgm:prSet/>
      <dgm:spPr/>
      <dgm:t>
        <a:bodyPr/>
        <a:lstStyle/>
        <a:p>
          <a:endParaRPr lang="ru-RU"/>
        </a:p>
      </dgm:t>
    </dgm:pt>
    <dgm:pt modelId="{DDFAF283-A6B9-4767-B664-C7435F33173C}">
      <dgm:prSet/>
      <dgm:spPr/>
      <dgm:t>
        <a:bodyPr/>
        <a:lstStyle/>
        <a:p>
          <a:pPr rtl="0"/>
          <a:r>
            <a:rPr lang="ru-RU" baseline="0" smtClean="0"/>
            <a:t>Инновационное стратегия направлена на модернизацию экономики</a:t>
          </a:r>
          <a:endParaRPr lang="ru-RU"/>
        </a:p>
      </dgm:t>
    </dgm:pt>
    <dgm:pt modelId="{CA68D70B-97B0-4BE7-8181-46DE01C26616}" type="parTrans" cxnId="{6020A497-FAED-47F3-BC42-3FA09E9178FE}">
      <dgm:prSet/>
      <dgm:spPr/>
      <dgm:t>
        <a:bodyPr/>
        <a:lstStyle/>
        <a:p>
          <a:endParaRPr lang="ru-RU"/>
        </a:p>
      </dgm:t>
    </dgm:pt>
    <dgm:pt modelId="{05BAD245-1666-47AE-9BBE-C65BE64BAA28}" type="sibTrans" cxnId="{6020A497-FAED-47F3-BC42-3FA09E9178FE}">
      <dgm:prSet/>
      <dgm:spPr/>
      <dgm:t>
        <a:bodyPr/>
        <a:lstStyle/>
        <a:p>
          <a:endParaRPr lang="ru-RU"/>
        </a:p>
      </dgm:t>
    </dgm:pt>
    <dgm:pt modelId="{62A1E5DD-CF21-4B3F-8E8A-B9E417DB2DD9}" type="pres">
      <dgm:prSet presAssocID="{911E43F6-E2FC-436E-9E5F-9328F69B1C1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32CC5A-5B51-456F-AD94-563EE97AE603}" type="pres">
      <dgm:prSet presAssocID="{93F51778-0425-4A0E-AC95-38A6554F6D04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5BDB99-5C6C-429D-B44B-4A501963166D}" type="pres">
      <dgm:prSet presAssocID="{7ABCADC3-311F-4CDD-8BF9-FF82B6EB892F}" presName="spacer" presStyleCnt="0"/>
      <dgm:spPr/>
    </dgm:pt>
    <dgm:pt modelId="{E9955EA6-0AA1-4E79-80EB-D12C992FB71E}" type="pres">
      <dgm:prSet presAssocID="{B392C0D5-020D-4407-B139-1F046AB29052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73B6D1-5A1E-4AFD-917B-A47018C39027}" type="pres">
      <dgm:prSet presAssocID="{C46EDA25-31BE-4779-82BF-40F2B30AA731}" presName="spacer" presStyleCnt="0"/>
      <dgm:spPr/>
    </dgm:pt>
    <dgm:pt modelId="{5AEAB902-6C70-4B73-8BD6-F3273DB8122E}" type="pres">
      <dgm:prSet presAssocID="{CB605B24-E9B0-40E7-A69D-A8A56D1B921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66DBF4-13A5-4316-90AD-62AF7FDCA216}" type="pres">
      <dgm:prSet presAssocID="{80833AE0-6B26-45A6-8829-135CF50DC507}" presName="spacer" presStyleCnt="0"/>
      <dgm:spPr/>
    </dgm:pt>
    <dgm:pt modelId="{F3072125-6598-4529-85B5-5D4D1BA536C5}" type="pres">
      <dgm:prSet presAssocID="{DDFAF283-A6B9-4767-B664-C7435F33173C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15CCE1A-6DD6-4A96-99D6-A8034E2251C9}" type="presOf" srcId="{911E43F6-E2FC-436E-9E5F-9328F69B1C1E}" destId="{62A1E5DD-CF21-4B3F-8E8A-B9E417DB2DD9}" srcOrd="0" destOrd="0" presId="urn:microsoft.com/office/officeart/2005/8/layout/vList2"/>
    <dgm:cxn modelId="{2F1C97ED-962B-4918-9726-AC32D224338F}" srcId="{911E43F6-E2FC-436E-9E5F-9328F69B1C1E}" destId="{B392C0D5-020D-4407-B139-1F046AB29052}" srcOrd="1" destOrd="0" parTransId="{6E18A4F9-C43E-407E-BB13-5B6F529C3994}" sibTransId="{C46EDA25-31BE-4779-82BF-40F2B30AA731}"/>
    <dgm:cxn modelId="{6020A497-FAED-47F3-BC42-3FA09E9178FE}" srcId="{911E43F6-E2FC-436E-9E5F-9328F69B1C1E}" destId="{DDFAF283-A6B9-4767-B664-C7435F33173C}" srcOrd="3" destOrd="0" parTransId="{CA68D70B-97B0-4BE7-8181-46DE01C26616}" sibTransId="{05BAD245-1666-47AE-9BBE-C65BE64BAA28}"/>
    <dgm:cxn modelId="{958C1DCD-B33E-4402-BA8F-4C0FE8320D14}" type="presOf" srcId="{B392C0D5-020D-4407-B139-1F046AB29052}" destId="{E9955EA6-0AA1-4E79-80EB-D12C992FB71E}" srcOrd="0" destOrd="0" presId="urn:microsoft.com/office/officeart/2005/8/layout/vList2"/>
    <dgm:cxn modelId="{ED19FF79-2900-4DB4-853C-0A1AE9124428}" type="presOf" srcId="{DDFAF283-A6B9-4767-B664-C7435F33173C}" destId="{F3072125-6598-4529-85B5-5D4D1BA536C5}" srcOrd="0" destOrd="0" presId="urn:microsoft.com/office/officeart/2005/8/layout/vList2"/>
    <dgm:cxn modelId="{1E684A17-6112-4527-96BB-28051067E8CD}" srcId="{911E43F6-E2FC-436E-9E5F-9328F69B1C1E}" destId="{CB605B24-E9B0-40E7-A69D-A8A56D1B921F}" srcOrd="2" destOrd="0" parTransId="{BDD8991B-EEEF-4642-BF2D-AE63CB539467}" sibTransId="{80833AE0-6B26-45A6-8829-135CF50DC507}"/>
    <dgm:cxn modelId="{A22324E8-ACC2-41A0-8FD6-D06A27AA7FE9}" srcId="{911E43F6-E2FC-436E-9E5F-9328F69B1C1E}" destId="{93F51778-0425-4A0E-AC95-38A6554F6D04}" srcOrd="0" destOrd="0" parTransId="{E3D98AF9-CBBA-4D65-9E0F-C9FD15E7DD3E}" sibTransId="{7ABCADC3-311F-4CDD-8BF9-FF82B6EB892F}"/>
    <dgm:cxn modelId="{7C60F3B5-35FA-4EFE-9569-5751BA368E44}" type="presOf" srcId="{CB605B24-E9B0-40E7-A69D-A8A56D1B921F}" destId="{5AEAB902-6C70-4B73-8BD6-F3273DB8122E}" srcOrd="0" destOrd="0" presId="urn:microsoft.com/office/officeart/2005/8/layout/vList2"/>
    <dgm:cxn modelId="{EEBAD839-9625-4D0F-B232-E47957C0EC32}" type="presOf" srcId="{93F51778-0425-4A0E-AC95-38A6554F6D04}" destId="{5932CC5A-5B51-456F-AD94-563EE97AE603}" srcOrd="0" destOrd="0" presId="urn:microsoft.com/office/officeart/2005/8/layout/vList2"/>
    <dgm:cxn modelId="{D449DCD6-37D1-493C-86FB-F295128FDA52}" type="presParOf" srcId="{62A1E5DD-CF21-4B3F-8E8A-B9E417DB2DD9}" destId="{5932CC5A-5B51-456F-AD94-563EE97AE603}" srcOrd="0" destOrd="0" presId="urn:microsoft.com/office/officeart/2005/8/layout/vList2"/>
    <dgm:cxn modelId="{71A190EB-6098-4169-B483-B86DED620936}" type="presParOf" srcId="{62A1E5DD-CF21-4B3F-8E8A-B9E417DB2DD9}" destId="{225BDB99-5C6C-429D-B44B-4A501963166D}" srcOrd="1" destOrd="0" presId="urn:microsoft.com/office/officeart/2005/8/layout/vList2"/>
    <dgm:cxn modelId="{1946FB8A-1064-4963-A065-50E97295F0F2}" type="presParOf" srcId="{62A1E5DD-CF21-4B3F-8E8A-B9E417DB2DD9}" destId="{E9955EA6-0AA1-4E79-80EB-D12C992FB71E}" srcOrd="2" destOrd="0" presId="urn:microsoft.com/office/officeart/2005/8/layout/vList2"/>
    <dgm:cxn modelId="{E2F2141A-BC5B-47CD-840A-457942EB92F1}" type="presParOf" srcId="{62A1E5DD-CF21-4B3F-8E8A-B9E417DB2DD9}" destId="{F773B6D1-5A1E-4AFD-917B-A47018C39027}" srcOrd="3" destOrd="0" presId="urn:microsoft.com/office/officeart/2005/8/layout/vList2"/>
    <dgm:cxn modelId="{78414DBB-509E-406B-A28F-7A800A6DD035}" type="presParOf" srcId="{62A1E5DD-CF21-4B3F-8E8A-B9E417DB2DD9}" destId="{5AEAB902-6C70-4B73-8BD6-F3273DB8122E}" srcOrd="4" destOrd="0" presId="urn:microsoft.com/office/officeart/2005/8/layout/vList2"/>
    <dgm:cxn modelId="{9C53AF28-1C0A-459B-BD6C-4E885B77C69E}" type="presParOf" srcId="{62A1E5DD-CF21-4B3F-8E8A-B9E417DB2DD9}" destId="{E666DBF4-13A5-4316-90AD-62AF7FDCA216}" srcOrd="5" destOrd="0" presId="urn:microsoft.com/office/officeart/2005/8/layout/vList2"/>
    <dgm:cxn modelId="{49B45825-8FE2-4FD3-90BF-0BF5A1A300C5}" type="presParOf" srcId="{62A1E5DD-CF21-4B3F-8E8A-B9E417DB2DD9}" destId="{F3072125-6598-4529-85B5-5D4D1BA536C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E084CD-6775-42EE-A3AC-81B59241539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C692F7A-5B15-4D39-A131-26AFC7C24EDB}">
      <dgm:prSet/>
      <dgm:spPr/>
      <dgm:t>
        <a:bodyPr/>
        <a:lstStyle/>
        <a:p>
          <a:pPr rtl="0"/>
          <a:r>
            <a:rPr lang="ru-RU" dirty="0" smtClean="0"/>
            <a:t>Экономика бывает двух видов. В одном случае она является способом обеспечения материальных нужд общества, в другом – способом получения прибыли за счет общества </a:t>
          </a:r>
          <a:endParaRPr lang="ru-RU" dirty="0"/>
        </a:p>
      </dgm:t>
    </dgm:pt>
    <dgm:pt modelId="{07632B0E-23CC-4E34-9A68-88E98946B695}" type="parTrans" cxnId="{EE548F36-CDF6-4C9F-9B1D-0BDB50DDAA72}">
      <dgm:prSet/>
      <dgm:spPr/>
      <dgm:t>
        <a:bodyPr/>
        <a:lstStyle/>
        <a:p>
          <a:endParaRPr lang="ru-RU"/>
        </a:p>
      </dgm:t>
    </dgm:pt>
    <dgm:pt modelId="{4BE08E92-0210-4F68-A5D0-F1F8DC1C292C}" type="sibTrans" cxnId="{EE548F36-CDF6-4C9F-9B1D-0BDB50DDAA72}">
      <dgm:prSet/>
      <dgm:spPr/>
      <dgm:t>
        <a:bodyPr/>
        <a:lstStyle/>
        <a:p>
          <a:endParaRPr lang="ru-RU"/>
        </a:p>
      </dgm:t>
    </dgm:pt>
    <dgm:pt modelId="{43D19461-4AD8-4EE4-B3BB-3C4B1F7A72DA}">
      <dgm:prSet/>
      <dgm:spPr/>
      <dgm:t>
        <a:bodyPr/>
        <a:lstStyle/>
        <a:p>
          <a:pPr rtl="0"/>
          <a:r>
            <a:rPr lang="ru-RU" dirty="0" smtClean="0"/>
            <a:t>Проект Россия. – М.: ОЛМА-ПРЕСС, 2007,  – С. 293.</a:t>
          </a:r>
          <a:endParaRPr lang="ru-RU" dirty="0"/>
        </a:p>
      </dgm:t>
    </dgm:pt>
    <dgm:pt modelId="{0F3759CD-B849-4DD8-BFDC-A97444F625B2}" type="parTrans" cxnId="{98860700-9068-422B-AF97-2D0204597E6D}">
      <dgm:prSet/>
      <dgm:spPr/>
      <dgm:t>
        <a:bodyPr/>
        <a:lstStyle/>
        <a:p>
          <a:endParaRPr lang="ru-RU"/>
        </a:p>
      </dgm:t>
    </dgm:pt>
    <dgm:pt modelId="{F06FDD96-E57A-435E-84BA-6F035144AC31}" type="sibTrans" cxnId="{98860700-9068-422B-AF97-2D0204597E6D}">
      <dgm:prSet/>
      <dgm:spPr/>
      <dgm:t>
        <a:bodyPr/>
        <a:lstStyle/>
        <a:p>
          <a:endParaRPr lang="ru-RU"/>
        </a:p>
      </dgm:t>
    </dgm:pt>
    <dgm:pt modelId="{161027F5-851D-437C-B77B-CC88479D12DE}" type="pres">
      <dgm:prSet presAssocID="{05E084CD-6775-42EE-A3AC-81B59241539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33A1505-1BD9-4AA1-AF43-C2C6A2DF7F7E}" type="pres">
      <dgm:prSet presAssocID="{CC692F7A-5B15-4D39-A131-26AFC7C24EDB}" presName="composite" presStyleCnt="0"/>
      <dgm:spPr/>
    </dgm:pt>
    <dgm:pt modelId="{5B1F8556-A474-4183-845E-6518278F838B}" type="pres">
      <dgm:prSet presAssocID="{CC692F7A-5B15-4D39-A131-26AFC7C24EDB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D3982D-6B70-49B6-979A-2701E4B65508}" type="pres">
      <dgm:prSet presAssocID="{CC692F7A-5B15-4D39-A131-26AFC7C24EDB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8860700-9068-422B-AF97-2D0204597E6D}" srcId="{CC692F7A-5B15-4D39-A131-26AFC7C24EDB}" destId="{43D19461-4AD8-4EE4-B3BB-3C4B1F7A72DA}" srcOrd="0" destOrd="0" parTransId="{0F3759CD-B849-4DD8-BFDC-A97444F625B2}" sibTransId="{F06FDD96-E57A-435E-84BA-6F035144AC31}"/>
    <dgm:cxn modelId="{6BFBEE02-F6DB-47DE-B4D5-1275EDE7BA85}" type="presOf" srcId="{43D19461-4AD8-4EE4-B3BB-3C4B1F7A72DA}" destId="{D8D3982D-6B70-49B6-979A-2701E4B65508}" srcOrd="0" destOrd="0" presId="urn:microsoft.com/office/officeart/2005/8/layout/hList1"/>
    <dgm:cxn modelId="{EE548F36-CDF6-4C9F-9B1D-0BDB50DDAA72}" srcId="{05E084CD-6775-42EE-A3AC-81B59241539A}" destId="{CC692F7A-5B15-4D39-A131-26AFC7C24EDB}" srcOrd="0" destOrd="0" parTransId="{07632B0E-23CC-4E34-9A68-88E98946B695}" sibTransId="{4BE08E92-0210-4F68-A5D0-F1F8DC1C292C}"/>
    <dgm:cxn modelId="{4C066253-B544-4CDB-9D02-36B9B6808C57}" type="presOf" srcId="{05E084CD-6775-42EE-A3AC-81B59241539A}" destId="{161027F5-851D-437C-B77B-CC88479D12DE}" srcOrd="0" destOrd="0" presId="urn:microsoft.com/office/officeart/2005/8/layout/hList1"/>
    <dgm:cxn modelId="{3F034607-CC8A-4E2F-9097-F23FDF612835}" type="presOf" srcId="{CC692F7A-5B15-4D39-A131-26AFC7C24EDB}" destId="{5B1F8556-A474-4183-845E-6518278F838B}" srcOrd="0" destOrd="0" presId="urn:microsoft.com/office/officeart/2005/8/layout/hList1"/>
    <dgm:cxn modelId="{3BAB188A-366C-422F-9694-1CB9B2B262D8}" type="presParOf" srcId="{161027F5-851D-437C-B77B-CC88479D12DE}" destId="{C33A1505-1BD9-4AA1-AF43-C2C6A2DF7F7E}" srcOrd="0" destOrd="0" presId="urn:microsoft.com/office/officeart/2005/8/layout/hList1"/>
    <dgm:cxn modelId="{0268E445-A677-46A1-B15C-32954A043443}" type="presParOf" srcId="{C33A1505-1BD9-4AA1-AF43-C2C6A2DF7F7E}" destId="{5B1F8556-A474-4183-845E-6518278F838B}" srcOrd="0" destOrd="0" presId="urn:microsoft.com/office/officeart/2005/8/layout/hList1"/>
    <dgm:cxn modelId="{F0C455F1-47CB-49EF-9507-D2C5909B04DB}" type="presParOf" srcId="{C33A1505-1BD9-4AA1-AF43-C2C6A2DF7F7E}" destId="{D8D3982D-6B70-49B6-979A-2701E4B6550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BEDDFFD-BA37-4000-9359-03BCE8E4D67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C1366B9-0678-4FF6-8012-A6ADD18EB1B9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aseline="0" dirty="0" smtClean="0"/>
            <a:t>Экономика как способ обеспечения материальных нужд общества (Экономика 1)</a:t>
          </a:r>
          <a:endParaRPr lang="ru-RU" sz="2800" dirty="0" smtClean="0"/>
        </a:p>
        <a:p>
          <a:pPr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aseline="0" dirty="0" smtClean="0"/>
            <a:t>нравственна</a:t>
          </a:r>
          <a:endParaRPr lang="ru-RU" sz="2800" dirty="0"/>
        </a:p>
      </dgm:t>
    </dgm:pt>
    <dgm:pt modelId="{A0248BFE-2B91-42EA-974D-A3CBAE261C5C}" type="parTrans" cxnId="{3460F889-BD47-4812-A068-8BA49BDF581F}">
      <dgm:prSet/>
      <dgm:spPr/>
      <dgm:t>
        <a:bodyPr/>
        <a:lstStyle/>
        <a:p>
          <a:endParaRPr lang="ru-RU"/>
        </a:p>
      </dgm:t>
    </dgm:pt>
    <dgm:pt modelId="{C5E6DEA4-57CB-4E95-8930-F55CA0ED0D19}" type="sibTrans" cxnId="{3460F889-BD47-4812-A068-8BA49BDF581F}">
      <dgm:prSet/>
      <dgm:spPr/>
      <dgm:t>
        <a:bodyPr/>
        <a:lstStyle/>
        <a:p>
          <a:endParaRPr lang="ru-RU"/>
        </a:p>
      </dgm:t>
    </dgm:pt>
    <dgm:pt modelId="{DCCAB7BE-BF4A-4004-A429-BF06312EB3AF}">
      <dgm:prSet custT="1"/>
      <dgm:spPr/>
      <dgm:t>
        <a:bodyPr/>
        <a:lstStyle/>
        <a:p>
          <a:pPr rtl="0"/>
          <a:r>
            <a:rPr lang="ru-RU" sz="2400" dirty="0" smtClean="0"/>
            <a:t>в период расцвета общества и отсутствия войн, при условии подержания невысокого уровня дифференциации различных слоев населения </a:t>
          </a:r>
          <a:endParaRPr lang="ru-RU" sz="2400" dirty="0"/>
        </a:p>
      </dgm:t>
    </dgm:pt>
    <dgm:pt modelId="{84AF320B-1A09-4A6B-8001-FB74A834E2E6}" type="parTrans" cxnId="{22177C4A-D3CA-4537-BF32-ECD82E05BFC1}">
      <dgm:prSet/>
      <dgm:spPr/>
      <dgm:t>
        <a:bodyPr/>
        <a:lstStyle/>
        <a:p>
          <a:endParaRPr lang="ru-RU"/>
        </a:p>
      </dgm:t>
    </dgm:pt>
    <dgm:pt modelId="{A4857F22-6F50-424E-993A-8C8F057FA787}" type="sibTrans" cxnId="{22177C4A-D3CA-4537-BF32-ECD82E05BFC1}">
      <dgm:prSet/>
      <dgm:spPr/>
      <dgm:t>
        <a:bodyPr/>
        <a:lstStyle/>
        <a:p>
          <a:endParaRPr lang="ru-RU"/>
        </a:p>
      </dgm:t>
    </dgm:pt>
    <dgm:pt modelId="{03753D5C-2EB0-4216-98EC-4641D12E4F4E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aseline="0" dirty="0" smtClean="0"/>
            <a:t>Экономика как способ получения прибыли за счет общества (Экономика 2) нравственна</a:t>
          </a:r>
          <a:endParaRPr lang="ru-RU" dirty="0"/>
        </a:p>
      </dgm:t>
    </dgm:pt>
    <dgm:pt modelId="{E7FC032C-2A45-4B15-A420-EBBB37DAF0F5}" type="parTrans" cxnId="{C66FF1F5-374B-468C-BA54-C6E74D6CB5B2}">
      <dgm:prSet/>
      <dgm:spPr/>
      <dgm:t>
        <a:bodyPr/>
        <a:lstStyle/>
        <a:p>
          <a:endParaRPr lang="ru-RU"/>
        </a:p>
      </dgm:t>
    </dgm:pt>
    <dgm:pt modelId="{13D39885-1688-4198-953F-D015C780C980}" type="sibTrans" cxnId="{C66FF1F5-374B-468C-BA54-C6E74D6CB5B2}">
      <dgm:prSet/>
      <dgm:spPr/>
      <dgm:t>
        <a:bodyPr/>
        <a:lstStyle/>
        <a:p>
          <a:endParaRPr lang="ru-RU"/>
        </a:p>
      </dgm:t>
    </dgm:pt>
    <dgm:pt modelId="{EBCA6168-2257-4AB2-B256-56F2A5FEA0B4}">
      <dgm:prSet custT="1"/>
      <dgm:spPr/>
      <dgm:t>
        <a:bodyPr/>
        <a:lstStyle/>
        <a:p>
          <a:pPr rtl="0"/>
          <a:r>
            <a:rPr lang="ru-RU" sz="2400" dirty="0" smtClean="0"/>
            <a:t>в период экономических кризисов и </a:t>
          </a:r>
          <a:r>
            <a:rPr lang="ru-RU" sz="2400" dirty="0" smtClean="0"/>
            <a:t>войн</a:t>
          </a:r>
          <a:r>
            <a:rPr lang="ru-RU" sz="2400" dirty="0" smtClean="0"/>
            <a:t>, при условии, что прибыль направляется на восстановление экономики и обеспечение победы</a:t>
          </a:r>
          <a:endParaRPr lang="ru-RU" sz="2400" dirty="0"/>
        </a:p>
      </dgm:t>
    </dgm:pt>
    <dgm:pt modelId="{98A4A293-2D2A-4E93-9D01-90D21DA897A3}" type="parTrans" cxnId="{96DFDBB8-5586-43A6-8826-CC4DC94EEB27}">
      <dgm:prSet/>
      <dgm:spPr/>
      <dgm:t>
        <a:bodyPr/>
        <a:lstStyle/>
        <a:p>
          <a:endParaRPr lang="ru-RU"/>
        </a:p>
      </dgm:t>
    </dgm:pt>
    <dgm:pt modelId="{A51841F3-0409-408C-9711-C2512EAEC9D9}" type="sibTrans" cxnId="{96DFDBB8-5586-43A6-8826-CC4DC94EEB27}">
      <dgm:prSet/>
      <dgm:spPr/>
      <dgm:t>
        <a:bodyPr/>
        <a:lstStyle/>
        <a:p>
          <a:endParaRPr lang="ru-RU"/>
        </a:p>
      </dgm:t>
    </dgm:pt>
    <dgm:pt modelId="{871D0974-FB15-40D3-8591-7DFEA02A0948}" type="pres">
      <dgm:prSet presAssocID="{4BEDDFFD-BA37-4000-9359-03BCE8E4D67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5EBBFAB-56DC-40CB-962F-75F940E2B730}" type="pres">
      <dgm:prSet presAssocID="{5C1366B9-0678-4FF6-8012-A6ADD18EB1B9}" presName="parentText" presStyleLbl="node1" presStyleIdx="0" presStyleCnt="2" custScaleY="8232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9306DA-4189-4E86-9456-11C4171982BE}" type="pres">
      <dgm:prSet presAssocID="{5C1366B9-0678-4FF6-8012-A6ADD18EB1B9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0F34D7-71DA-412C-A704-90F042D59F66}" type="pres">
      <dgm:prSet presAssocID="{03753D5C-2EB0-4216-98EC-4641D12E4F4E}" presName="parentText" presStyleLbl="node1" presStyleIdx="1" presStyleCnt="2" custScaleY="6314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25F3FB-B584-4E07-899E-273C87DA4CD5}" type="pres">
      <dgm:prSet presAssocID="{03753D5C-2EB0-4216-98EC-4641D12E4F4E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DD7541E-A9BA-4EE9-B0F7-A451F07141A5}" type="presOf" srcId="{4BEDDFFD-BA37-4000-9359-03BCE8E4D675}" destId="{871D0974-FB15-40D3-8591-7DFEA02A0948}" srcOrd="0" destOrd="0" presId="urn:microsoft.com/office/officeart/2005/8/layout/vList2"/>
    <dgm:cxn modelId="{63329921-9365-4EC0-AB75-F3C8675FD65C}" type="presOf" srcId="{DCCAB7BE-BF4A-4004-A429-BF06312EB3AF}" destId="{ED9306DA-4189-4E86-9456-11C4171982BE}" srcOrd="0" destOrd="0" presId="urn:microsoft.com/office/officeart/2005/8/layout/vList2"/>
    <dgm:cxn modelId="{22177C4A-D3CA-4537-BF32-ECD82E05BFC1}" srcId="{5C1366B9-0678-4FF6-8012-A6ADD18EB1B9}" destId="{DCCAB7BE-BF4A-4004-A429-BF06312EB3AF}" srcOrd="0" destOrd="0" parTransId="{84AF320B-1A09-4A6B-8001-FB74A834E2E6}" sibTransId="{A4857F22-6F50-424E-993A-8C8F057FA787}"/>
    <dgm:cxn modelId="{5F3C7841-C75A-480C-A642-29BC28AEE418}" type="presOf" srcId="{5C1366B9-0678-4FF6-8012-A6ADD18EB1B9}" destId="{75EBBFAB-56DC-40CB-962F-75F940E2B730}" srcOrd="0" destOrd="0" presId="urn:microsoft.com/office/officeart/2005/8/layout/vList2"/>
    <dgm:cxn modelId="{55E66791-7801-4CF5-B6DC-AD485CC25ECC}" type="presOf" srcId="{03753D5C-2EB0-4216-98EC-4641D12E4F4E}" destId="{920F34D7-71DA-412C-A704-90F042D59F66}" srcOrd="0" destOrd="0" presId="urn:microsoft.com/office/officeart/2005/8/layout/vList2"/>
    <dgm:cxn modelId="{568EDD05-27C7-4893-8153-77E5F81A5DCE}" type="presOf" srcId="{EBCA6168-2257-4AB2-B256-56F2A5FEA0B4}" destId="{1D25F3FB-B584-4E07-899E-273C87DA4CD5}" srcOrd="0" destOrd="0" presId="urn:microsoft.com/office/officeart/2005/8/layout/vList2"/>
    <dgm:cxn modelId="{3460F889-BD47-4812-A068-8BA49BDF581F}" srcId="{4BEDDFFD-BA37-4000-9359-03BCE8E4D675}" destId="{5C1366B9-0678-4FF6-8012-A6ADD18EB1B9}" srcOrd="0" destOrd="0" parTransId="{A0248BFE-2B91-42EA-974D-A3CBAE261C5C}" sibTransId="{C5E6DEA4-57CB-4E95-8930-F55CA0ED0D19}"/>
    <dgm:cxn modelId="{96DFDBB8-5586-43A6-8826-CC4DC94EEB27}" srcId="{03753D5C-2EB0-4216-98EC-4641D12E4F4E}" destId="{EBCA6168-2257-4AB2-B256-56F2A5FEA0B4}" srcOrd="0" destOrd="0" parTransId="{98A4A293-2D2A-4E93-9D01-90D21DA897A3}" sibTransId="{A51841F3-0409-408C-9711-C2512EAEC9D9}"/>
    <dgm:cxn modelId="{C66FF1F5-374B-468C-BA54-C6E74D6CB5B2}" srcId="{4BEDDFFD-BA37-4000-9359-03BCE8E4D675}" destId="{03753D5C-2EB0-4216-98EC-4641D12E4F4E}" srcOrd="1" destOrd="0" parTransId="{E7FC032C-2A45-4B15-A420-EBBB37DAF0F5}" sibTransId="{13D39885-1688-4198-953F-D015C780C980}"/>
    <dgm:cxn modelId="{598CB730-3718-40B8-BFB0-B81856094356}" type="presParOf" srcId="{871D0974-FB15-40D3-8591-7DFEA02A0948}" destId="{75EBBFAB-56DC-40CB-962F-75F940E2B730}" srcOrd="0" destOrd="0" presId="urn:microsoft.com/office/officeart/2005/8/layout/vList2"/>
    <dgm:cxn modelId="{66BD18C2-DC56-45B5-9601-F2AF3D354FDE}" type="presParOf" srcId="{871D0974-FB15-40D3-8591-7DFEA02A0948}" destId="{ED9306DA-4189-4E86-9456-11C4171982BE}" srcOrd="1" destOrd="0" presId="urn:microsoft.com/office/officeart/2005/8/layout/vList2"/>
    <dgm:cxn modelId="{5F8EA3C4-194A-41B2-9ED5-B917EE95F704}" type="presParOf" srcId="{871D0974-FB15-40D3-8591-7DFEA02A0948}" destId="{920F34D7-71DA-412C-A704-90F042D59F66}" srcOrd="2" destOrd="0" presId="urn:microsoft.com/office/officeart/2005/8/layout/vList2"/>
    <dgm:cxn modelId="{F7C99F7B-0669-4DAE-9B8E-DA219BC1F5D8}" type="presParOf" srcId="{871D0974-FB15-40D3-8591-7DFEA02A0948}" destId="{1D25F3FB-B584-4E07-899E-273C87DA4CD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AF2CE8E-03E3-4CC2-9F04-6C211CD3C2D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4071001-83E9-4B38-AB5A-A94EF8C18C2B}">
      <dgm:prSet/>
      <dgm:spPr/>
      <dgm:t>
        <a:bodyPr/>
        <a:lstStyle/>
        <a:p>
          <a:pPr rtl="0"/>
          <a:r>
            <a:rPr lang="ru-RU" baseline="0" smtClean="0"/>
            <a:t>Экономика 1 (приоритет целей развития элементов системы)</a:t>
          </a:r>
          <a:endParaRPr lang="ru-RU"/>
        </a:p>
      </dgm:t>
    </dgm:pt>
    <dgm:pt modelId="{2652F2B3-65B1-4D22-99B8-DF0D6F8F9FC0}" type="parTrans" cxnId="{3370F19C-EBB1-4E0C-B2B8-B3C765CB386D}">
      <dgm:prSet/>
      <dgm:spPr/>
      <dgm:t>
        <a:bodyPr/>
        <a:lstStyle/>
        <a:p>
          <a:endParaRPr lang="ru-RU"/>
        </a:p>
      </dgm:t>
    </dgm:pt>
    <dgm:pt modelId="{311474DB-27F4-4C47-AD90-9CF3FD84C670}" type="sibTrans" cxnId="{3370F19C-EBB1-4E0C-B2B8-B3C765CB386D}">
      <dgm:prSet/>
      <dgm:spPr/>
      <dgm:t>
        <a:bodyPr/>
        <a:lstStyle/>
        <a:p>
          <a:endParaRPr lang="ru-RU"/>
        </a:p>
      </dgm:t>
    </dgm:pt>
    <dgm:pt modelId="{F13863FD-BF7D-43AF-AD6B-2BF484A4114C}">
      <dgm:prSet custT="1"/>
      <dgm:spPr/>
      <dgm:t>
        <a:bodyPr/>
        <a:lstStyle/>
        <a:p>
          <a:pPr rtl="0"/>
          <a:r>
            <a:rPr lang="ru-RU" sz="2400" dirty="0" smtClean="0"/>
            <a:t>Западный индивидуализм</a:t>
          </a:r>
          <a:endParaRPr lang="ru-RU" sz="2400" dirty="0"/>
        </a:p>
      </dgm:t>
    </dgm:pt>
    <dgm:pt modelId="{9B96AB5C-07DD-457A-B1BC-027827584262}" type="parTrans" cxnId="{93E0AED2-1F8F-4EDB-8C12-C9CE46FB24A6}">
      <dgm:prSet/>
      <dgm:spPr/>
      <dgm:t>
        <a:bodyPr/>
        <a:lstStyle/>
        <a:p>
          <a:endParaRPr lang="ru-RU"/>
        </a:p>
      </dgm:t>
    </dgm:pt>
    <dgm:pt modelId="{3D7651C5-4C4D-403E-9B61-2979605243FE}" type="sibTrans" cxnId="{93E0AED2-1F8F-4EDB-8C12-C9CE46FB24A6}">
      <dgm:prSet/>
      <dgm:spPr/>
      <dgm:t>
        <a:bodyPr/>
        <a:lstStyle/>
        <a:p>
          <a:endParaRPr lang="ru-RU"/>
        </a:p>
      </dgm:t>
    </dgm:pt>
    <dgm:pt modelId="{DA67ABAC-58BF-4B21-B728-97972028C65D}">
      <dgm:prSet/>
      <dgm:spPr/>
      <dgm:t>
        <a:bodyPr/>
        <a:lstStyle/>
        <a:p>
          <a:pPr rtl="0"/>
          <a:r>
            <a:rPr lang="ru-RU" baseline="0" smtClean="0"/>
            <a:t>Экономика 2 (приоритет целей развития системы)</a:t>
          </a:r>
          <a:endParaRPr lang="ru-RU"/>
        </a:p>
      </dgm:t>
    </dgm:pt>
    <dgm:pt modelId="{ED317155-5E37-4F14-BD35-E16AC65B8F19}" type="parTrans" cxnId="{B06DFFB7-CDFF-4D55-8173-7D5D94C4630E}">
      <dgm:prSet/>
      <dgm:spPr/>
      <dgm:t>
        <a:bodyPr/>
        <a:lstStyle/>
        <a:p>
          <a:endParaRPr lang="ru-RU"/>
        </a:p>
      </dgm:t>
    </dgm:pt>
    <dgm:pt modelId="{92D485A1-F870-4C08-86FE-2A434E1D95BB}" type="sibTrans" cxnId="{B06DFFB7-CDFF-4D55-8173-7D5D94C4630E}">
      <dgm:prSet/>
      <dgm:spPr/>
      <dgm:t>
        <a:bodyPr/>
        <a:lstStyle/>
        <a:p>
          <a:endParaRPr lang="ru-RU"/>
        </a:p>
      </dgm:t>
    </dgm:pt>
    <dgm:pt modelId="{A107F7D0-82D3-4F95-99CA-54F0F8DE55DF}">
      <dgm:prSet custT="1"/>
      <dgm:spPr/>
      <dgm:t>
        <a:bodyPr/>
        <a:lstStyle/>
        <a:p>
          <a:pPr rtl="0"/>
          <a:r>
            <a:rPr lang="ru-RU" sz="2400" dirty="0" smtClean="0"/>
            <a:t>Восточный коллективизм</a:t>
          </a:r>
          <a:endParaRPr lang="ru-RU" sz="2400" dirty="0"/>
        </a:p>
      </dgm:t>
    </dgm:pt>
    <dgm:pt modelId="{7C9C5D3F-D258-4A1D-BFDC-7884C61EBE3C}" type="parTrans" cxnId="{A907E381-2E85-4919-BCD5-B1EB780BF8BF}">
      <dgm:prSet/>
      <dgm:spPr/>
      <dgm:t>
        <a:bodyPr/>
        <a:lstStyle/>
        <a:p>
          <a:endParaRPr lang="ru-RU"/>
        </a:p>
      </dgm:t>
    </dgm:pt>
    <dgm:pt modelId="{5289C6BD-CCD0-4FF1-A421-E6E1A5BF50E5}" type="sibTrans" cxnId="{A907E381-2E85-4919-BCD5-B1EB780BF8BF}">
      <dgm:prSet/>
      <dgm:spPr/>
      <dgm:t>
        <a:bodyPr/>
        <a:lstStyle/>
        <a:p>
          <a:endParaRPr lang="ru-RU"/>
        </a:p>
      </dgm:t>
    </dgm:pt>
    <dgm:pt modelId="{6DFBAFB9-3E0B-4189-A3D5-F74E5B350583}">
      <dgm:prSet custT="1"/>
      <dgm:spPr/>
      <dgm:t>
        <a:bodyPr/>
        <a:lstStyle/>
        <a:p>
          <a:pPr rtl="0"/>
          <a:r>
            <a:rPr lang="ru-RU" sz="2400" dirty="0" smtClean="0"/>
            <a:t>Русская соборность</a:t>
          </a:r>
          <a:endParaRPr lang="ru-RU" sz="2400" dirty="0"/>
        </a:p>
      </dgm:t>
    </dgm:pt>
    <dgm:pt modelId="{97CD1E62-B407-401C-8A14-CBABA556049E}" type="parTrans" cxnId="{736CFDA3-A5B5-42C8-ADCF-57C46B4D9E5D}">
      <dgm:prSet/>
      <dgm:spPr/>
      <dgm:t>
        <a:bodyPr/>
        <a:lstStyle/>
        <a:p>
          <a:endParaRPr lang="ru-RU"/>
        </a:p>
      </dgm:t>
    </dgm:pt>
    <dgm:pt modelId="{36107ADA-D012-467B-ABC8-8C76B6CB8947}" type="sibTrans" cxnId="{736CFDA3-A5B5-42C8-ADCF-57C46B4D9E5D}">
      <dgm:prSet/>
      <dgm:spPr/>
      <dgm:t>
        <a:bodyPr/>
        <a:lstStyle/>
        <a:p>
          <a:endParaRPr lang="ru-RU"/>
        </a:p>
      </dgm:t>
    </dgm:pt>
    <dgm:pt modelId="{7A7576CA-1431-4011-93A8-9EF7EC9D2688}">
      <dgm:prSet/>
      <dgm:spPr/>
      <dgm:t>
        <a:bodyPr/>
        <a:lstStyle/>
        <a:p>
          <a:pPr rtl="0"/>
          <a:r>
            <a:rPr lang="ru-RU" baseline="0" dirty="0" smtClean="0"/>
            <a:t>Тренды различны, цикл – общий </a:t>
          </a:r>
          <a:endParaRPr lang="ru-RU" dirty="0"/>
        </a:p>
      </dgm:t>
    </dgm:pt>
    <dgm:pt modelId="{E87FA24A-AF80-40E3-8313-7E86456D1987}" type="parTrans" cxnId="{8F402A7E-732E-40D5-B462-064E588EFCF5}">
      <dgm:prSet/>
      <dgm:spPr/>
      <dgm:t>
        <a:bodyPr/>
        <a:lstStyle/>
        <a:p>
          <a:endParaRPr lang="ru-RU"/>
        </a:p>
      </dgm:t>
    </dgm:pt>
    <dgm:pt modelId="{BF557402-CE1E-4F6B-9AC5-C1C939661526}" type="sibTrans" cxnId="{8F402A7E-732E-40D5-B462-064E588EFCF5}">
      <dgm:prSet/>
      <dgm:spPr/>
      <dgm:t>
        <a:bodyPr/>
        <a:lstStyle/>
        <a:p>
          <a:endParaRPr lang="ru-RU"/>
        </a:p>
      </dgm:t>
    </dgm:pt>
    <dgm:pt modelId="{135A2771-E182-4CF4-A7DB-119C8C59EB16}">
      <dgm:prSet custT="1"/>
      <dgm:spPr/>
      <dgm:t>
        <a:bodyPr/>
        <a:lstStyle/>
        <a:p>
          <a:pPr rtl="0"/>
          <a:r>
            <a:rPr lang="ru-RU" sz="2400" dirty="0" smtClean="0"/>
            <a:t>Коллективизм </a:t>
          </a:r>
          <a:r>
            <a:rPr lang="ru-RU" sz="2400" dirty="0" smtClean="0"/>
            <a:t>Запада </a:t>
          </a:r>
          <a:r>
            <a:rPr lang="ru-RU" sz="2400" dirty="0" smtClean="0"/>
            <a:t>– открытие центров качества трудовой жизни</a:t>
          </a:r>
          <a:endParaRPr lang="ru-RU" sz="2400" dirty="0"/>
        </a:p>
      </dgm:t>
    </dgm:pt>
    <dgm:pt modelId="{3F8400EB-9F6D-417A-BEA6-00B6FA8F5F4E}" type="parTrans" cxnId="{52901A9F-B1A8-4186-9D6A-45C9077627CC}">
      <dgm:prSet/>
      <dgm:spPr/>
      <dgm:t>
        <a:bodyPr/>
        <a:lstStyle/>
        <a:p>
          <a:endParaRPr lang="ru-RU"/>
        </a:p>
      </dgm:t>
    </dgm:pt>
    <dgm:pt modelId="{C9B2FC6D-0FD3-435F-A111-3253958B37BB}" type="sibTrans" cxnId="{52901A9F-B1A8-4186-9D6A-45C9077627CC}">
      <dgm:prSet/>
      <dgm:spPr/>
      <dgm:t>
        <a:bodyPr/>
        <a:lstStyle/>
        <a:p>
          <a:endParaRPr lang="ru-RU"/>
        </a:p>
      </dgm:t>
    </dgm:pt>
    <dgm:pt modelId="{2738CF83-BB00-405F-B0AA-32BC0B5C9CF6}">
      <dgm:prSet custT="1"/>
      <dgm:spPr/>
      <dgm:t>
        <a:bodyPr/>
        <a:lstStyle/>
        <a:p>
          <a:pPr rtl="0"/>
          <a:r>
            <a:rPr lang="ru-RU" sz="2400" dirty="0" smtClean="0"/>
            <a:t>Индивидуализм экономики 2 – реформы Петра </a:t>
          </a:r>
          <a:r>
            <a:rPr lang="en-US" sz="2400" dirty="0" smtClean="0"/>
            <a:t>I</a:t>
          </a:r>
          <a:endParaRPr lang="ru-RU" sz="2400" dirty="0"/>
        </a:p>
      </dgm:t>
    </dgm:pt>
    <dgm:pt modelId="{BFAAB3BB-BECE-4810-8131-6DAB8BE4B9A7}" type="parTrans" cxnId="{E6B575A5-8B2F-463A-B35A-823BD8DD8E3E}">
      <dgm:prSet/>
      <dgm:spPr/>
      <dgm:t>
        <a:bodyPr/>
        <a:lstStyle/>
        <a:p>
          <a:endParaRPr lang="ru-RU"/>
        </a:p>
      </dgm:t>
    </dgm:pt>
    <dgm:pt modelId="{504B41C0-A17D-4B0A-BF7F-A608CC69C6E0}" type="sibTrans" cxnId="{E6B575A5-8B2F-463A-B35A-823BD8DD8E3E}">
      <dgm:prSet/>
      <dgm:spPr/>
      <dgm:t>
        <a:bodyPr/>
        <a:lstStyle/>
        <a:p>
          <a:endParaRPr lang="ru-RU"/>
        </a:p>
      </dgm:t>
    </dgm:pt>
    <dgm:pt modelId="{58FB29A3-1FDE-4784-BC0D-061D596502DC}" type="pres">
      <dgm:prSet presAssocID="{EAF2CE8E-03E3-4CC2-9F04-6C211CD3C2D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2240801-2587-43D0-846B-73266CDB70D4}" type="pres">
      <dgm:prSet presAssocID="{64071001-83E9-4B38-AB5A-A94EF8C18C2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BD4CD8-2F7E-4251-A7C5-026AEC5BD4F0}" type="pres">
      <dgm:prSet presAssocID="{64071001-83E9-4B38-AB5A-A94EF8C18C2B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246205-EE7B-4F45-91B5-924B612E2B85}" type="pres">
      <dgm:prSet presAssocID="{DA67ABAC-58BF-4B21-B728-97972028C65D}" presName="parentText" presStyleLbl="node1" presStyleIdx="1" presStyleCnt="3" custScaleY="7930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224BE3-5CD3-466B-A4E2-1956E514CBA5}" type="pres">
      <dgm:prSet presAssocID="{DA67ABAC-58BF-4B21-B728-97972028C65D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0D2D0E-5B05-466C-9D77-C805E597FD10}" type="pres">
      <dgm:prSet presAssocID="{7A7576CA-1431-4011-93A8-9EF7EC9D2688}" presName="parentText" presStyleLbl="node1" presStyleIdx="2" presStyleCnt="3" custScaleY="7370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C0F6CF-187B-4DD1-822C-3486D657E9A9}" type="pres">
      <dgm:prSet presAssocID="{7A7576CA-1431-4011-93A8-9EF7EC9D2688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1E2A6A1-9038-4A5C-9D75-8625989000A1}" type="presOf" srcId="{64071001-83E9-4B38-AB5A-A94EF8C18C2B}" destId="{D2240801-2587-43D0-846B-73266CDB70D4}" srcOrd="0" destOrd="0" presId="urn:microsoft.com/office/officeart/2005/8/layout/vList2"/>
    <dgm:cxn modelId="{93E0AED2-1F8F-4EDB-8C12-C9CE46FB24A6}" srcId="{64071001-83E9-4B38-AB5A-A94EF8C18C2B}" destId="{F13863FD-BF7D-43AF-AD6B-2BF484A4114C}" srcOrd="0" destOrd="0" parTransId="{9B96AB5C-07DD-457A-B1BC-027827584262}" sibTransId="{3D7651C5-4C4D-403E-9B61-2979605243FE}"/>
    <dgm:cxn modelId="{E6B575A5-8B2F-463A-B35A-823BD8DD8E3E}" srcId="{7A7576CA-1431-4011-93A8-9EF7EC9D2688}" destId="{2738CF83-BB00-405F-B0AA-32BC0B5C9CF6}" srcOrd="1" destOrd="0" parTransId="{BFAAB3BB-BECE-4810-8131-6DAB8BE4B9A7}" sibTransId="{504B41C0-A17D-4B0A-BF7F-A608CC69C6E0}"/>
    <dgm:cxn modelId="{755078FC-3CB4-4B45-AC6A-211F693E18D8}" type="presOf" srcId="{6DFBAFB9-3E0B-4189-A3D5-F74E5B350583}" destId="{FE224BE3-5CD3-466B-A4E2-1956E514CBA5}" srcOrd="0" destOrd="1" presId="urn:microsoft.com/office/officeart/2005/8/layout/vList2"/>
    <dgm:cxn modelId="{6907EC95-A7F1-4532-A949-F5FFCFA6907F}" type="presOf" srcId="{A107F7D0-82D3-4F95-99CA-54F0F8DE55DF}" destId="{FE224BE3-5CD3-466B-A4E2-1956E514CBA5}" srcOrd="0" destOrd="0" presId="urn:microsoft.com/office/officeart/2005/8/layout/vList2"/>
    <dgm:cxn modelId="{A907E381-2E85-4919-BCD5-B1EB780BF8BF}" srcId="{DA67ABAC-58BF-4B21-B728-97972028C65D}" destId="{A107F7D0-82D3-4F95-99CA-54F0F8DE55DF}" srcOrd="0" destOrd="0" parTransId="{7C9C5D3F-D258-4A1D-BFDC-7884C61EBE3C}" sibTransId="{5289C6BD-CCD0-4FF1-A421-E6E1A5BF50E5}"/>
    <dgm:cxn modelId="{E5F7E642-B215-497E-981F-7FA8784DBBC8}" type="presOf" srcId="{EAF2CE8E-03E3-4CC2-9F04-6C211CD3C2DC}" destId="{58FB29A3-1FDE-4784-BC0D-061D596502DC}" srcOrd="0" destOrd="0" presId="urn:microsoft.com/office/officeart/2005/8/layout/vList2"/>
    <dgm:cxn modelId="{736CFDA3-A5B5-42C8-ADCF-57C46B4D9E5D}" srcId="{DA67ABAC-58BF-4B21-B728-97972028C65D}" destId="{6DFBAFB9-3E0B-4189-A3D5-F74E5B350583}" srcOrd="1" destOrd="0" parTransId="{97CD1E62-B407-401C-8A14-CBABA556049E}" sibTransId="{36107ADA-D012-467B-ABC8-8C76B6CB8947}"/>
    <dgm:cxn modelId="{E6389082-E3DB-4686-A0BB-F51D0012FC60}" type="presOf" srcId="{F13863FD-BF7D-43AF-AD6B-2BF484A4114C}" destId="{83BD4CD8-2F7E-4251-A7C5-026AEC5BD4F0}" srcOrd="0" destOrd="0" presId="urn:microsoft.com/office/officeart/2005/8/layout/vList2"/>
    <dgm:cxn modelId="{58BB5CFC-1C1A-40DB-BDC2-757FFB1D9DFA}" type="presOf" srcId="{DA67ABAC-58BF-4B21-B728-97972028C65D}" destId="{E4246205-EE7B-4F45-91B5-924B612E2B85}" srcOrd="0" destOrd="0" presId="urn:microsoft.com/office/officeart/2005/8/layout/vList2"/>
    <dgm:cxn modelId="{B06DFFB7-CDFF-4D55-8173-7D5D94C4630E}" srcId="{EAF2CE8E-03E3-4CC2-9F04-6C211CD3C2DC}" destId="{DA67ABAC-58BF-4B21-B728-97972028C65D}" srcOrd="1" destOrd="0" parTransId="{ED317155-5E37-4F14-BD35-E16AC65B8F19}" sibTransId="{92D485A1-F870-4C08-86FE-2A434E1D95BB}"/>
    <dgm:cxn modelId="{D0E67E46-6CE3-43C3-9E29-0B801FACBCDF}" type="presOf" srcId="{135A2771-E182-4CF4-A7DB-119C8C59EB16}" destId="{D5C0F6CF-187B-4DD1-822C-3486D657E9A9}" srcOrd="0" destOrd="0" presId="urn:microsoft.com/office/officeart/2005/8/layout/vList2"/>
    <dgm:cxn modelId="{25714D76-423B-40CD-90CA-9E72B39B8A72}" type="presOf" srcId="{7A7576CA-1431-4011-93A8-9EF7EC9D2688}" destId="{850D2D0E-5B05-466C-9D77-C805E597FD10}" srcOrd="0" destOrd="0" presId="urn:microsoft.com/office/officeart/2005/8/layout/vList2"/>
    <dgm:cxn modelId="{8F402A7E-732E-40D5-B462-064E588EFCF5}" srcId="{EAF2CE8E-03E3-4CC2-9F04-6C211CD3C2DC}" destId="{7A7576CA-1431-4011-93A8-9EF7EC9D2688}" srcOrd="2" destOrd="0" parTransId="{E87FA24A-AF80-40E3-8313-7E86456D1987}" sibTransId="{BF557402-CE1E-4F6B-9AC5-C1C939661526}"/>
    <dgm:cxn modelId="{58153C23-42E5-450F-9474-66223B575F46}" type="presOf" srcId="{2738CF83-BB00-405F-B0AA-32BC0B5C9CF6}" destId="{D5C0F6CF-187B-4DD1-822C-3486D657E9A9}" srcOrd="0" destOrd="1" presId="urn:microsoft.com/office/officeart/2005/8/layout/vList2"/>
    <dgm:cxn modelId="{3370F19C-EBB1-4E0C-B2B8-B3C765CB386D}" srcId="{EAF2CE8E-03E3-4CC2-9F04-6C211CD3C2DC}" destId="{64071001-83E9-4B38-AB5A-A94EF8C18C2B}" srcOrd="0" destOrd="0" parTransId="{2652F2B3-65B1-4D22-99B8-DF0D6F8F9FC0}" sibTransId="{311474DB-27F4-4C47-AD90-9CF3FD84C670}"/>
    <dgm:cxn modelId="{52901A9F-B1A8-4186-9D6A-45C9077627CC}" srcId="{7A7576CA-1431-4011-93A8-9EF7EC9D2688}" destId="{135A2771-E182-4CF4-A7DB-119C8C59EB16}" srcOrd="0" destOrd="0" parTransId="{3F8400EB-9F6D-417A-BEA6-00B6FA8F5F4E}" sibTransId="{C9B2FC6D-0FD3-435F-A111-3253958B37BB}"/>
    <dgm:cxn modelId="{ECE72138-C5EE-421D-8E12-AB4561D431B6}" type="presParOf" srcId="{58FB29A3-1FDE-4784-BC0D-061D596502DC}" destId="{D2240801-2587-43D0-846B-73266CDB70D4}" srcOrd="0" destOrd="0" presId="urn:microsoft.com/office/officeart/2005/8/layout/vList2"/>
    <dgm:cxn modelId="{855D9A2D-1F12-4EC2-B589-73BD8B0B2045}" type="presParOf" srcId="{58FB29A3-1FDE-4784-BC0D-061D596502DC}" destId="{83BD4CD8-2F7E-4251-A7C5-026AEC5BD4F0}" srcOrd="1" destOrd="0" presId="urn:microsoft.com/office/officeart/2005/8/layout/vList2"/>
    <dgm:cxn modelId="{22F8AE8A-46F6-4B73-8F11-E127075FCF5D}" type="presParOf" srcId="{58FB29A3-1FDE-4784-BC0D-061D596502DC}" destId="{E4246205-EE7B-4F45-91B5-924B612E2B85}" srcOrd="2" destOrd="0" presId="urn:microsoft.com/office/officeart/2005/8/layout/vList2"/>
    <dgm:cxn modelId="{659A0CB4-FD59-4894-B601-3A50C77A4250}" type="presParOf" srcId="{58FB29A3-1FDE-4784-BC0D-061D596502DC}" destId="{FE224BE3-5CD3-466B-A4E2-1956E514CBA5}" srcOrd="3" destOrd="0" presId="urn:microsoft.com/office/officeart/2005/8/layout/vList2"/>
    <dgm:cxn modelId="{D6D47D7A-791D-4B3C-9CFF-774180351116}" type="presParOf" srcId="{58FB29A3-1FDE-4784-BC0D-061D596502DC}" destId="{850D2D0E-5B05-466C-9D77-C805E597FD10}" srcOrd="4" destOrd="0" presId="urn:microsoft.com/office/officeart/2005/8/layout/vList2"/>
    <dgm:cxn modelId="{B7F89292-52D9-43F5-98FC-6EBF881B1FE5}" type="presParOf" srcId="{58FB29A3-1FDE-4784-BC0D-061D596502DC}" destId="{D5C0F6CF-187B-4DD1-822C-3486D657E9A9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0061B21-3261-487F-9879-BE697C4C9A6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A893424-2010-4FCF-B318-A0A602105167}">
      <dgm:prSet/>
      <dgm:spPr/>
      <dgm:t>
        <a:bodyPr/>
        <a:lstStyle/>
        <a:p>
          <a:pPr rtl="0"/>
          <a:r>
            <a:rPr lang="ru-RU" baseline="0" smtClean="0"/>
            <a:t>Экономическое мышление - форма проявления экономического сознания</a:t>
          </a:r>
          <a:endParaRPr lang="ru-RU"/>
        </a:p>
      </dgm:t>
    </dgm:pt>
    <dgm:pt modelId="{5F5AFC38-7D18-4A8B-B95A-DFB7A8539622}" type="parTrans" cxnId="{54428991-E847-473E-8C17-A7F3FFD721D4}">
      <dgm:prSet/>
      <dgm:spPr/>
      <dgm:t>
        <a:bodyPr/>
        <a:lstStyle/>
        <a:p>
          <a:endParaRPr lang="ru-RU"/>
        </a:p>
      </dgm:t>
    </dgm:pt>
    <dgm:pt modelId="{E43A2A69-B827-44A8-951E-98B2F63A4C47}" type="sibTrans" cxnId="{54428991-E847-473E-8C17-A7F3FFD721D4}">
      <dgm:prSet/>
      <dgm:spPr/>
      <dgm:t>
        <a:bodyPr/>
        <a:lstStyle/>
        <a:p>
          <a:endParaRPr lang="ru-RU"/>
        </a:p>
      </dgm:t>
    </dgm:pt>
    <dgm:pt modelId="{002C3314-8DA6-4D06-8CEF-AB1B8C87BAFF}">
      <dgm:prSet/>
      <dgm:spPr/>
      <dgm:t>
        <a:bodyPr/>
        <a:lstStyle/>
        <a:p>
          <a:pPr rtl="0"/>
          <a:r>
            <a:rPr lang="ru-RU" baseline="0" smtClean="0"/>
            <a:t>Уровни экономического мышления</a:t>
          </a:r>
          <a:endParaRPr lang="ru-RU"/>
        </a:p>
      </dgm:t>
    </dgm:pt>
    <dgm:pt modelId="{DBEE71B3-6294-4EB5-AD80-36FF164AA285}" type="parTrans" cxnId="{92E7F4FF-F42A-4BE4-9BD9-38A6AAF28398}">
      <dgm:prSet/>
      <dgm:spPr/>
      <dgm:t>
        <a:bodyPr/>
        <a:lstStyle/>
        <a:p>
          <a:endParaRPr lang="ru-RU"/>
        </a:p>
      </dgm:t>
    </dgm:pt>
    <dgm:pt modelId="{2D089025-D360-4AD4-9E15-C1D732C2A2AA}" type="sibTrans" cxnId="{92E7F4FF-F42A-4BE4-9BD9-38A6AAF28398}">
      <dgm:prSet/>
      <dgm:spPr/>
      <dgm:t>
        <a:bodyPr/>
        <a:lstStyle/>
        <a:p>
          <a:endParaRPr lang="ru-RU"/>
        </a:p>
      </dgm:t>
    </dgm:pt>
    <dgm:pt modelId="{45F1579D-EFE5-4DEA-AEB1-50082BF08C43}">
      <dgm:prSet custT="1"/>
      <dgm:spPr/>
      <dgm:t>
        <a:bodyPr/>
        <a:lstStyle/>
        <a:p>
          <a:pPr rtl="0"/>
          <a:r>
            <a:rPr lang="ru-RU" sz="2400" dirty="0" smtClean="0"/>
            <a:t>Эмпирический – формируется непосредственно на практике</a:t>
          </a:r>
          <a:endParaRPr lang="ru-RU" sz="2400" dirty="0"/>
        </a:p>
      </dgm:t>
    </dgm:pt>
    <dgm:pt modelId="{AB6D4C7E-E0E3-4623-9855-22977E98EA13}" type="parTrans" cxnId="{67F49260-64F7-40C7-B1FE-7B7DA356E4AE}">
      <dgm:prSet/>
      <dgm:spPr/>
      <dgm:t>
        <a:bodyPr/>
        <a:lstStyle/>
        <a:p>
          <a:endParaRPr lang="ru-RU"/>
        </a:p>
      </dgm:t>
    </dgm:pt>
    <dgm:pt modelId="{EDBE1D70-4792-41AA-8DBF-4DB6994725C1}" type="sibTrans" cxnId="{67F49260-64F7-40C7-B1FE-7B7DA356E4AE}">
      <dgm:prSet/>
      <dgm:spPr/>
      <dgm:t>
        <a:bodyPr/>
        <a:lstStyle/>
        <a:p>
          <a:endParaRPr lang="ru-RU"/>
        </a:p>
      </dgm:t>
    </dgm:pt>
    <dgm:pt modelId="{C580944A-6BE5-4AF6-AC30-B03E5664FA54}">
      <dgm:prSet custT="1"/>
      <dgm:spPr/>
      <dgm:t>
        <a:bodyPr/>
        <a:lstStyle/>
        <a:p>
          <a:pPr rtl="0"/>
          <a:r>
            <a:rPr lang="ru-RU" sz="2400" dirty="0" smtClean="0"/>
            <a:t>Теоретический – формируется в процессе углубления разделения труда </a:t>
          </a:r>
          <a:endParaRPr lang="ru-RU" sz="2400" dirty="0"/>
        </a:p>
      </dgm:t>
    </dgm:pt>
    <dgm:pt modelId="{978926DA-4696-4561-A854-B581FFEBC2DC}" type="parTrans" cxnId="{6F8B376C-48CE-4353-9CB2-7D354F062E16}">
      <dgm:prSet/>
      <dgm:spPr/>
      <dgm:t>
        <a:bodyPr/>
        <a:lstStyle/>
        <a:p>
          <a:endParaRPr lang="ru-RU"/>
        </a:p>
      </dgm:t>
    </dgm:pt>
    <dgm:pt modelId="{8B91BB05-E02F-401B-B3DF-4D469BBA9CB9}" type="sibTrans" cxnId="{6F8B376C-48CE-4353-9CB2-7D354F062E16}">
      <dgm:prSet/>
      <dgm:spPr/>
      <dgm:t>
        <a:bodyPr/>
        <a:lstStyle/>
        <a:p>
          <a:endParaRPr lang="ru-RU"/>
        </a:p>
      </dgm:t>
    </dgm:pt>
    <dgm:pt modelId="{3F174C2B-8DD2-42BA-9850-2B5459F8997B}">
      <dgm:prSet/>
      <dgm:spPr/>
      <dgm:t>
        <a:bodyPr/>
        <a:lstStyle/>
        <a:p>
          <a:pPr rtl="0"/>
          <a:r>
            <a:rPr lang="ru-RU" baseline="0" smtClean="0"/>
            <a:t>Экономические теории – значимый пласт теоретического уровня экономического мышления</a:t>
          </a:r>
          <a:endParaRPr lang="ru-RU"/>
        </a:p>
      </dgm:t>
    </dgm:pt>
    <dgm:pt modelId="{942AC057-8FAA-4B7B-A15A-CBEFF4D6864C}" type="parTrans" cxnId="{618DB44D-4CAA-44F2-9697-2ACD9B6EE4A0}">
      <dgm:prSet/>
      <dgm:spPr/>
      <dgm:t>
        <a:bodyPr/>
        <a:lstStyle/>
        <a:p>
          <a:endParaRPr lang="ru-RU"/>
        </a:p>
      </dgm:t>
    </dgm:pt>
    <dgm:pt modelId="{A29AD75B-764A-4D93-BFA6-1A3AC7E2A6B2}" type="sibTrans" cxnId="{618DB44D-4CAA-44F2-9697-2ACD9B6EE4A0}">
      <dgm:prSet/>
      <dgm:spPr/>
      <dgm:t>
        <a:bodyPr/>
        <a:lstStyle/>
        <a:p>
          <a:endParaRPr lang="ru-RU"/>
        </a:p>
      </dgm:t>
    </dgm:pt>
    <dgm:pt modelId="{5F29C690-8248-45C0-B183-A8944F5933B7}" type="pres">
      <dgm:prSet presAssocID="{C0061B21-3261-487F-9879-BE697C4C9A6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47372E6-EA7C-4402-A770-D98BE9EFE23C}" type="pres">
      <dgm:prSet presAssocID="{BA893424-2010-4FCF-B318-A0A602105167}" presName="parentText" presStyleLbl="node1" presStyleIdx="0" presStyleCnt="3" custScaleY="8345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4991BA-EC83-4A27-A365-E3C8DFACA2EA}" type="pres">
      <dgm:prSet presAssocID="{E43A2A69-B827-44A8-951E-98B2F63A4C47}" presName="spacer" presStyleCnt="0"/>
      <dgm:spPr/>
    </dgm:pt>
    <dgm:pt modelId="{617E6D7C-4B24-40EB-B888-A56B7522231C}" type="pres">
      <dgm:prSet presAssocID="{002C3314-8DA6-4D06-8CEF-AB1B8C87BAFF}" presName="parentText" presStyleLbl="node1" presStyleIdx="1" presStyleCnt="3" custScaleY="6126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EE7A43-FBB1-469D-AAA3-04EC0B2A7D62}" type="pres">
      <dgm:prSet presAssocID="{002C3314-8DA6-4D06-8CEF-AB1B8C87BAFF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2E0800-1706-43BC-814F-24A1482DCFF7}" type="pres">
      <dgm:prSet presAssocID="{3F174C2B-8DD2-42BA-9850-2B5459F8997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A9C179-3516-45A2-ADBD-9937A9EEA587}" type="presOf" srcId="{C0061B21-3261-487F-9879-BE697C4C9A6B}" destId="{5F29C690-8248-45C0-B183-A8944F5933B7}" srcOrd="0" destOrd="0" presId="urn:microsoft.com/office/officeart/2005/8/layout/vList2"/>
    <dgm:cxn modelId="{098DD91C-625F-4020-BF62-C7D7F11F6C4E}" type="presOf" srcId="{002C3314-8DA6-4D06-8CEF-AB1B8C87BAFF}" destId="{617E6D7C-4B24-40EB-B888-A56B7522231C}" srcOrd="0" destOrd="0" presId="urn:microsoft.com/office/officeart/2005/8/layout/vList2"/>
    <dgm:cxn modelId="{4A088FE0-E2DA-4165-9FEB-C611DA94F92C}" type="presOf" srcId="{3F174C2B-8DD2-42BA-9850-2B5459F8997B}" destId="{522E0800-1706-43BC-814F-24A1482DCFF7}" srcOrd="0" destOrd="0" presId="urn:microsoft.com/office/officeart/2005/8/layout/vList2"/>
    <dgm:cxn modelId="{6F8B376C-48CE-4353-9CB2-7D354F062E16}" srcId="{002C3314-8DA6-4D06-8CEF-AB1B8C87BAFF}" destId="{C580944A-6BE5-4AF6-AC30-B03E5664FA54}" srcOrd="1" destOrd="0" parTransId="{978926DA-4696-4561-A854-B581FFEBC2DC}" sibTransId="{8B91BB05-E02F-401B-B3DF-4D469BBA9CB9}"/>
    <dgm:cxn modelId="{67F49260-64F7-40C7-B1FE-7B7DA356E4AE}" srcId="{002C3314-8DA6-4D06-8CEF-AB1B8C87BAFF}" destId="{45F1579D-EFE5-4DEA-AEB1-50082BF08C43}" srcOrd="0" destOrd="0" parTransId="{AB6D4C7E-E0E3-4623-9855-22977E98EA13}" sibTransId="{EDBE1D70-4792-41AA-8DBF-4DB6994725C1}"/>
    <dgm:cxn modelId="{EC0A6FA5-F5D8-4377-BCF9-852EA38D7D64}" type="presOf" srcId="{BA893424-2010-4FCF-B318-A0A602105167}" destId="{B47372E6-EA7C-4402-A770-D98BE9EFE23C}" srcOrd="0" destOrd="0" presId="urn:microsoft.com/office/officeart/2005/8/layout/vList2"/>
    <dgm:cxn modelId="{54428991-E847-473E-8C17-A7F3FFD721D4}" srcId="{C0061B21-3261-487F-9879-BE697C4C9A6B}" destId="{BA893424-2010-4FCF-B318-A0A602105167}" srcOrd="0" destOrd="0" parTransId="{5F5AFC38-7D18-4A8B-B95A-DFB7A8539622}" sibTransId="{E43A2A69-B827-44A8-951E-98B2F63A4C47}"/>
    <dgm:cxn modelId="{6A63C907-4454-401E-B2B2-BD52FE133580}" type="presOf" srcId="{C580944A-6BE5-4AF6-AC30-B03E5664FA54}" destId="{4DEE7A43-FBB1-469D-AAA3-04EC0B2A7D62}" srcOrd="0" destOrd="1" presId="urn:microsoft.com/office/officeart/2005/8/layout/vList2"/>
    <dgm:cxn modelId="{92E7F4FF-F42A-4BE4-9BD9-38A6AAF28398}" srcId="{C0061B21-3261-487F-9879-BE697C4C9A6B}" destId="{002C3314-8DA6-4D06-8CEF-AB1B8C87BAFF}" srcOrd="1" destOrd="0" parTransId="{DBEE71B3-6294-4EB5-AD80-36FF164AA285}" sibTransId="{2D089025-D360-4AD4-9E15-C1D732C2A2AA}"/>
    <dgm:cxn modelId="{9DB777A8-6EEA-489B-BD4B-21C72036E367}" type="presOf" srcId="{45F1579D-EFE5-4DEA-AEB1-50082BF08C43}" destId="{4DEE7A43-FBB1-469D-AAA3-04EC0B2A7D62}" srcOrd="0" destOrd="0" presId="urn:microsoft.com/office/officeart/2005/8/layout/vList2"/>
    <dgm:cxn modelId="{618DB44D-4CAA-44F2-9697-2ACD9B6EE4A0}" srcId="{C0061B21-3261-487F-9879-BE697C4C9A6B}" destId="{3F174C2B-8DD2-42BA-9850-2B5459F8997B}" srcOrd="2" destOrd="0" parTransId="{942AC057-8FAA-4B7B-A15A-CBEFF4D6864C}" sibTransId="{A29AD75B-764A-4D93-BFA6-1A3AC7E2A6B2}"/>
    <dgm:cxn modelId="{F35E1918-6D0C-4DBF-8ADA-E1D7A4E57F16}" type="presParOf" srcId="{5F29C690-8248-45C0-B183-A8944F5933B7}" destId="{B47372E6-EA7C-4402-A770-D98BE9EFE23C}" srcOrd="0" destOrd="0" presId="urn:microsoft.com/office/officeart/2005/8/layout/vList2"/>
    <dgm:cxn modelId="{25D6AFA1-F0C2-4F15-B228-E50354C96862}" type="presParOf" srcId="{5F29C690-8248-45C0-B183-A8944F5933B7}" destId="{F64991BA-EC83-4A27-A365-E3C8DFACA2EA}" srcOrd="1" destOrd="0" presId="urn:microsoft.com/office/officeart/2005/8/layout/vList2"/>
    <dgm:cxn modelId="{996C326C-B677-4547-A6A4-4351A97C7391}" type="presParOf" srcId="{5F29C690-8248-45C0-B183-A8944F5933B7}" destId="{617E6D7C-4B24-40EB-B888-A56B7522231C}" srcOrd="2" destOrd="0" presId="urn:microsoft.com/office/officeart/2005/8/layout/vList2"/>
    <dgm:cxn modelId="{BAEE0F0F-7FEE-46E1-80E8-A695C4536BB5}" type="presParOf" srcId="{5F29C690-8248-45C0-B183-A8944F5933B7}" destId="{4DEE7A43-FBB1-469D-AAA3-04EC0B2A7D62}" srcOrd="3" destOrd="0" presId="urn:microsoft.com/office/officeart/2005/8/layout/vList2"/>
    <dgm:cxn modelId="{17409110-D59D-4679-95E7-594A76D041C6}" type="presParOf" srcId="{5F29C690-8248-45C0-B183-A8944F5933B7}" destId="{522E0800-1706-43BC-814F-24A1482DCFF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5715EE0-38FC-4F9D-8C5A-7344A8DBB1FD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6F18699-A9F8-4CD0-99C5-6EB434AE8C16}">
      <dgm:prSet/>
      <dgm:spPr/>
      <dgm:t>
        <a:bodyPr/>
        <a:lstStyle/>
        <a:p>
          <a:pPr rtl="0"/>
          <a:r>
            <a:rPr lang="ru-RU" baseline="0" smtClean="0"/>
            <a:t>1</a:t>
          </a:r>
          <a:endParaRPr lang="ru-RU"/>
        </a:p>
      </dgm:t>
    </dgm:pt>
    <dgm:pt modelId="{529F48AA-C244-4448-A536-68D724199594}" type="parTrans" cxnId="{AE73D45D-12BA-4042-9020-2BCF18A17EA5}">
      <dgm:prSet/>
      <dgm:spPr/>
      <dgm:t>
        <a:bodyPr/>
        <a:lstStyle/>
        <a:p>
          <a:endParaRPr lang="ru-RU"/>
        </a:p>
      </dgm:t>
    </dgm:pt>
    <dgm:pt modelId="{2D5774CB-CAA0-46DE-80BB-CAB1B75C9214}" type="sibTrans" cxnId="{AE73D45D-12BA-4042-9020-2BCF18A17EA5}">
      <dgm:prSet/>
      <dgm:spPr/>
      <dgm:t>
        <a:bodyPr/>
        <a:lstStyle/>
        <a:p>
          <a:endParaRPr lang="ru-RU"/>
        </a:p>
      </dgm:t>
    </dgm:pt>
    <dgm:pt modelId="{A3AF980F-88EA-448C-8B4C-AF4830183AF5}">
      <dgm:prSet custT="1"/>
      <dgm:spPr/>
      <dgm:t>
        <a:bodyPr/>
        <a:lstStyle/>
        <a:p>
          <a:pPr rtl="0"/>
          <a:r>
            <a:rPr lang="ru-RU" sz="2400" dirty="0" smtClean="0"/>
            <a:t>Структурирование материала</a:t>
          </a:r>
          <a:endParaRPr lang="ru-RU" sz="2400" dirty="0"/>
        </a:p>
      </dgm:t>
    </dgm:pt>
    <dgm:pt modelId="{A7D3C3AF-3FD8-4F79-9CD7-F55EA8A12036}" type="parTrans" cxnId="{517D48D0-39B9-4FD1-A6C4-E92DDAE1A1EC}">
      <dgm:prSet/>
      <dgm:spPr/>
      <dgm:t>
        <a:bodyPr/>
        <a:lstStyle/>
        <a:p>
          <a:endParaRPr lang="ru-RU"/>
        </a:p>
      </dgm:t>
    </dgm:pt>
    <dgm:pt modelId="{001B4581-619D-4C28-B461-294E5BB2F898}" type="sibTrans" cxnId="{517D48D0-39B9-4FD1-A6C4-E92DDAE1A1EC}">
      <dgm:prSet/>
      <dgm:spPr/>
      <dgm:t>
        <a:bodyPr/>
        <a:lstStyle/>
        <a:p>
          <a:endParaRPr lang="ru-RU"/>
        </a:p>
      </dgm:t>
    </dgm:pt>
    <dgm:pt modelId="{32DD82A2-A394-4750-B554-8F63B6DB0FB9}">
      <dgm:prSet/>
      <dgm:spPr/>
      <dgm:t>
        <a:bodyPr/>
        <a:lstStyle/>
        <a:p>
          <a:pPr rtl="0"/>
          <a:r>
            <a:rPr lang="ru-RU" baseline="0" smtClean="0"/>
            <a:t>2</a:t>
          </a:r>
          <a:endParaRPr lang="ru-RU"/>
        </a:p>
      </dgm:t>
    </dgm:pt>
    <dgm:pt modelId="{2A68BB0C-0B3C-44B9-A82F-C429E2C45169}" type="parTrans" cxnId="{BC66F6EE-3895-4FF4-A9DA-52E238F4BCE9}">
      <dgm:prSet/>
      <dgm:spPr/>
      <dgm:t>
        <a:bodyPr/>
        <a:lstStyle/>
        <a:p>
          <a:endParaRPr lang="ru-RU"/>
        </a:p>
      </dgm:t>
    </dgm:pt>
    <dgm:pt modelId="{5BD1CB6E-4695-4CF5-AAD1-570BC9385457}" type="sibTrans" cxnId="{BC66F6EE-3895-4FF4-A9DA-52E238F4BCE9}">
      <dgm:prSet/>
      <dgm:spPr/>
      <dgm:t>
        <a:bodyPr/>
        <a:lstStyle/>
        <a:p>
          <a:endParaRPr lang="ru-RU"/>
        </a:p>
      </dgm:t>
    </dgm:pt>
    <dgm:pt modelId="{D85C7574-E3E0-4DD6-83A9-03D855487440}">
      <dgm:prSet custT="1"/>
      <dgm:spPr/>
      <dgm:t>
        <a:bodyPr/>
        <a:lstStyle/>
        <a:p>
          <a:pPr rtl="0"/>
          <a:r>
            <a:rPr lang="ru-RU" sz="2400" dirty="0" smtClean="0"/>
            <a:t>Многократное повторение</a:t>
          </a:r>
          <a:endParaRPr lang="ru-RU" sz="2400" dirty="0"/>
        </a:p>
      </dgm:t>
    </dgm:pt>
    <dgm:pt modelId="{011B26A1-E80E-4399-92FA-C50A46613EA6}" type="parTrans" cxnId="{FAD98252-D488-4FC5-B5F1-F0ECA12CA283}">
      <dgm:prSet/>
      <dgm:spPr/>
      <dgm:t>
        <a:bodyPr/>
        <a:lstStyle/>
        <a:p>
          <a:endParaRPr lang="ru-RU"/>
        </a:p>
      </dgm:t>
    </dgm:pt>
    <dgm:pt modelId="{B30DC4D7-F905-43D2-B43B-2EFC3F46AF7D}" type="sibTrans" cxnId="{FAD98252-D488-4FC5-B5F1-F0ECA12CA283}">
      <dgm:prSet/>
      <dgm:spPr/>
      <dgm:t>
        <a:bodyPr/>
        <a:lstStyle/>
        <a:p>
          <a:endParaRPr lang="ru-RU"/>
        </a:p>
      </dgm:t>
    </dgm:pt>
    <dgm:pt modelId="{BFAAFE71-13BA-48C9-B73D-017AA1889D4A}">
      <dgm:prSet/>
      <dgm:spPr/>
      <dgm:t>
        <a:bodyPr/>
        <a:lstStyle/>
        <a:p>
          <a:pPr rtl="0"/>
          <a:r>
            <a:rPr lang="ru-RU" baseline="0" smtClean="0"/>
            <a:t>3</a:t>
          </a:r>
          <a:endParaRPr lang="ru-RU"/>
        </a:p>
      </dgm:t>
    </dgm:pt>
    <dgm:pt modelId="{DFF9777F-4925-4551-BCF8-7816CC36EF9A}" type="parTrans" cxnId="{F10428C6-0964-4A8D-ABF3-38484D204886}">
      <dgm:prSet/>
      <dgm:spPr/>
      <dgm:t>
        <a:bodyPr/>
        <a:lstStyle/>
        <a:p>
          <a:endParaRPr lang="ru-RU"/>
        </a:p>
      </dgm:t>
    </dgm:pt>
    <dgm:pt modelId="{9B9D0740-5784-48E3-AF25-AF8E910BAEE1}" type="sibTrans" cxnId="{F10428C6-0964-4A8D-ABF3-38484D204886}">
      <dgm:prSet/>
      <dgm:spPr/>
      <dgm:t>
        <a:bodyPr/>
        <a:lstStyle/>
        <a:p>
          <a:endParaRPr lang="ru-RU"/>
        </a:p>
      </dgm:t>
    </dgm:pt>
    <dgm:pt modelId="{B1A5ADB9-2D1D-4B17-B108-3910B134B4BB}">
      <dgm:prSet custT="1"/>
      <dgm:spPr/>
      <dgm:t>
        <a:bodyPr/>
        <a:lstStyle/>
        <a:p>
          <a:pPr rtl="0"/>
          <a:r>
            <a:rPr lang="ru-RU" sz="2400" dirty="0" smtClean="0"/>
            <a:t>Система </a:t>
          </a:r>
          <a:r>
            <a:rPr lang="ru-RU" sz="2400" dirty="0" smtClean="0"/>
            <a:t>оценки знаний</a:t>
          </a:r>
          <a:endParaRPr lang="ru-RU" sz="2400" dirty="0"/>
        </a:p>
      </dgm:t>
    </dgm:pt>
    <dgm:pt modelId="{C6C41B23-4108-4B4D-824D-F3182F6CD81C}" type="parTrans" cxnId="{CF54D382-B242-47C4-9A5F-A9847806D7E9}">
      <dgm:prSet/>
      <dgm:spPr/>
      <dgm:t>
        <a:bodyPr/>
        <a:lstStyle/>
        <a:p>
          <a:endParaRPr lang="ru-RU"/>
        </a:p>
      </dgm:t>
    </dgm:pt>
    <dgm:pt modelId="{678FA373-A619-4685-8607-9D35760F3780}" type="sibTrans" cxnId="{CF54D382-B242-47C4-9A5F-A9847806D7E9}">
      <dgm:prSet/>
      <dgm:spPr/>
      <dgm:t>
        <a:bodyPr/>
        <a:lstStyle/>
        <a:p>
          <a:endParaRPr lang="ru-RU"/>
        </a:p>
      </dgm:t>
    </dgm:pt>
    <dgm:pt modelId="{782F892A-3356-4F77-BDDD-99998D94D445}">
      <dgm:prSet/>
      <dgm:spPr/>
      <dgm:t>
        <a:bodyPr/>
        <a:lstStyle/>
        <a:p>
          <a:pPr rtl="0"/>
          <a:r>
            <a:rPr lang="ru-RU" baseline="0" smtClean="0"/>
            <a:t>4</a:t>
          </a:r>
          <a:endParaRPr lang="ru-RU"/>
        </a:p>
      </dgm:t>
    </dgm:pt>
    <dgm:pt modelId="{E21E6E55-C2BA-4900-8ABD-9CFB3FEC92C0}" type="parTrans" cxnId="{9DDDDEF5-A39B-4893-8766-E3F4556C76EB}">
      <dgm:prSet/>
      <dgm:spPr/>
      <dgm:t>
        <a:bodyPr/>
        <a:lstStyle/>
        <a:p>
          <a:endParaRPr lang="ru-RU"/>
        </a:p>
      </dgm:t>
    </dgm:pt>
    <dgm:pt modelId="{A16886EC-3EAC-4467-B4B2-AFC85BA5F3D8}" type="sibTrans" cxnId="{9DDDDEF5-A39B-4893-8766-E3F4556C76EB}">
      <dgm:prSet/>
      <dgm:spPr/>
      <dgm:t>
        <a:bodyPr/>
        <a:lstStyle/>
        <a:p>
          <a:endParaRPr lang="ru-RU"/>
        </a:p>
      </dgm:t>
    </dgm:pt>
    <dgm:pt modelId="{7BE7BE71-6F35-4409-9CCE-BDFAF7F682C9}">
      <dgm:prSet custT="1"/>
      <dgm:spPr/>
      <dgm:t>
        <a:bodyPr/>
        <a:lstStyle/>
        <a:p>
          <a:pPr rtl="0"/>
          <a:r>
            <a:rPr lang="ru-RU" sz="2400" dirty="0" smtClean="0"/>
            <a:t>Методика решения задач</a:t>
          </a:r>
          <a:endParaRPr lang="ru-RU" sz="2400" dirty="0"/>
        </a:p>
      </dgm:t>
    </dgm:pt>
    <dgm:pt modelId="{F28B1442-A815-4EA1-AEBD-CA8F5B960EC7}" type="parTrans" cxnId="{4AC760A1-8925-4147-95B2-EAB1D1835DB1}">
      <dgm:prSet/>
      <dgm:spPr/>
      <dgm:t>
        <a:bodyPr/>
        <a:lstStyle/>
        <a:p>
          <a:endParaRPr lang="ru-RU"/>
        </a:p>
      </dgm:t>
    </dgm:pt>
    <dgm:pt modelId="{5432F199-D60D-4F76-83E3-D8C751682E02}" type="sibTrans" cxnId="{4AC760A1-8925-4147-95B2-EAB1D1835DB1}">
      <dgm:prSet/>
      <dgm:spPr/>
      <dgm:t>
        <a:bodyPr/>
        <a:lstStyle/>
        <a:p>
          <a:endParaRPr lang="ru-RU"/>
        </a:p>
      </dgm:t>
    </dgm:pt>
    <dgm:pt modelId="{7D1DBD30-A31C-4D9B-AD2B-8A1528025610}">
      <dgm:prSet/>
      <dgm:spPr/>
      <dgm:t>
        <a:bodyPr/>
        <a:lstStyle/>
        <a:p>
          <a:pPr rtl="0"/>
          <a:r>
            <a:rPr lang="ru-RU" baseline="0" smtClean="0"/>
            <a:t>5 </a:t>
          </a:r>
          <a:endParaRPr lang="ru-RU"/>
        </a:p>
      </dgm:t>
    </dgm:pt>
    <dgm:pt modelId="{37C303DB-4B36-43B2-9F7A-ABA4DDAED6EC}" type="parTrans" cxnId="{76D3C015-3531-4145-8F29-5E3B81FD692F}">
      <dgm:prSet/>
      <dgm:spPr/>
      <dgm:t>
        <a:bodyPr/>
        <a:lstStyle/>
        <a:p>
          <a:endParaRPr lang="ru-RU"/>
        </a:p>
      </dgm:t>
    </dgm:pt>
    <dgm:pt modelId="{37B4624D-E9EB-4639-8436-FC0206440F7E}" type="sibTrans" cxnId="{76D3C015-3531-4145-8F29-5E3B81FD692F}">
      <dgm:prSet/>
      <dgm:spPr/>
      <dgm:t>
        <a:bodyPr/>
        <a:lstStyle/>
        <a:p>
          <a:endParaRPr lang="ru-RU"/>
        </a:p>
      </dgm:t>
    </dgm:pt>
    <dgm:pt modelId="{808860D2-2C6F-4427-99E3-D32141335F41}">
      <dgm:prSet custT="1"/>
      <dgm:spPr/>
      <dgm:t>
        <a:bodyPr/>
        <a:lstStyle/>
        <a:p>
          <a:pPr rtl="0"/>
          <a:r>
            <a:rPr lang="ru-RU" sz="2400" dirty="0" smtClean="0"/>
            <a:t>Опорные конспекты</a:t>
          </a:r>
          <a:endParaRPr lang="ru-RU" sz="2400" dirty="0"/>
        </a:p>
      </dgm:t>
    </dgm:pt>
    <dgm:pt modelId="{0369F0F6-CCFB-47CB-872A-04DE4A665B65}" type="parTrans" cxnId="{ECB66E1E-E39E-4447-B363-D123D2F6D5C3}">
      <dgm:prSet/>
      <dgm:spPr/>
      <dgm:t>
        <a:bodyPr/>
        <a:lstStyle/>
        <a:p>
          <a:endParaRPr lang="ru-RU"/>
        </a:p>
      </dgm:t>
    </dgm:pt>
    <dgm:pt modelId="{82BB86BD-9D74-47C8-8649-B7BAF5122C04}" type="sibTrans" cxnId="{ECB66E1E-E39E-4447-B363-D123D2F6D5C3}">
      <dgm:prSet/>
      <dgm:spPr/>
      <dgm:t>
        <a:bodyPr/>
        <a:lstStyle/>
        <a:p>
          <a:endParaRPr lang="ru-RU"/>
        </a:p>
      </dgm:t>
    </dgm:pt>
    <dgm:pt modelId="{75BC469B-EB52-48B8-98C4-063F4BA0EA72}">
      <dgm:prSet/>
      <dgm:spPr/>
      <dgm:t>
        <a:bodyPr/>
        <a:lstStyle/>
        <a:p>
          <a:pPr rtl="0"/>
          <a:r>
            <a:rPr lang="ru-RU" baseline="0" smtClean="0"/>
            <a:t>6 </a:t>
          </a:r>
          <a:endParaRPr lang="ru-RU"/>
        </a:p>
      </dgm:t>
    </dgm:pt>
    <dgm:pt modelId="{C0E00515-6CA2-4C18-9345-A86B9D43BE9D}" type="parTrans" cxnId="{D55DEE8E-50EC-4665-928E-AB7105F92130}">
      <dgm:prSet/>
      <dgm:spPr/>
      <dgm:t>
        <a:bodyPr/>
        <a:lstStyle/>
        <a:p>
          <a:endParaRPr lang="ru-RU"/>
        </a:p>
      </dgm:t>
    </dgm:pt>
    <dgm:pt modelId="{C0E470EE-3E47-4762-A9D4-D3FB21F43E9D}" type="sibTrans" cxnId="{D55DEE8E-50EC-4665-928E-AB7105F92130}">
      <dgm:prSet/>
      <dgm:spPr/>
      <dgm:t>
        <a:bodyPr/>
        <a:lstStyle/>
        <a:p>
          <a:endParaRPr lang="ru-RU"/>
        </a:p>
      </dgm:t>
    </dgm:pt>
    <dgm:pt modelId="{A2CF5669-1A08-47D4-B00B-9920A3EE9E90}">
      <dgm:prSet custT="1"/>
      <dgm:spPr/>
      <dgm:t>
        <a:bodyPr/>
        <a:lstStyle/>
        <a:p>
          <a:pPr rtl="0"/>
          <a:r>
            <a:rPr lang="ru-RU" sz="2200" dirty="0" smtClean="0"/>
            <a:t>Результат – годовые программы школьных дисциплин изучаются за 7-11  часов</a:t>
          </a:r>
          <a:endParaRPr lang="ru-RU" sz="2200" dirty="0"/>
        </a:p>
      </dgm:t>
    </dgm:pt>
    <dgm:pt modelId="{87DCFDED-CEFB-4F91-BDE9-3D26D8421E8C}" type="parTrans" cxnId="{E38F17B9-DD51-42F8-B153-12471FB2DCC0}">
      <dgm:prSet/>
      <dgm:spPr/>
      <dgm:t>
        <a:bodyPr/>
        <a:lstStyle/>
        <a:p>
          <a:endParaRPr lang="ru-RU"/>
        </a:p>
      </dgm:t>
    </dgm:pt>
    <dgm:pt modelId="{0D8324A7-86A5-49AF-8962-623946093ED7}" type="sibTrans" cxnId="{E38F17B9-DD51-42F8-B153-12471FB2DCC0}">
      <dgm:prSet/>
      <dgm:spPr/>
      <dgm:t>
        <a:bodyPr/>
        <a:lstStyle/>
        <a:p>
          <a:endParaRPr lang="ru-RU"/>
        </a:p>
      </dgm:t>
    </dgm:pt>
    <dgm:pt modelId="{32B40EA3-480F-4FBF-A070-5C7B6EAF12AF}">
      <dgm:prSet/>
      <dgm:spPr/>
      <dgm:t>
        <a:bodyPr/>
        <a:lstStyle/>
        <a:p>
          <a:pPr rtl="0"/>
          <a:r>
            <a:rPr lang="ru-RU" baseline="0" smtClean="0"/>
            <a:t>7</a:t>
          </a:r>
          <a:endParaRPr lang="ru-RU"/>
        </a:p>
      </dgm:t>
    </dgm:pt>
    <dgm:pt modelId="{6197714A-F455-43DC-A77F-D7FD84FCDC54}" type="parTrans" cxnId="{6EE66809-D035-48D3-9AB6-C3A89EE12F51}">
      <dgm:prSet/>
      <dgm:spPr/>
      <dgm:t>
        <a:bodyPr/>
        <a:lstStyle/>
        <a:p>
          <a:endParaRPr lang="ru-RU"/>
        </a:p>
      </dgm:t>
    </dgm:pt>
    <dgm:pt modelId="{13400172-F8AA-4832-87BF-2A1A42334E00}" type="sibTrans" cxnId="{6EE66809-D035-48D3-9AB6-C3A89EE12F51}">
      <dgm:prSet/>
      <dgm:spPr/>
      <dgm:t>
        <a:bodyPr/>
        <a:lstStyle/>
        <a:p>
          <a:endParaRPr lang="ru-RU"/>
        </a:p>
      </dgm:t>
    </dgm:pt>
    <dgm:pt modelId="{176DECDB-D006-4216-84A5-E0D457F97A44}">
      <dgm:prSet custT="1"/>
      <dgm:spPr/>
      <dgm:t>
        <a:bodyPr/>
        <a:lstStyle/>
        <a:p>
          <a:pPr rtl="0"/>
          <a:r>
            <a:rPr lang="ru-RU" sz="2400" dirty="0" smtClean="0"/>
            <a:t>Имеет успешных последователей </a:t>
          </a:r>
          <a:endParaRPr lang="ru-RU" sz="2400" dirty="0"/>
        </a:p>
      </dgm:t>
    </dgm:pt>
    <dgm:pt modelId="{10D05C45-B9E2-4EDF-A1C5-C1369200C6E1}" type="parTrans" cxnId="{7FCD6DD7-CEE9-4B9D-BF55-FE93C675838F}">
      <dgm:prSet/>
      <dgm:spPr/>
      <dgm:t>
        <a:bodyPr/>
        <a:lstStyle/>
        <a:p>
          <a:endParaRPr lang="ru-RU"/>
        </a:p>
      </dgm:t>
    </dgm:pt>
    <dgm:pt modelId="{9C7881FA-4F2E-459F-A2E1-0D51F1A4ECA4}" type="sibTrans" cxnId="{7FCD6DD7-CEE9-4B9D-BF55-FE93C675838F}">
      <dgm:prSet/>
      <dgm:spPr/>
      <dgm:t>
        <a:bodyPr/>
        <a:lstStyle/>
        <a:p>
          <a:endParaRPr lang="ru-RU"/>
        </a:p>
      </dgm:t>
    </dgm:pt>
    <dgm:pt modelId="{AC1A80E3-363F-486C-8B82-5A08517F6227}" type="pres">
      <dgm:prSet presAssocID="{25715EE0-38FC-4F9D-8C5A-7344A8DBB1F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310C90F-1AD2-49FB-AD68-EE07448C3BBA}" type="pres">
      <dgm:prSet presAssocID="{26F18699-A9F8-4CD0-99C5-6EB434AE8C16}" presName="composite" presStyleCnt="0"/>
      <dgm:spPr/>
    </dgm:pt>
    <dgm:pt modelId="{AC32C0DE-920F-4776-9B82-0A875FBD7C29}" type="pres">
      <dgm:prSet presAssocID="{26F18699-A9F8-4CD0-99C5-6EB434AE8C16}" presName="parentText" presStyleLbl="align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376B5A-C144-4094-8657-EEFFBD8184B3}" type="pres">
      <dgm:prSet presAssocID="{26F18699-A9F8-4CD0-99C5-6EB434AE8C16}" presName="descendantText" presStyleLbl="alignAcc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4DE3B3-1083-43E0-8067-AC53B0CC81CF}" type="pres">
      <dgm:prSet presAssocID="{2D5774CB-CAA0-46DE-80BB-CAB1B75C9214}" presName="sp" presStyleCnt="0"/>
      <dgm:spPr/>
    </dgm:pt>
    <dgm:pt modelId="{790DD12B-BE2C-481D-81D3-D3CB2258B331}" type="pres">
      <dgm:prSet presAssocID="{32DD82A2-A394-4750-B554-8F63B6DB0FB9}" presName="composite" presStyleCnt="0"/>
      <dgm:spPr/>
    </dgm:pt>
    <dgm:pt modelId="{FAA57774-7626-42F9-A3CF-0ED2E92A6003}" type="pres">
      <dgm:prSet presAssocID="{32DD82A2-A394-4750-B554-8F63B6DB0FB9}" presName="parentText" presStyleLbl="align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7C1DBF-396D-45EB-9DD3-0495BA5A20DC}" type="pres">
      <dgm:prSet presAssocID="{32DD82A2-A394-4750-B554-8F63B6DB0FB9}" presName="descendantText" presStyleLbl="alignAcc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F36A01-710E-42AE-AAF4-ED8EF2DEA4B3}" type="pres">
      <dgm:prSet presAssocID="{5BD1CB6E-4695-4CF5-AAD1-570BC9385457}" presName="sp" presStyleCnt="0"/>
      <dgm:spPr/>
    </dgm:pt>
    <dgm:pt modelId="{F2BAC51F-F18D-4C6B-8CB0-D6E79D5FE67D}" type="pres">
      <dgm:prSet presAssocID="{BFAAFE71-13BA-48C9-B73D-017AA1889D4A}" presName="composite" presStyleCnt="0"/>
      <dgm:spPr/>
    </dgm:pt>
    <dgm:pt modelId="{41AE16FF-B692-4377-8A7F-C212E95106DA}" type="pres">
      <dgm:prSet presAssocID="{BFAAFE71-13BA-48C9-B73D-017AA1889D4A}" presName="parentText" presStyleLbl="align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4998F5-3DC5-4DBD-B91B-34554486A3E5}" type="pres">
      <dgm:prSet presAssocID="{BFAAFE71-13BA-48C9-B73D-017AA1889D4A}" presName="descendantText" presStyleLbl="alignAcc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6083C2-A332-427C-8722-7ED23DE66632}" type="pres">
      <dgm:prSet presAssocID="{9B9D0740-5784-48E3-AF25-AF8E910BAEE1}" presName="sp" presStyleCnt="0"/>
      <dgm:spPr/>
    </dgm:pt>
    <dgm:pt modelId="{372FDF16-54B6-4532-AF83-E99807E9D864}" type="pres">
      <dgm:prSet presAssocID="{782F892A-3356-4F77-BDDD-99998D94D445}" presName="composite" presStyleCnt="0"/>
      <dgm:spPr/>
    </dgm:pt>
    <dgm:pt modelId="{E9939C70-545B-462A-8542-E79CA4EE5C12}" type="pres">
      <dgm:prSet presAssocID="{782F892A-3356-4F77-BDDD-99998D94D445}" presName="parentText" presStyleLbl="align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2701E5-12D4-4A89-B4FF-CFD9775FADAB}" type="pres">
      <dgm:prSet presAssocID="{782F892A-3356-4F77-BDDD-99998D94D445}" presName="descendantText" presStyleLbl="alignAcc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31C2B6-7BC8-40ED-BE02-5659C5F09424}" type="pres">
      <dgm:prSet presAssocID="{A16886EC-3EAC-4467-B4B2-AFC85BA5F3D8}" presName="sp" presStyleCnt="0"/>
      <dgm:spPr/>
    </dgm:pt>
    <dgm:pt modelId="{A72E88B9-3ECC-487E-90FB-0735B3F662BC}" type="pres">
      <dgm:prSet presAssocID="{7D1DBD30-A31C-4D9B-AD2B-8A1528025610}" presName="composite" presStyleCnt="0"/>
      <dgm:spPr/>
    </dgm:pt>
    <dgm:pt modelId="{5900AA8E-28B5-4068-9797-B8176280F95C}" type="pres">
      <dgm:prSet presAssocID="{7D1DBD30-A31C-4D9B-AD2B-8A1528025610}" presName="parentText" presStyleLbl="align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2AD392-95F9-4509-AFFA-7F83D93E446A}" type="pres">
      <dgm:prSet presAssocID="{7D1DBD30-A31C-4D9B-AD2B-8A1528025610}" presName="descendantText" presStyleLbl="alignAcc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2CD31B-E7E3-4F9D-815B-5858C7298BCD}" type="pres">
      <dgm:prSet presAssocID="{37B4624D-E9EB-4639-8436-FC0206440F7E}" presName="sp" presStyleCnt="0"/>
      <dgm:spPr/>
    </dgm:pt>
    <dgm:pt modelId="{B8797017-6897-4A6C-92AE-89361E784AB9}" type="pres">
      <dgm:prSet presAssocID="{75BC469B-EB52-48B8-98C4-063F4BA0EA72}" presName="composite" presStyleCnt="0"/>
      <dgm:spPr/>
    </dgm:pt>
    <dgm:pt modelId="{A7A94567-EE20-4316-A4A3-ED3E7819ECDA}" type="pres">
      <dgm:prSet presAssocID="{75BC469B-EB52-48B8-98C4-063F4BA0EA72}" presName="parentText" presStyleLbl="align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0C1424-B4D4-49ED-B23A-A34D8A880D68}" type="pres">
      <dgm:prSet presAssocID="{75BC469B-EB52-48B8-98C4-063F4BA0EA72}" presName="descendantText" presStyleLbl="alignAcc1" presStyleIdx="5" presStyleCnt="7" custScaleY="1291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BF838F-2442-4560-9D24-0F5B5DE4F471}" type="pres">
      <dgm:prSet presAssocID="{C0E470EE-3E47-4762-A9D4-D3FB21F43E9D}" presName="sp" presStyleCnt="0"/>
      <dgm:spPr/>
    </dgm:pt>
    <dgm:pt modelId="{0B1EC94B-3BC9-4B89-8B97-FA8A1E44C406}" type="pres">
      <dgm:prSet presAssocID="{32B40EA3-480F-4FBF-A070-5C7B6EAF12AF}" presName="composite" presStyleCnt="0"/>
      <dgm:spPr/>
    </dgm:pt>
    <dgm:pt modelId="{A68BFCD1-7700-435A-91D2-EEA200762347}" type="pres">
      <dgm:prSet presAssocID="{32B40EA3-480F-4FBF-A070-5C7B6EAF12AF}" presName="parentText" presStyleLbl="align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E60BCB-4C3D-455A-85A5-15521EDBD09D}" type="pres">
      <dgm:prSet presAssocID="{32B40EA3-480F-4FBF-A070-5C7B6EAF12AF}" presName="descendantText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10428C6-0964-4A8D-ABF3-38484D204886}" srcId="{25715EE0-38FC-4F9D-8C5A-7344A8DBB1FD}" destId="{BFAAFE71-13BA-48C9-B73D-017AA1889D4A}" srcOrd="2" destOrd="0" parTransId="{DFF9777F-4925-4551-BCF8-7816CC36EF9A}" sibTransId="{9B9D0740-5784-48E3-AF25-AF8E910BAEE1}"/>
    <dgm:cxn modelId="{CF54D382-B242-47C4-9A5F-A9847806D7E9}" srcId="{BFAAFE71-13BA-48C9-B73D-017AA1889D4A}" destId="{B1A5ADB9-2D1D-4B17-B108-3910B134B4BB}" srcOrd="0" destOrd="0" parTransId="{C6C41B23-4108-4B4D-824D-F3182F6CD81C}" sibTransId="{678FA373-A619-4685-8607-9D35760F3780}"/>
    <dgm:cxn modelId="{E38F17B9-DD51-42F8-B153-12471FB2DCC0}" srcId="{75BC469B-EB52-48B8-98C4-063F4BA0EA72}" destId="{A2CF5669-1A08-47D4-B00B-9920A3EE9E90}" srcOrd="0" destOrd="0" parTransId="{87DCFDED-CEFB-4F91-BDE9-3D26D8421E8C}" sibTransId="{0D8324A7-86A5-49AF-8962-623946093ED7}"/>
    <dgm:cxn modelId="{B997D6F3-2DBB-4043-88D2-832E7DB3EC37}" type="presOf" srcId="{32DD82A2-A394-4750-B554-8F63B6DB0FB9}" destId="{FAA57774-7626-42F9-A3CF-0ED2E92A6003}" srcOrd="0" destOrd="0" presId="urn:microsoft.com/office/officeart/2005/8/layout/chevron2"/>
    <dgm:cxn modelId="{C2AA9E3E-6EFA-45B5-9131-B7391EF56354}" type="presOf" srcId="{B1A5ADB9-2D1D-4B17-B108-3910B134B4BB}" destId="{784998F5-3DC5-4DBD-B91B-34554486A3E5}" srcOrd="0" destOrd="0" presId="urn:microsoft.com/office/officeart/2005/8/layout/chevron2"/>
    <dgm:cxn modelId="{AE73D45D-12BA-4042-9020-2BCF18A17EA5}" srcId="{25715EE0-38FC-4F9D-8C5A-7344A8DBB1FD}" destId="{26F18699-A9F8-4CD0-99C5-6EB434AE8C16}" srcOrd="0" destOrd="0" parTransId="{529F48AA-C244-4448-A536-68D724199594}" sibTransId="{2D5774CB-CAA0-46DE-80BB-CAB1B75C9214}"/>
    <dgm:cxn modelId="{4AC760A1-8925-4147-95B2-EAB1D1835DB1}" srcId="{782F892A-3356-4F77-BDDD-99998D94D445}" destId="{7BE7BE71-6F35-4409-9CCE-BDFAF7F682C9}" srcOrd="0" destOrd="0" parTransId="{F28B1442-A815-4EA1-AEBD-CA8F5B960EC7}" sibTransId="{5432F199-D60D-4F76-83E3-D8C751682E02}"/>
    <dgm:cxn modelId="{90442F3B-367B-401A-876B-B81B94A91056}" type="presOf" srcId="{75BC469B-EB52-48B8-98C4-063F4BA0EA72}" destId="{A7A94567-EE20-4316-A4A3-ED3E7819ECDA}" srcOrd="0" destOrd="0" presId="urn:microsoft.com/office/officeart/2005/8/layout/chevron2"/>
    <dgm:cxn modelId="{E7C701E6-1463-4E6A-9C41-270FBEF7BA81}" type="presOf" srcId="{26F18699-A9F8-4CD0-99C5-6EB434AE8C16}" destId="{AC32C0DE-920F-4776-9B82-0A875FBD7C29}" srcOrd="0" destOrd="0" presId="urn:microsoft.com/office/officeart/2005/8/layout/chevron2"/>
    <dgm:cxn modelId="{A113093E-FB8B-438C-9052-6057EAEDA78C}" type="presOf" srcId="{176DECDB-D006-4216-84A5-E0D457F97A44}" destId="{49E60BCB-4C3D-455A-85A5-15521EDBD09D}" srcOrd="0" destOrd="0" presId="urn:microsoft.com/office/officeart/2005/8/layout/chevron2"/>
    <dgm:cxn modelId="{517D48D0-39B9-4FD1-A6C4-E92DDAE1A1EC}" srcId="{26F18699-A9F8-4CD0-99C5-6EB434AE8C16}" destId="{A3AF980F-88EA-448C-8B4C-AF4830183AF5}" srcOrd="0" destOrd="0" parTransId="{A7D3C3AF-3FD8-4F79-9CD7-F55EA8A12036}" sibTransId="{001B4581-619D-4C28-B461-294E5BB2F898}"/>
    <dgm:cxn modelId="{BC66F6EE-3895-4FF4-A9DA-52E238F4BCE9}" srcId="{25715EE0-38FC-4F9D-8C5A-7344A8DBB1FD}" destId="{32DD82A2-A394-4750-B554-8F63B6DB0FB9}" srcOrd="1" destOrd="0" parTransId="{2A68BB0C-0B3C-44B9-A82F-C429E2C45169}" sibTransId="{5BD1CB6E-4695-4CF5-AAD1-570BC9385457}"/>
    <dgm:cxn modelId="{8E127ED1-BF8A-4DE5-8791-12BB633A2549}" type="presOf" srcId="{A3AF980F-88EA-448C-8B4C-AF4830183AF5}" destId="{B4376B5A-C144-4094-8657-EEFFBD8184B3}" srcOrd="0" destOrd="0" presId="urn:microsoft.com/office/officeart/2005/8/layout/chevron2"/>
    <dgm:cxn modelId="{F3A09330-CE89-44B7-BCCC-E893CA57F57C}" type="presOf" srcId="{32B40EA3-480F-4FBF-A070-5C7B6EAF12AF}" destId="{A68BFCD1-7700-435A-91D2-EEA200762347}" srcOrd="0" destOrd="0" presId="urn:microsoft.com/office/officeart/2005/8/layout/chevron2"/>
    <dgm:cxn modelId="{62CC0A01-19D5-4AAE-9B9E-87374927914E}" type="presOf" srcId="{BFAAFE71-13BA-48C9-B73D-017AA1889D4A}" destId="{41AE16FF-B692-4377-8A7F-C212E95106DA}" srcOrd="0" destOrd="0" presId="urn:microsoft.com/office/officeart/2005/8/layout/chevron2"/>
    <dgm:cxn modelId="{6B0B923F-B0C1-4B61-AC78-0B45F50E1B40}" type="presOf" srcId="{782F892A-3356-4F77-BDDD-99998D94D445}" destId="{E9939C70-545B-462A-8542-E79CA4EE5C12}" srcOrd="0" destOrd="0" presId="urn:microsoft.com/office/officeart/2005/8/layout/chevron2"/>
    <dgm:cxn modelId="{D86FC332-53FE-4DFE-8C7C-42411B237F35}" type="presOf" srcId="{7BE7BE71-6F35-4409-9CCE-BDFAF7F682C9}" destId="{652701E5-12D4-4A89-B4FF-CFD9775FADAB}" srcOrd="0" destOrd="0" presId="urn:microsoft.com/office/officeart/2005/8/layout/chevron2"/>
    <dgm:cxn modelId="{CC2A182E-692C-4ED0-BD4F-74A0F81EA740}" type="presOf" srcId="{808860D2-2C6F-4427-99E3-D32141335F41}" destId="{522AD392-95F9-4509-AFFA-7F83D93E446A}" srcOrd="0" destOrd="0" presId="urn:microsoft.com/office/officeart/2005/8/layout/chevron2"/>
    <dgm:cxn modelId="{411E813B-A656-41F4-9ADF-578F6BD4C881}" type="presOf" srcId="{25715EE0-38FC-4F9D-8C5A-7344A8DBB1FD}" destId="{AC1A80E3-363F-486C-8B82-5A08517F6227}" srcOrd="0" destOrd="0" presId="urn:microsoft.com/office/officeart/2005/8/layout/chevron2"/>
    <dgm:cxn modelId="{44933BA1-1FFC-44F3-B133-7B7F08933F59}" type="presOf" srcId="{D85C7574-E3E0-4DD6-83A9-03D855487440}" destId="{847C1DBF-396D-45EB-9DD3-0495BA5A20DC}" srcOrd="0" destOrd="0" presId="urn:microsoft.com/office/officeart/2005/8/layout/chevron2"/>
    <dgm:cxn modelId="{ECB66E1E-E39E-4447-B363-D123D2F6D5C3}" srcId="{7D1DBD30-A31C-4D9B-AD2B-8A1528025610}" destId="{808860D2-2C6F-4427-99E3-D32141335F41}" srcOrd="0" destOrd="0" parTransId="{0369F0F6-CCFB-47CB-872A-04DE4A665B65}" sibTransId="{82BB86BD-9D74-47C8-8649-B7BAF5122C04}"/>
    <dgm:cxn modelId="{7FCD6DD7-CEE9-4B9D-BF55-FE93C675838F}" srcId="{32B40EA3-480F-4FBF-A070-5C7B6EAF12AF}" destId="{176DECDB-D006-4216-84A5-E0D457F97A44}" srcOrd="0" destOrd="0" parTransId="{10D05C45-B9E2-4EDF-A1C5-C1369200C6E1}" sibTransId="{9C7881FA-4F2E-459F-A2E1-0D51F1A4ECA4}"/>
    <dgm:cxn modelId="{9DDDDEF5-A39B-4893-8766-E3F4556C76EB}" srcId="{25715EE0-38FC-4F9D-8C5A-7344A8DBB1FD}" destId="{782F892A-3356-4F77-BDDD-99998D94D445}" srcOrd="3" destOrd="0" parTransId="{E21E6E55-C2BA-4900-8ABD-9CFB3FEC92C0}" sibTransId="{A16886EC-3EAC-4467-B4B2-AFC85BA5F3D8}"/>
    <dgm:cxn modelId="{FB274E41-07FA-4890-B1C9-319C15971E5C}" type="presOf" srcId="{7D1DBD30-A31C-4D9B-AD2B-8A1528025610}" destId="{5900AA8E-28B5-4068-9797-B8176280F95C}" srcOrd="0" destOrd="0" presId="urn:microsoft.com/office/officeart/2005/8/layout/chevron2"/>
    <dgm:cxn modelId="{7302C977-E5B7-4D00-8F87-215B54FF5CBF}" type="presOf" srcId="{A2CF5669-1A08-47D4-B00B-9920A3EE9E90}" destId="{740C1424-B4D4-49ED-B23A-A34D8A880D68}" srcOrd="0" destOrd="0" presId="urn:microsoft.com/office/officeart/2005/8/layout/chevron2"/>
    <dgm:cxn modelId="{76D3C015-3531-4145-8F29-5E3B81FD692F}" srcId="{25715EE0-38FC-4F9D-8C5A-7344A8DBB1FD}" destId="{7D1DBD30-A31C-4D9B-AD2B-8A1528025610}" srcOrd="4" destOrd="0" parTransId="{37C303DB-4B36-43B2-9F7A-ABA4DDAED6EC}" sibTransId="{37B4624D-E9EB-4639-8436-FC0206440F7E}"/>
    <dgm:cxn modelId="{FAD98252-D488-4FC5-B5F1-F0ECA12CA283}" srcId="{32DD82A2-A394-4750-B554-8F63B6DB0FB9}" destId="{D85C7574-E3E0-4DD6-83A9-03D855487440}" srcOrd="0" destOrd="0" parTransId="{011B26A1-E80E-4399-92FA-C50A46613EA6}" sibTransId="{B30DC4D7-F905-43D2-B43B-2EFC3F46AF7D}"/>
    <dgm:cxn modelId="{D55DEE8E-50EC-4665-928E-AB7105F92130}" srcId="{25715EE0-38FC-4F9D-8C5A-7344A8DBB1FD}" destId="{75BC469B-EB52-48B8-98C4-063F4BA0EA72}" srcOrd="5" destOrd="0" parTransId="{C0E00515-6CA2-4C18-9345-A86B9D43BE9D}" sibTransId="{C0E470EE-3E47-4762-A9D4-D3FB21F43E9D}"/>
    <dgm:cxn modelId="{6EE66809-D035-48D3-9AB6-C3A89EE12F51}" srcId="{25715EE0-38FC-4F9D-8C5A-7344A8DBB1FD}" destId="{32B40EA3-480F-4FBF-A070-5C7B6EAF12AF}" srcOrd="6" destOrd="0" parTransId="{6197714A-F455-43DC-A77F-D7FD84FCDC54}" sibTransId="{13400172-F8AA-4832-87BF-2A1A42334E00}"/>
    <dgm:cxn modelId="{D6240660-9482-498E-843A-D6D741A98EDA}" type="presParOf" srcId="{AC1A80E3-363F-486C-8B82-5A08517F6227}" destId="{D310C90F-1AD2-49FB-AD68-EE07448C3BBA}" srcOrd="0" destOrd="0" presId="urn:microsoft.com/office/officeart/2005/8/layout/chevron2"/>
    <dgm:cxn modelId="{5B926CF2-1D63-44E5-AB8C-E994680A7202}" type="presParOf" srcId="{D310C90F-1AD2-49FB-AD68-EE07448C3BBA}" destId="{AC32C0DE-920F-4776-9B82-0A875FBD7C29}" srcOrd="0" destOrd="0" presId="urn:microsoft.com/office/officeart/2005/8/layout/chevron2"/>
    <dgm:cxn modelId="{E0C1254B-DDE4-4F5B-855E-29AB23F3AF48}" type="presParOf" srcId="{D310C90F-1AD2-49FB-AD68-EE07448C3BBA}" destId="{B4376B5A-C144-4094-8657-EEFFBD8184B3}" srcOrd="1" destOrd="0" presId="urn:microsoft.com/office/officeart/2005/8/layout/chevron2"/>
    <dgm:cxn modelId="{8E2C8DE5-24DE-47E1-9D60-EF9C02CB8B2F}" type="presParOf" srcId="{AC1A80E3-363F-486C-8B82-5A08517F6227}" destId="{D74DE3B3-1083-43E0-8067-AC53B0CC81CF}" srcOrd="1" destOrd="0" presId="urn:microsoft.com/office/officeart/2005/8/layout/chevron2"/>
    <dgm:cxn modelId="{6B5C8830-CAD2-46B5-B780-AB1A0A262611}" type="presParOf" srcId="{AC1A80E3-363F-486C-8B82-5A08517F6227}" destId="{790DD12B-BE2C-481D-81D3-D3CB2258B331}" srcOrd="2" destOrd="0" presId="urn:microsoft.com/office/officeart/2005/8/layout/chevron2"/>
    <dgm:cxn modelId="{EC16BFE8-FB4A-400C-868B-D139F291DC6F}" type="presParOf" srcId="{790DD12B-BE2C-481D-81D3-D3CB2258B331}" destId="{FAA57774-7626-42F9-A3CF-0ED2E92A6003}" srcOrd="0" destOrd="0" presId="urn:microsoft.com/office/officeart/2005/8/layout/chevron2"/>
    <dgm:cxn modelId="{E7101FEB-7338-48C4-99BA-0B6E19BA2318}" type="presParOf" srcId="{790DD12B-BE2C-481D-81D3-D3CB2258B331}" destId="{847C1DBF-396D-45EB-9DD3-0495BA5A20DC}" srcOrd="1" destOrd="0" presId="urn:microsoft.com/office/officeart/2005/8/layout/chevron2"/>
    <dgm:cxn modelId="{0E64DBFA-9EF1-4451-A589-505D394651CB}" type="presParOf" srcId="{AC1A80E3-363F-486C-8B82-5A08517F6227}" destId="{16F36A01-710E-42AE-AAF4-ED8EF2DEA4B3}" srcOrd="3" destOrd="0" presId="urn:microsoft.com/office/officeart/2005/8/layout/chevron2"/>
    <dgm:cxn modelId="{0C0CD71E-8C0C-40E4-A77A-DB6BAE69EAC4}" type="presParOf" srcId="{AC1A80E3-363F-486C-8B82-5A08517F6227}" destId="{F2BAC51F-F18D-4C6B-8CB0-D6E79D5FE67D}" srcOrd="4" destOrd="0" presId="urn:microsoft.com/office/officeart/2005/8/layout/chevron2"/>
    <dgm:cxn modelId="{A17C2D85-4FD8-4759-8777-7E15DE3ACBE2}" type="presParOf" srcId="{F2BAC51F-F18D-4C6B-8CB0-D6E79D5FE67D}" destId="{41AE16FF-B692-4377-8A7F-C212E95106DA}" srcOrd="0" destOrd="0" presId="urn:microsoft.com/office/officeart/2005/8/layout/chevron2"/>
    <dgm:cxn modelId="{6BDD25DE-1B5D-4B80-BF43-EBE5B6E3FCE7}" type="presParOf" srcId="{F2BAC51F-F18D-4C6B-8CB0-D6E79D5FE67D}" destId="{784998F5-3DC5-4DBD-B91B-34554486A3E5}" srcOrd="1" destOrd="0" presId="urn:microsoft.com/office/officeart/2005/8/layout/chevron2"/>
    <dgm:cxn modelId="{7ADF0A31-189C-41A2-AF0C-A35AE16E5813}" type="presParOf" srcId="{AC1A80E3-363F-486C-8B82-5A08517F6227}" destId="{036083C2-A332-427C-8722-7ED23DE66632}" srcOrd="5" destOrd="0" presId="urn:microsoft.com/office/officeart/2005/8/layout/chevron2"/>
    <dgm:cxn modelId="{F1AAF553-7B5C-4E67-A6EA-342D17F6C226}" type="presParOf" srcId="{AC1A80E3-363F-486C-8B82-5A08517F6227}" destId="{372FDF16-54B6-4532-AF83-E99807E9D864}" srcOrd="6" destOrd="0" presId="urn:microsoft.com/office/officeart/2005/8/layout/chevron2"/>
    <dgm:cxn modelId="{1BAB4CE8-A7F3-47EC-A772-DFB662D38743}" type="presParOf" srcId="{372FDF16-54B6-4532-AF83-E99807E9D864}" destId="{E9939C70-545B-462A-8542-E79CA4EE5C12}" srcOrd="0" destOrd="0" presId="urn:microsoft.com/office/officeart/2005/8/layout/chevron2"/>
    <dgm:cxn modelId="{14A68F07-5240-43A4-9EFC-80813B70239E}" type="presParOf" srcId="{372FDF16-54B6-4532-AF83-E99807E9D864}" destId="{652701E5-12D4-4A89-B4FF-CFD9775FADAB}" srcOrd="1" destOrd="0" presId="urn:microsoft.com/office/officeart/2005/8/layout/chevron2"/>
    <dgm:cxn modelId="{5C71CB70-2166-462B-B6A2-86644FFECBF4}" type="presParOf" srcId="{AC1A80E3-363F-486C-8B82-5A08517F6227}" destId="{7731C2B6-7BC8-40ED-BE02-5659C5F09424}" srcOrd="7" destOrd="0" presId="urn:microsoft.com/office/officeart/2005/8/layout/chevron2"/>
    <dgm:cxn modelId="{C48AEE1E-3B91-4CFE-88CD-925DC7C9BE89}" type="presParOf" srcId="{AC1A80E3-363F-486C-8B82-5A08517F6227}" destId="{A72E88B9-3ECC-487E-90FB-0735B3F662BC}" srcOrd="8" destOrd="0" presId="urn:microsoft.com/office/officeart/2005/8/layout/chevron2"/>
    <dgm:cxn modelId="{805EA3D7-F4BD-4020-AA47-452D8C56C7C5}" type="presParOf" srcId="{A72E88B9-3ECC-487E-90FB-0735B3F662BC}" destId="{5900AA8E-28B5-4068-9797-B8176280F95C}" srcOrd="0" destOrd="0" presId="urn:microsoft.com/office/officeart/2005/8/layout/chevron2"/>
    <dgm:cxn modelId="{6FA9E90E-E1B9-4542-B558-098EB2EE1BAF}" type="presParOf" srcId="{A72E88B9-3ECC-487E-90FB-0735B3F662BC}" destId="{522AD392-95F9-4509-AFFA-7F83D93E446A}" srcOrd="1" destOrd="0" presId="urn:microsoft.com/office/officeart/2005/8/layout/chevron2"/>
    <dgm:cxn modelId="{7B838119-53BD-4A29-B483-F779257C0289}" type="presParOf" srcId="{AC1A80E3-363F-486C-8B82-5A08517F6227}" destId="{0D2CD31B-E7E3-4F9D-815B-5858C7298BCD}" srcOrd="9" destOrd="0" presId="urn:microsoft.com/office/officeart/2005/8/layout/chevron2"/>
    <dgm:cxn modelId="{F5681025-94B6-47FE-AA66-7FB10483CF44}" type="presParOf" srcId="{AC1A80E3-363F-486C-8B82-5A08517F6227}" destId="{B8797017-6897-4A6C-92AE-89361E784AB9}" srcOrd="10" destOrd="0" presId="urn:microsoft.com/office/officeart/2005/8/layout/chevron2"/>
    <dgm:cxn modelId="{3ED97024-F0E4-46BB-926B-A514D9F73655}" type="presParOf" srcId="{B8797017-6897-4A6C-92AE-89361E784AB9}" destId="{A7A94567-EE20-4316-A4A3-ED3E7819ECDA}" srcOrd="0" destOrd="0" presId="urn:microsoft.com/office/officeart/2005/8/layout/chevron2"/>
    <dgm:cxn modelId="{82A60AE1-D48A-4A5C-B01B-6BB4F2552013}" type="presParOf" srcId="{B8797017-6897-4A6C-92AE-89361E784AB9}" destId="{740C1424-B4D4-49ED-B23A-A34D8A880D68}" srcOrd="1" destOrd="0" presId="urn:microsoft.com/office/officeart/2005/8/layout/chevron2"/>
    <dgm:cxn modelId="{707FEDD5-6795-4633-A6F1-FDBA17B7521A}" type="presParOf" srcId="{AC1A80E3-363F-486C-8B82-5A08517F6227}" destId="{F9BF838F-2442-4560-9D24-0F5B5DE4F471}" srcOrd="11" destOrd="0" presId="urn:microsoft.com/office/officeart/2005/8/layout/chevron2"/>
    <dgm:cxn modelId="{C3A3431F-D96C-4D45-895B-1C949196AB4C}" type="presParOf" srcId="{AC1A80E3-363F-486C-8B82-5A08517F6227}" destId="{0B1EC94B-3BC9-4B89-8B97-FA8A1E44C406}" srcOrd="12" destOrd="0" presId="urn:microsoft.com/office/officeart/2005/8/layout/chevron2"/>
    <dgm:cxn modelId="{17169F9C-FD01-4E25-A919-A1AD41CD99EC}" type="presParOf" srcId="{0B1EC94B-3BC9-4B89-8B97-FA8A1E44C406}" destId="{A68BFCD1-7700-435A-91D2-EEA200762347}" srcOrd="0" destOrd="0" presId="urn:microsoft.com/office/officeart/2005/8/layout/chevron2"/>
    <dgm:cxn modelId="{4E40C180-4AA9-49B0-AEA5-18E3AC9A980A}" type="presParOf" srcId="{0B1EC94B-3BC9-4B89-8B97-FA8A1E44C406}" destId="{49E60BCB-4C3D-455A-85A5-15521EDBD09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6390268-6446-4D34-A753-EA1A3DD7570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D5E74C86-2A9F-47DB-864B-0D562B4AED19}">
      <dgm:prSet/>
      <dgm:spPr/>
      <dgm:t>
        <a:bodyPr/>
        <a:lstStyle/>
        <a:p>
          <a:pPr rtl="0"/>
          <a:r>
            <a:rPr lang="ru-RU" baseline="0" smtClean="0"/>
            <a:t>Современное экономическое образование должно быть направлено на расширение экономического мышления</a:t>
          </a:r>
          <a:endParaRPr lang="ru-RU"/>
        </a:p>
      </dgm:t>
    </dgm:pt>
    <dgm:pt modelId="{B95EC01A-9ABE-4811-AFE2-77FB4C12E167}" type="parTrans" cxnId="{7F86A526-002F-4B40-BC20-18919DFF9D9A}">
      <dgm:prSet/>
      <dgm:spPr/>
      <dgm:t>
        <a:bodyPr/>
        <a:lstStyle/>
        <a:p>
          <a:endParaRPr lang="ru-RU"/>
        </a:p>
      </dgm:t>
    </dgm:pt>
    <dgm:pt modelId="{19A88CC8-934D-4C28-915F-75753F20558C}" type="sibTrans" cxnId="{7F86A526-002F-4B40-BC20-18919DFF9D9A}">
      <dgm:prSet/>
      <dgm:spPr/>
      <dgm:t>
        <a:bodyPr/>
        <a:lstStyle/>
        <a:p>
          <a:endParaRPr lang="ru-RU"/>
        </a:p>
      </dgm:t>
    </dgm:pt>
    <dgm:pt modelId="{6A3558DF-B5F1-4161-B7E0-B63677309DFF}">
      <dgm:prSet/>
      <dgm:spPr/>
      <dgm:t>
        <a:bodyPr/>
        <a:lstStyle/>
        <a:p>
          <a:pPr rtl="0"/>
          <a:r>
            <a:rPr lang="ru-RU" baseline="0" smtClean="0"/>
            <a:t>Расширение экономического мышления возможно включением в образовательные программы ВПО забытых теорий, в частности, русских теорий 20-го века</a:t>
          </a:r>
          <a:endParaRPr lang="ru-RU"/>
        </a:p>
      </dgm:t>
    </dgm:pt>
    <dgm:pt modelId="{700151B1-CCE5-44BE-9DF5-3661B54C5159}" type="parTrans" cxnId="{CA19B46B-6C25-4A25-A675-41A54997142C}">
      <dgm:prSet/>
      <dgm:spPr/>
      <dgm:t>
        <a:bodyPr/>
        <a:lstStyle/>
        <a:p>
          <a:endParaRPr lang="ru-RU"/>
        </a:p>
      </dgm:t>
    </dgm:pt>
    <dgm:pt modelId="{893E029D-1A06-45FB-80E9-9CF02C2CCD00}" type="sibTrans" cxnId="{CA19B46B-6C25-4A25-A675-41A54997142C}">
      <dgm:prSet/>
      <dgm:spPr/>
      <dgm:t>
        <a:bodyPr/>
        <a:lstStyle/>
        <a:p>
          <a:endParaRPr lang="ru-RU"/>
        </a:p>
      </dgm:t>
    </dgm:pt>
    <dgm:pt modelId="{68FD4E1C-4F07-4778-973E-50FFB1C2ECF7}">
      <dgm:prSet/>
      <dgm:spPr/>
      <dgm:t>
        <a:bodyPr/>
        <a:lstStyle/>
        <a:p>
          <a:pPr rtl="0"/>
          <a:r>
            <a:rPr lang="ru-RU" baseline="0" smtClean="0"/>
            <a:t>В качестве методики преподавания можно выбрать методику быстрого обучения В.Ф. Шаталова</a:t>
          </a:r>
          <a:endParaRPr lang="ru-RU"/>
        </a:p>
      </dgm:t>
    </dgm:pt>
    <dgm:pt modelId="{C73C22EB-A8F8-4CBF-BD98-843EC4A4D565}" type="parTrans" cxnId="{11FACAEF-36B7-4EC7-8CFB-DFDA6DDF8C59}">
      <dgm:prSet/>
      <dgm:spPr/>
      <dgm:t>
        <a:bodyPr/>
        <a:lstStyle/>
        <a:p>
          <a:endParaRPr lang="ru-RU"/>
        </a:p>
      </dgm:t>
    </dgm:pt>
    <dgm:pt modelId="{C4901AC8-1F6B-491D-9D39-7DF05DDCF4C1}" type="sibTrans" cxnId="{11FACAEF-36B7-4EC7-8CFB-DFDA6DDF8C59}">
      <dgm:prSet/>
      <dgm:spPr/>
      <dgm:t>
        <a:bodyPr/>
        <a:lstStyle/>
        <a:p>
          <a:endParaRPr lang="ru-RU"/>
        </a:p>
      </dgm:t>
    </dgm:pt>
    <dgm:pt modelId="{BC67000D-168C-4386-8D97-DBC303478C51}" type="pres">
      <dgm:prSet presAssocID="{56390268-6446-4D34-A753-EA1A3DD7570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EDE1E89-5923-4D42-BF22-57F30C16B2B2}" type="pres">
      <dgm:prSet presAssocID="{D5E74C86-2A9F-47DB-864B-0D562B4AED1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FE4CA2-3ADF-496A-A752-8F4017361CF2}" type="pres">
      <dgm:prSet presAssocID="{19A88CC8-934D-4C28-915F-75753F20558C}" presName="spacer" presStyleCnt="0"/>
      <dgm:spPr/>
    </dgm:pt>
    <dgm:pt modelId="{223C18D6-2F6C-4840-A424-9BA0A1A49AE2}" type="pres">
      <dgm:prSet presAssocID="{6A3558DF-B5F1-4161-B7E0-B63677309DF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0B5ECE-D6BF-4627-B48F-E7AC1A416D11}" type="pres">
      <dgm:prSet presAssocID="{893E029D-1A06-45FB-80E9-9CF02C2CCD00}" presName="spacer" presStyleCnt="0"/>
      <dgm:spPr/>
    </dgm:pt>
    <dgm:pt modelId="{16DDD9D1-B88A-4C61-A558-DB512E4F563C}" type="pres">
      <dgm:prSet presAssocID="{68FD4E1C-4F07-4778-973E-50FFB1C2ECF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A19B46B-6C25-4A25-A675-41A54997142C}" srcId="{56390268-6446-4D34-A753-EA1A3DD7570A}" destId="{6A3558DF-B5F1-4161-B7E0-B63677309DFF}" srcOrd="1" destOrd="0" parTransId="{700151B1-CCE5-44BE-9DF5-3661B54C5159}" sibTransId="{893E029D-1A06-45FB-80E9-9CF02C2CCD00}"/>
    <dgm:cxn modelId="{83E3D3EA-B9FE-47A6-9B6A-94A1ACE0F91D}" type="presOf" srcId="{68FD4E1C-4F07-4778-973E-50FFB1C2ECF7}" destId="{16DDD9D1-B88A-4C61-A558-DB512E4F563C}" srcOrd="0" destOrd="0" presId="urn:microsoft.com/office/officeart/2005/8/layout/vList2"/>
    <dgm:cxn modelId="{F2C71487-43B9-406B-A984-21F4EE25039C}" type="presOf" srcId="{6A3558DF-B5F1-4161-B7E0-B63677309DFF}" destId="{223C18D6-2F6C-4840-A424-9BA0A1A49AE2}" srcOrd="0" destOrd="0" presId="urn:microsoft.com/office/officeart/2005/8/layout/vList2"/>
    <dgm:cxn modelId="{11FACAEF-36B7-4EC7-8CFB-DFDA6DDF8C59}" srcId="{56390268-6446-4D34-A753-EA1A3DD7570A}" destId="{68FD4E1C-4F07-4778-973E-50FFB1C2ECF7}" srcOrd="2" destOrd="0" parTransId="{C73C22EB-A8F8-4CBF-BD98-843EC4A4D565}" sibTransId="{C4901AC8-1F6B-491D-9D39-7DF05DDCF4C1}"/>
    <dgm:cxn modelId="{A282DD40-3713-46C6-AAD8-E82162605DCC}" type="presOf" srcId="{56390268-6446-4D34-A753-EA1A3DD7570A}" destId="{BC67000D-168C-4386-8D97-DBC303478C51}" srcOrd="0" destOrd="0" presId="urn:microsoft.com/office/officeart/2005/8/layout/vList2"/>
    <dgm:cxn modelId="{7F86A526-002F-4B40-BC20-18919DFF9D9A}" srcId="{56390268-6446-4D34-A753-EA1A3DD7570A}" destId="{D5E74C86-2A9F-47DB-864B-0D562B4AED19}" srcOrd="0" destOrd="0" parTransId="{B95EC01A-9ABE-4811-AFE2-77FB4C12E167}" sibTransId="{19A88CC8-934D-4C28-915F-75753F20558C}"/>
    <dgm:cxn modelId="{5FC4B2D8-1444-4E9F-AAFF-D116D562D10F}" type="presOf" srcId="{D5E74C86-2A9F-47DB-864B-0D562B4AED19}" destId="{5EDE1E89-5923-4D42-BF22-57F30C16B2B2}" srcOrd="0" destOrd="0" presId="urn:microsoft.com/office/officeart/2005/8/layout/vList2"/>
    <dgm:cxn modelId="{A3322124-F275-4DF2-82E7-37F5014E47EE}" type="presParOf" srcId="{BC67000D-168C-4386-8D97-DBC303478C51}" destId="{5EDE1E89-5923-4D42-BF22-57F30C16B2B2}" srcOrd="0" destOrd="0" presId="urn:microsoft.com/office/officeart/2005/8/layout/vList2"/>
    <dgm:cxn modelId="{543F8EEB-8607-494D-9ABC-F1DFCCBABC50}" type="presParOf" srcId="{BC67000D-168C-4386-8D97-DBC303478C51}" destId="{FFFE4CA2-3ADF-496A-A752-8F4017361CF2}" srcOrd="1" destOrd="0" presId="urn:microsoft.com/office/officeart/2005/8/layout/vList2"/>
    <dgm:cxn modelId="{29B3037E-1AFA-440B-BD4D-1A2AEC4B41C7}" type="presParOf" srcId="{BC67000D-168C-4386-8D97-DBC303478C51}" destId="{223C18D6-2F6C-4840-A424-9BA0A1A49AE2}" srcOrd="2" destOrd="0" presId="urn:microsoft.com/office/officeart/2005/8/layout/vList2"/>
    <dgm:cxn modelId="{402F27FC-358E-4038-8A61-084208B8ECF8}" type="presParOf" srcId="{BC67000D-168C-4386-8D97-DBC303478C51}" destId="{BE0B5ECE-D6BF-4627-B48F-E7AC1A416D11}" srcOrd="3" destOrd="0" presId="urn:microsoft.com/office/officeart/2005/8/layout/vList2"/>
    <dgm:cxn modelId="{45106A63-187A-4622-B7D1-5CF8AA4D3FB7}" type="presParOf" srcId="{BC67000D-168C-4386-8D97-DBC303478C51}" destId="{16DDD9D1-B88A-4C61-A558-DB512E4F563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932CC5A-5B51-456F-AD94-563EE97AE603}">
      <dsp:nvSpPr>
        <dsp:cNvPr id="0" name=""/>
        <dsp:cNvSpPr/>
      </dsp:nvSpPr>
      <dsp:spPr>
        <a:xfrm>
          <a:off x="0" y="58500"/>
          <a:ext cx="8219256" cy="11196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baseline="0" smtClean="0"/>
            <a:t>Развитие – этот изменение, которое имеет нравственную цель</a:t>
          </a:r>
          <a:endParaRPr lang="ru-RU" sz="2900" kern="1200"/>
        </a:p>
      </dsp:txBody>
      <dsp:txXfrm>
        <a:off x="0" y="58500"/>
        <a:ext cx="8219256" cy="1119690"/>
      </dsp:txXfrm>
    </dsp:sp>
    <dsp:sp modelId="{E9955EA6-0AA1-4E79-80EB-D12C992FB71E}">
      <dsp:nvSpPr>
        <dsp:cNvPr id="0" name=""/>
        <dsp:cNvSpPr/>
      </dsp:nvSpPr>
      <dsp:spPr>
        <a:xfrm>
          <a:off x="0" y="1261709"/>
          <a:ext cx="8219256" cy="11196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baseline="0" dirty="0" smtClean="0"/>
            <a:t>Критерий нравственности – увеличение жизненной </a:t>
          </a:r>
          <a:r>
            <a:rPr lang="ru-RU" sz="2900" kern="1200" baseline="0" dirty="0" smtClean="0"/>
            <a:t>силы </a:t>
          </a:r>
          <a:r>
            <a:rPr lang="ru-RU" sz="2900" kern="1200" baseline="0" dirty="0" smtClean="0"/>
            <a:t>общества</a:t>
          </a:r>
          <a:endParaRPr lang="ru-RU" sz="2900" kern="1200" dirty="0"/>
        </a:p>
      </dsp:txBody>
      <dsp:txXfrm>
        <a:off x="0" y="1261709"/>
        <a:ext cx="8219256" cy="1119690"/>
      </dsp:txXfrm>
    </dsp:sp>
    <dsp:sp modelId="{5AEAB902-6C70-4B73-8BD6-F3273DB8122E}">
      <dsp:nvSpPr>
        <dsp:cNvPr id="0" name=""/>
        <dsp:cNvSpPr/>
      </dsp:nvSpPr>
      <dsp:spPr>
        <a:xfrm>
          <a:off x="0" y="2464919"/>
          <a:ext cx="8219256" cy="11196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baseline="0" smtClean="0"/>
            <a:t>Инновационное развитие – нравственно</a:t>
          </a:r>
          <a:endParaRPr lang="ru-RU" sz="2900" kern="1200"/>
        </a:p>
      </dsp:txBody>
      <dsp:txXfrm>
        <a:off x="0" y="2464919"/>
        <a:ext cx="8219256" cy="1119690"/>
      </dsp:txXfrm>
    </dsp:sp>
    <dsp:sp modelId="{F3072125-6598-4529-85B5-5D4D1BA536C5}">
      <dsp:nvSpPr>
        <dsp:cNvPr id="0" name=""/>
        <dsp:cNvSpPr/>
      </dsp:nvSpPr>
      <dsp:spPr>
        <a:xfrm>
          <a:off x="0" y="3668130"/>
          <a:ext cx="8219256" cy="11196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baseline="0" smtClean="0"/>
            <a:t>Инновационное стратегия направлена на модернизацию экономики</a:t>
          </a:r>
          <a:endParaRPr lang="ru-RU" sz="2900" kern="1200"/>
        </a:p>
      </dsp:txBody>
      <dsp:txXfrm>
        <a:off x="0" y="3668130"/>
        <a:ext cx="8219256" cy="111969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B1F8556-A474-4183-845E-6518278F838B}">
      <dsp:nvSpPr>
        <dsp:cNvPr id="0" name=""/>
        <dsp:cNvSpPr/>
      </dsp:nvSpPr>
      <dsp:spPr>
        <a:xfrm>
          <a:off x="0" y="96632"/>
          <a:ext cx="7660373" cy="23946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Экономика бывает двух видов. В одном случае она является способом обеспечения материальных нужд общества, в другом – способом получения прибыли за счет общества </a:t>
          </a:r>
          <a:endParaRPr lang="ru-RU" sz="3200" kern="1200" dirty="0"/>
        </a:p>
      </dsp:txBody>
      <dsp:txXfrm>
        <a:off x="0" y="96632"/>
        <a:ext cx="7660373" cy="2394602"/>
      </dsp:txXfrm>
    </dsp:sp>
    <dsp:sp modelId="{D8D3982D-6B70-49B6-979A-2701E4B65508}">
      <dsp:nvSpPr>
        <dsp:cNvPr id="0" name=""/>
        <dsp:cNvSpPr/>
      </dsp:nvSpPr>
      <dsp:spPr>
        <a:xfrm>
          <a:off x="0" y="2491234"/>
          <a:ext cx="7660373" cy="14054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kern="1200" dirty="0" smtClean="0"/>
            <a:t>Проект Россия. – М.: ОЛМА-ПРЕСС, 2007,  – С. 293.</a:t>
          </a:r>
          <a:endParaRPr lang="ru-RU" sz="3200" kern="1200" dirty="0"/>
        </a:p>
      </dsp:txBody>
      <dsp:txXfrm>
        <a:off x="0" y="2491234"/>
        <a:ext cx="7660373" cy="140544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5EBBFAB-56DC-40CB-962F-75F940E2B730}">
      <dsp:nvSpPr>
        <dsp:cNvPr id="0" name=""/>
        <dsp:cNvSpPr/>
      </dsp:nvSpPr>
      <dsp:spPr>
        <a:xfrm>
          <a:off x="0" y="38226"/>
          <a:ext cx="8031087" cy="15372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kern="1200" baseline="0" dirty="0" smtClean="0"/>
            <a:t>Экономика как способ обеспечения материальных нужд общества (Экономика 1)</a:t>
          </a:r>
          <a:endParaRPr lang="ru-RU" sz="2800" kern="1200" dirty="0" smtClean="0"/>
        </a:p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baseline="0" dirty="0" smtClean="0"/>
            <a:t>нравственна</a:t>
          </a:r>
          <a:endParaRPr lang="ru-RU" sz="2800" kern="1200" dirty="0"/>
        </a:p>
      </dsp:txBody>
      <dsp:txXfrm>
        <a:off x="0" y="38226"/>
        <a:ext cx="8031087" cy="1537271"/>
      </dsp:txXfrm>
    </dsp:sp>
    <dsp:sp modelId="{ED9306DA-4189-4E86-9456-11C4171982BE}">
      <dsp:nvSpPr>
        <dsp:cNvPr id="0" name=""/>
        <dsp:cNvSpPr/>
      </dsp:nvSpPr>
      <dsp:spPr>
        <a:xfrm>
          <a:off x="0" y="1575497"/>
          <a:ext cx="8031087" cy="1026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987" tIns="30480" rIns="170688" bIns="3048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400" kern="1200" dirty="0" smtClean="0"/>
            <a:t>в период расцвета общества и отсутствия войн, при условии подержания невысокого уровня дифференциации различных слоев населения </a:t>
          </a:r>
          <a:endParaRPr lang="ru-RU" sz="2400" kern="1200" dirty="0"/>
        </a:p>
      </dsp:txBody>
      <dsp:txXfrm>
        <a:off x="0" y="1575497"/>
        <a:ext cx="8031087" cy="1026720"/>
      </dsp:txXfrm>
    </dsp:sp>
    <dsp:sp modelId="{920F34D7-71DA-412C-A704-90F042D59F66}">
      <dsp:nvSpPr>
        <dsp:cNvPr id="0" name=""/>
        <dsp:cNvSpPr/>
      </dsp:nvSpPr>
      <dsp:spPr>
        <a:xfrm>
          <a:off x="0" y="2602217"/>
          <a:ext cx="8031087" cy="11791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kern="1200" baseline="0" dirty="0" smtClean="0"/>
            <a:t>Экономика как способ получения прибыли за счет общества (Экономика 2) нравственна</a:t>
          </a:r>
          <a:endParaRPr lang="ru-RU" sz="2800" kern="1200" dirty="0"/>
        </a:p>
      </dsp:txBody>
      <dsp:txXfrm>
        <a:off x="0" y="2602217"/>
        <a:ext cx="8031087" cy="1179156"/>
      </dsp:txXfrm>
    </dsp:sp>
    <dsp:sp modelId="{1D25F3FB-B584-4E07-899E-273C87DA4CD5}">
      <dsp:nvSpPr>
        <dsp:cNvPr id="0" name=""/>
        <dsp:cNvSpPr/>
      </dsp:nvSpPr>
      <dsp:spPr>
        <a:xfrm>
          <a:off x="0" y="3781373"/>
          <a:ext cx="8031087" cy="1026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987" tIns="30480" rIns="170688" bIns="3048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400" kern="1200" dirty="0" smtClean="0"/>
            <a:t>в период экономических кризисов и </a:t>
          </a:r>
          <a:r>
            <a:rPr lang="ru-RU" sz="2400" kern="1200" dirty="0" smtClean="0"/>
            <a:t>войн</a:t>
          </a:r>
          <a:r>
            <a:rPr lang="ru-RU" sz="2400" kern="1200" dirty="0" smtClean="0"/>
            <a:t>, при условии, что прибыль направляется на восстановление экономики и обеспечение победы</a:t>
          </a:r>
          <a:endParaRPr lang="ru-RU" sz="2400" kern="1200" dirty="0"/>
        </a:p>
      </dsp:txBody>
      <dsp:txXfrm>
        <a:off x="0" y="3781373"/>
        <a:ext cx="8031087" cy="102672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2240801-2587-43D0-846B-73266CDB70D4}">
      <dsp:nvSpPr>
        <dsp:cNvPr id="0" name=""/>
        <dsp:cNvSpPr/>
      </dsp:nvSpPr>
      <dsp:spPr>
        <a:xfrm>
          <a:off x="0" y="50613"/>
          <a:ext cx="8219256" cy="9652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baseline="0" smtClean="0"/>
            <a:t>Экономика 1 (приоритет целей развития элементов системы)</a:t>
          </a:r>
          <a:endParaRPr lang="ru-RU" sz="2500" kern="1200"/>
        </a:p>
      </dsp:txBody>
      <dsp:txXfrm>
        <a:off x="0" y="50613"/>
        <a:ext cx="8219256" cy="965250"/>
      </dsp:txXfrm>
    </dsp:sp>
    <dsp:sp modelId="{83BD4CD8-2F7E-4251-A7C5-026AEC5BD4F0}">
      <dsp:nvSpPr>
        <dsp:cNvPr id="0" name=""/>
        <dsp:cNvSpPr/>
      </dsp:nvSpPr>
      <dsp:spPr>
        <a:xfrm>
          <a:off x="0" y="1015863"/>
          <a:ext cx="8219256" cy="41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961" tIns="30480" rIns="170688" bIns="3048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400" kern="1200" dirty="0" smtClean="0"/>
            <a:t>Западный индивидуализм</a:t>
          </a:r>
          <a:endParaRPr lang="ru-RU" sz="2400" kern="1200" dirty="0"/>
        </a:p>
      </dsp:txBody>
      <dsp:txXfrm>
        <a:off x="0" y="1015863"/>
        <a:ext cx="8219256" cy="414000"/>
      </dsp:txXfrm>
    </dsp:sp>
    <dsp:sp modelId="{E4246205-EE7B-4F45-91B5-924B612E2B85}">
      <dsp:nvSpPr>
        <dsp:cNvPr id="0" name=""/>
        <dsp:cNvSpPr/>
      </dsp:nvSpPr>
      <dsp:spPr>
        <a:xfrm>
          <a:off x="0" y="1429863"/>
          <a:ext cx="8219256" cy="7654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baseline="0" smtClean="0"/>
            <a:t>Экономика 2 (приоритет целей развития системы)</a:t>
          </a:r>
          <a:endParaRPr lang="ru-RU" sz="2500" kern="1200"/>
        </a:p>
      </dsp:txBody>
      <dsp:txXfrm>
        <a:off x="0" y="1429863"/>
        <a:ext cx="8219256" cy="765491"/>
      </dsp:txXfrm>
    </dsp:sp>
    <dsp:sp modelId="{FE224BE3-5CD3-466B-A4E2-1956E514CBA5}">
      <dsp:nvSpPr>
        <dsp:cNvPr id="0" name=""/>
        <dsp:cNvSpPr/>
      </dsp:nvSpPr>
      <dsp:spPr>
        <a:xfrm>
          <a:off x="0" y="2195355"/>
          <a:ext cx="8219256" cy="776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961" tIns="30480" rIns="170688" bIns="3048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400" kern="1200" dirty="0" smtClean="0"/>
            <a:t>Восточный коллективизм</a:t>
          </a:r>
          <a:endParaRPr lang="ru-RU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400" kern="1200" dirty="0" smtClean="0"/>
            <a:t>Русская соборность</a:t>
          </a:r>
          <a:endParaRPr lang="ru-RU" sz="2400" kern="1200" dirty="0"/>
        </a:p>
      </dsp:txBody>
      <dsp:txXfrm>
        <a:off x="0" y="2195355"/>
        <a:ext cx="8219256" cy="776250"/>
      </dsp:txXfrm>
    </dsp:sp>
    <dsp:sp modelId="{850D2D0E-5B05-466C-9D77-C805E597FD10}">
      <dsp:nvSpPr>
        <dsp:cNvPr id="0" name=""/>
        <dsp:cNvSpPr/>
      </dsp:nvSpPr>
      <dsp:spPr>
        <a:xfrm>
          <a:off x="0" y="2971605"/>
          <a:ext cx="8219256" cy="7114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baseline="0" dirty="0" smtClean="0"/>
            <a:t>Тренды различны, цикл – общий </a:t>
          </a:r>
          <a:endParaRPr lang="ru-RU" sz="2500" kern="1200" dirty="0"/>
        </a:p>
      </dsp:txBody>
      <dsp:txXfrm>
        <a:off x="0" y="2971605"/>
        <a:ext cx="8219256" cy="711476"/>
      </dsp:txXfrm>
    </dsp:sp>
    <dsp:sp modelId="{D5C0F6CF-187B-4DD1-822C-3486D657E9A9}">
      <dsp:nvSpPr>
        <dsp:cNvPr id="0" name=""/>
        <dsp:cNvSpPr/>
      </dsp:nvSpPr>
      <dsp:spPr>
        <a:xfrm>
          <a:off x="0" y="3683081"/>
          <a:ext cx="8219256" cy="1112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961" tIns="30480" rIns="170688" bIns="3048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400" kern="1200" dirty="0" smtClean="0"/>
            <a:t>Коллективизм </a:t>
          </a:r>
          <a:r>
            <a:rPr lang="ru-RU" sz="2400" kern="1200" dirty="0" smtClean="0"/>
            <a:t>Запада </a:t>
          </a:r>
          <a:r>
            <a:rPr lang="ru-RU" sz="2400" kern="1200" dirty="0" smtClean="0"/>
            <a:t>– открытие центров качества трудовой жизни</a:t>
          </a:r>
          <a:endParaRPr lang="ru-RU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400" kern="1200" dirty="0" smtClean="0"/>
            <a:t>Индивидуализм экономики 2 – реформы Петра </a:t>
          </a:r>
          <a:r>
            <a:rPr lang="en-US" sz="2400" kern="1200" dirty="0" smtClean="0"/>
            <a:t>I</a:t>
          </a:r>
          <a:endParaRPr lang="ru-RU" sz="2400" kern="1200" dirty="0"/>
        </a:p>
      </dsp:txBody>
      <dsp:txXfrm>
        <a:off x="0" y="3683081"/>
        <a:ext cx="8219256" cy="111262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47372E6-EA7C-4402-A770-D98BE9EFE23C}">
      <dsp:nvSpPr>
        <dsp:cNvPr id="0" name=""/>
        <dsp:cNvSpPr/>
      </dsp:nvSpPr>
      <dsp:spPr>
        <a:xfrm>
          <a:off x="0" y="24324"/>
          <a:ext cx="8219256" cy="12404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baseline="0" smtClean="0"/>
            <a:t>Экономическое мышление - форма проявления экономического сознания</a:t>
          </a:r>
          <a:endParaRPr lang="ru-RU" sz="2800" kern="1200"/>
        </a:p>
      </dsp:txBody>
      <dsp:txXfrm>
        <a:off x="0" y="24324"/>
        <a:ext cx="8219256" cy="1240486"/>
      </dsp:txXfrm>
    </dsp:sp>
    <dsp:sp modelId="{617E6D7C-4B24-40EB-B888-A56B7522231C}">
      <dsp:nvSpPr>
        <dsp:cNvPr id="0" name=""/>
        <dsp:cNvSpPr/>
      </dsp:nvSpPr>
      <dsp:spPr>
        <a:xfrm>
          <a:off x="0" y="1345451"/>
          <a:ext cx="8219256" cy="9106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baseline="0" smtClean="0"/>
            <a:t>Уровни экономического мышления</a:t>
          </a:r>
          <a:endParaRPr lang="ru-RU" sz="2800" kern="1200"/>
        </a:p>
      </dsp:txBody>
      <dsp:txXfrm>
        <a:off x="0" y="1345451"/>
        <a:ext cx="8219256" cy="910695"/>
      </dsp:txXfrm>
    </dsp:sp>
    <dsp:sp modelId="{4DEE7A43-FBB1-469D-AAA3-04EC0B2A7D62}">
      <dsp:nvSpPr>
        <dsp:cNvPr id="0" name=""/>
        <dsp:cNvSpPr/>
      </dsp:nvSpPr>
      <dsp:spPr>
        <a:xfrm>
          <a:off x="0" y="2256146"/>
          <a:ext cx="8219256" cy="1420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961" tIns="30480" rIns="170688" bIns="3048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400" kern="1200" dirty="0" smtClean="0"/>
            <a:t>Эмпирический – формируется непосредственно на практике</a:t>
          </a:r>
          <a:endParaRPr lang="ru-RU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400" kern="1200" dirty="0" smtClean="0"/>
            <a:t>Теоретический – формируется в процессе углубления разделения труда </a:t>
          </a:r>
          <a:endParaRPr lang="ru-RU" sz="2400" kern="1200" dirty="0"/>
        </a:p>
      </dsp:txBody>
      <dsp:txXfrm>
        <a:off x="0" y="2256146"/>
        <a:ext cx="8219256" cy="1420020"/>
      </dsp:txXfrm>
    </dsp:sp>
    <dsp:sp modelId="{522E0800-1706-43BC-814F-24A1482DCFF7}">
      <dsp:nvSpPr>
        <dsp:cNvPr id="0" name=""/>
        <dsp:cNvSpPr/>
      </dsp:nvSpPr>
      <dsp:spPr>
        <a:xfrm>
          <a:off x="0" y="3676166"/>
          <a:ext cx="8219256" cy="14864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baseline="0" smtClean="0"/>
            <a:t>Экономические теории – значимый пласт теоретического уровня экономического мышления</a:t>
          </a:r>
          <a:endParaRPr lang="ru-RU" sz="2800" kern="1200"/>
        </a:p>
      </dsp:txBody>
      <dsp:txXfrm>
        <a:off x="0" y="3676166"/>
        <a:ext cx="8219256" cy="1486484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C32C0DE-920F-4776-9B82-0A875FBD7C29}">
      <dsp:nvSpPr>
        <dsp:cNvPr id="0" name=""/>
        <dsp:cNvSpPr/>
      </dsp:nvSpPr>
      <dsp:spPr>
        <a:xfrm rot="5400000">
          <a:off x="-112765" y="118381"/>
          <a:ext cx="751769" cy="52623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baseline="0" smtClean="0"/>
            <a:t>1</a:t>
          </a:r>
          <a:endParaRPr lang="ru-RU" sz="1500" kern="1200"/>
        </a:p>
      </dsp:txBody>
      <dsp:txXfrm rot="5400000">
        <a:off x="-112765" y="118381"/>
        <a:ext cx="751769" cy="526238"/>
      </dsp:txXfrm>
    </dsp:sp>
    <dsp:sp modelId="{B4376B5A-C144-4094-8657-EEFFBD8184B3}">
      <dsp:nvSpPr>
        <dsp:cNvPr id="0" name=""/>
        <dsp:cNvSpPr/>
      </dsp:nvSpPr>
      <dsp:spPr>
        <a:xfrm rot="5400000">
          <a:off x="3638294" y="-3106439"/>
          <a:ext cx="488650" cy="67127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Структурирование материала</a:t>
          </a:r>
          <a:endParaRPr lang="ru-RU" sz="2400" kern="1200" dirty="0"/>
        </a:p>
      </dsp:txBody>
      <dsp:txXfrm rot="5400000">
        <a:off x="3638294" y="-3106439"/>
        <a:ext cx="488650" cy="6712761"/>
      </dsp:txXfrm>
    </dsp:sp>
    <dsp:sp modelId="{FAA57774-7626-42F9-A3CF-0ED2E92A6003}">
      <dsp:nvSpPr>
        <dsp:cNvPr id="0" name=""/>
        <dsp:cNvSpPr/>
      </dsp:nvSpPr>
      <dsp:spPr>
        <a:xfrm rot="5400000">
          <a:off x="-112765" y="787055"/>
          <a:ext cx="751769" cy="52623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baseline="0" smtClean="0"/>
            <a:t>2</a:t>
          </a:r>
          <a:endParaRPr lang="ru-RU" sz="1500" kern="1200"/>
        </a:p>
      </dsp:txBody>
      <dsp:txXfrm rot="5400000">
        <a:off x="-112765" y="787055"/>
        <a:ext cx="751769" cy="526238"/>
      </dsp:txXfrm>
    </dsp:sp>
    <dsp:sp modelId="{847C1DBF-396D-45EB-9DD3-0495BA5A20DC}">
      <dsp:nvSpPr>
        <dsp:cNvPr id="0" name=""/>
        <dsp:cNvSpPr/>
      </dsp:nvSpPr>
      <dsp:spPr>
        <a:xfrm rot="5400000">
          <a:off x="3638294" y="-2437764"/>
          <a:ext cx="488650" cy="67127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Многократное повторение</a:t>
          </a:r>
          <a:endParaRPr lang="ru-RU" sz="2400" kern="1200" dirty="0"/>
        </a:p>
      </dsp:txBody>
      <dsp:txXfrm rot="5400000">
        <a:off x="3638294" y="-2437764"/>
        <a:ext cx="488650" cy="6712761"/>
      </dsp:txXfrm>
    </dsp:sp>
    <dsp:sp modelId="{41AE16FF-B692-4377-8A7F-C212E95106DA}">
      <dsp:nvSpPr>
        <dsp:cNvPr id="0" name=""/>
        <dsp:cNvSpPr/>
      </dsp:nvSpPr>
      <dsp:spPr>
        <a:xfrm rot="5400000">
          <a:off x="-112765" y="1455730"/>
          <a:ext cx="751769" cy="52623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baseline="0" smtClean="0"/>
            <a:t>3</a:t>
          </a:r>
          <a:endParaRPr lang="ru-RU" sz="1500" kern="1200"/>
        </a:p>
      </dsp:txBody>
      <dsp:txXfrm rot="5400000">
        <a:off x="-112765" y="1455730"/>
        <a:ext cx="751769" cy="526238"/>
      </dsp:txXfrm>
    </dsp:sp>
    <dsp:sp modelId="{784998F5-3DC5-4DBD-B91B-34554486A3E5}">
      <dsp:nvSpPr>
        <dsp:cNvPr id="0" name=""/>
        <dsp:cNvSpPr/>
      </dsp:nvSpPr>
      <dsp:spPr>
        <a:xfrm rot="5400000">
          <a:off x="3638294" y="-1769090"/>
          <a:ext cx="488650" cy="67127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Система </a:t>
          </a:r>
          <a:r>
            <a:rPr lang="ru-RU" sz="2400" kern="1200" dirty="0" smtClean="0"/>
            <a:t>оценки знаний</a:t>
          </a:r>
          <a:endParaRPr lang="ru-RU" sz="2400" kern="1200" dirty="0"/>
        </a:p>
      </dsp:txBody>
      <dsp:txXfrm rot="5400000">
        <a:off x="3638294" y="-1769090"/>
        <a:ext cx="488650" cy="6712761"/>
      </dsp:txXfrm>
    </dsp:sp>
    <dsp:sp modelId="{E9939C70-545B-462A-8542-E79CA4EE5C12}">
      <dsp:nvSpPr>
        <dsp:cNvPr id="0" name=""/>
        <dsp:cNvSpPr/>
      </dsp:nvSpPr>
      <dsp:spPr>
        <a:xfrm rot="5400000">
          <a:off x="-112765" y="2124404"/>
          <a:ext cx="751769" cy="52623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baseline="0" smtClean="0"/>
            <a:t>4</a:t>
          </a:r>
          <a:endParaRPr lang="ru-RU" sz="1500" kern="1200"/>
        </a:p>
      </dsp:txBody>
      <dsp:txXfrm rot="5400000">
        <a:off x="-112765" y="2124404"/>
        <a:ext cx="751769" cy="526238"/>
      </dsp:txXfrm>
    </dsp:sp>
    <dsp:sp modelId="{652701E5-12D4-4A89-B4FF-CFD9775FADAB}">
      <dsp:nvSpPr>
        <dsp:cNvPr id="0" name=""/>
        <dsp:cNvSpPr/>
      </dsp:nvSpPr>
      <dsp:spPr>
        <a:xfrm rot="5400000">
          <a:off x="3638294" y="-1100416"/>
          <a:ext cx="488650" cy="67127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Методика решения задач</a:t>
          </a:r>
          <a:endParaRPr lang="ru-RU" sz="2400" kern="1200" dirty="0"/>
        </a:p>
      </dsp:txBody>
      <dsp:txXfrm rot="5400000">
        <a:off x="3638294" y="-1100416"/>
        <a:ext cx="488650" cy="6712761"/>
      </dsp:txXfrm>
    </dsp:sp>
    <dsp:sp modelId="{5900AA8E-28B5-4068-9797-B8176280F95C}">
      <dsp:nvSpPr>
        <dsp:cNvPr id="0" name=""/>
        <dsp:cNvSpPr/>
      </dsp:nvSpPr>
      <dsp:spPr>
        <a:xfrm rot="5400000">
          <a:off x="-112765" y="2793078"/>
          <a:ext cx="751769" cy="52623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baseline="0" smtClean="0"/>
            <a:t>5 </a:t>
          </a:r>
          <a:endParaRPr lang="ru-RU" sz="1500" kern="1200"/>
        </a:p>
      </dsp:txBody>
      <dsp:txXfrm rot="5400000">
        <a:off x="-112765" y="2793078"/>
        <a:ext cx="751769" cy="526238"/>
      </dsp:txXfrm>
    </dsp:sp>
    <dsp:sp modelId="{522AD392-95F9-4509-AFFA-7F83D93E446A}">
      <dsp:nvSpPr>
        <dsp:cNvPr id="0" name=""/>
        <dsp:cNvSpPr/>
      </dsp:nvSpPr>
      <dsp:spPr>
        <a:xfrm rot="5400000">
          <a:off x="3638294" y="-431742"/>
          <a:ext cx="488650" cy="67127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Опорные конспекты</a:t>
          </a:r>
          <a:endParaRPr lang="ru-RU" sz="2400" kern="1200" dirty="0"/>
        </a:p>
      </dsp:txBody>
      <dsp:txXfrm rot="5400000">
        <a:off x="3638294" y="-431742"/>
        <a:ext cx="488650" cy="6712761"/>
      </dsp:txXfrm>
    </dsp:sp>
    <dsp:sp modelId="{A7A94567-EE20-4316-A4A3-ED3E7819ECDA}">
      <dsp:nvSpPr>
        <dsp:cNvPr id="0" name=""/>
        <dsp:cNvSpPr/>
      </dsp:nvSpPr>
      <dsp:spPr>
        <a:xfrm rot="5400000">
          <a:off x="-112765" y="3533025"/>
          <a:ext cx="751769" cy="52623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baseline="0" smtClean="0"/>
            <a:t>6 </a:t>
          </a:r>
          <a:endParaRPr lang="ru-RU" sz="1500" kern="1200"/>
        </a:p>
      </dsp:txBody>
      <dsp:txXfrm rot="5400000">
        <a:off x="-112765" y="3533025"/>
        <a:ext cx="751769" cy="526238"/>
      </dsp:txXfrm>
    </dsp:sp>
    <dsp:sp modelId="{740C1424-B4D4-49ED-B23A-A34D8A880D68}">
      <dsp:nvSpPr>
        <dsp:cNvPr id="0" name=""/>
        <dsp:cNvSpPr/>
      </dsp:nvSpPr>
      <dsp:spPr>
        <a:xfrm rot="5400000">
          <a:off x="3567022" y="308204"/>
          <a:ext cx="631194" cy="67127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Результат – годовые программы школьных дисциплин изучаются за 7-11  часов</a:t>
          </a:r>
          <a:endParaRPr lang="ru-RU" sz="2200" kern="1200" dirty="0"/>
        </a:p>
      </dsp:txBody>
      <dsp:txXfrm rot="5400000">
        <a:off x="3567022" y="308204"/>
        <a:ext cx="631194" cy="6712761"/>
      </dsp:txXfrm>
    </dsp:sp>
    <dsp:sp modelId="{A68BFCD1-7700-435A-91D2-EEA200762347}">
      <dsp:nvSpPr>
        <dsp:cNvPr id="0" name=""/>
        <dsp:cNvSpPr/>
      </dsp:nvSpPr>
      <dsp:spPr>
        <a:xfrm rot="5400000">
          <a:off x="-112765" y="4201699"/>
          <a:ext cx="751769" cy="52623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baseline="0" smtClean="0"/>
            <a:t>7</a:t>
          </a:r>
          <a:endParaRPr lang="ru-RU" sz="1500" kern="1200"/>
        </a:p>
      </dsp:txBody>
      <dsp:txXfrm rot="5400000">
        <a:off x="-112765" y="4201699"/>
        <a:ext cx="751769" cy="526238"/>
      </dsp:txXfrm>
    </dsp:sp>
    <dsp:sp modelId="{49E60BCB-4C3D-455A-85A5-15521EDBD09D}">
      <dsp:nvSpPr>
        <dsp:cNvPr id="0" name=""/>
        <dsp:cNvSpPr/>
      </dsp:nvSpPr>
      <dsp:spPr>
        <a:xfrm rot="5400000">
          <a:off x="3638294" y="976878"/>
          <a:ext cx="488650" cy="67127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Имеет успешных последователей </a:t>
          </a:r>
          <a:endParaRPr lang="ru-RU" sz="2400" kern="1200" dirty="0"/>
        </a:p>
      </dsp:txBody>
      <dsp:txXfrm rot="5400000">
        <a:off x="3638294" y="976878"/>
        <a:ext cx="488650" cy="6712761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EDE1E89-5923-4D42-BF22-57F30C16B2B2}">
      <dsp:nvSpPr>
        <dsp:cNvPr id="0" name=""/>
        <dsp:cNvSpPr/>
      </dsp:nvSpPr>
      <dsp:spPr>
        <a:xfrm>
          <a:off x="0" y="525358"/>
          <a:ext cx="8219256" cy="12210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baseline="0" smtClean="0"/>
            <a:t>Современное экономическое образование должно быть направлено на расширение экономического мышления</a:t>
          </a:r>
          <a:endParaRPr lang="ru-RU" sz="2300" kern="1200"/>
        </a:p>
      </dsp:txBody>
      <dsp:txXfrm>
        <a:off x="0" y="525358"/>
        <a:ext cx="8219256" cy="1221041"/>
      </dsp:txXfrm>
    </dsp:sp>
    <dsp:sp modelId="{223C18D6-2F6C-4840-A424-9BA0A1A49AE2}">
      <dsp:nvSpPr>
        <dsp:cNvPr id="0" name=""/>
        <dsp:cNvSpPr/>
      </dsp:nvSpPr>
      <dsp:spPr>
        <a:xfrm>
          <a:off x="0" y="1812639"/>
          <a:ext cx="8219256" cy="12210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baseline="0" smtClean="0"/>
            <a:t>Расширение экономического мышления возможно включением в образовательные программы ВПО забытых теорий, в частности, русских теорий 20-го века</a:t>
          </a:r>
          <a:endParaRPr lang="ru-RU" sz="2300" kern="1200"/>
        </a:p>
      </dsp:txBody>
      <dsp:txXfrm>
        <a:off x="0" y="1812639"/>
        <a:ext cx="8219256" cy="1221041"/>
      </dsp:txXfrm>
    </dsp:sp>
    <dsp:sp modelId="{16DDD9D1-B88A-4C61-A558-DB512E4F563C}">
      <dsp:nvSpPr>
        <dsp:cNvPr id="0" name=""/>
        <dsp:cNvSpPr/>
      </dsp:nvSpPr>
      <dsp:spPr>
        <a:xfrm>
          <a:off x="0" y="3099920"/>
          <a:ext cx="8219256" cy="12210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baseline="0" smtClean="0"/>
            <a:t>В качестве методики преподавания можно выбрать методику быстрого обучения В.Ф. Шаталова</a:t>
          </a:r>
          <a:endParaRPr lang="ru-RU" sz="2300" kern="1200"/>
        </a:p>
      </dsp:txBody>
      <dsp:txXfrm>
        <a:off x="0" y="3099920"/>
        <a:ext cx="8219256" cy="12210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3D29998-E461-453D-BC94-676E1DF59B3C}" type="datetimeFigureOut">
              <a:rPr lang="ru-RU" smtClean="0"/>
              <a:pPr/>
              <a:t>03.12.2016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ED164AB-6BA0-4A11-9C25-6240FE7539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29998-E461-453D-BC94-676E1DF59B3C}" type="datetimeFigureOut">
              <a:rPr lang="ru-RU" smtClean="0"/>
              <a:pPr/>
              <a:t>03.12.2016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D164AB-6BA0-4A11-9C25-6240FE7539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3D29998-E461-453D-BC94-676E1DF59B3C}" type="datetimeFigureOut">
              <a:rPr lang="ru-RU" smtClean="0"/>
              <a:pPr/>
              <a:t>03.12.2016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ED164AB-6BA0-4A11-9C25-6240FE7539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29998-E461-453D-BC94-676E1DF59B3C}" type="datetimeFigureOut">
              <a:rPr lang="ru-RU" smtClean="0"/>
              <a:pPr/>
              <a:t>03.12.2016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D164AB-6BA0-4A11-9C25-6240FE7539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3D29998-E461-453D-BC94-676E1DF59B3C}" type="datetimeFigureOut">
              <a:rPr lang="ru-RU" smtClean="0"/>
              <a:pPr/>
              <a:t>03.12.2016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ED164AB-6BA0-4A11-9C25-6240FE7539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29998-E461-453D-BC94-676E1DF59B3C}" type="datetimeFigureOut">
              <a:rPr lang="ru-RU" smtClean="0"/>
              <a:pPr/>
              <a:t>03.12.2016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D164AB-6BA0-4A11-9C25-6240FE7539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29998-E461-453D-BC94-676E1DF59B3C}" type="datetimeFigureOut">
              <a:rPr lang="ru-RU" smtClean="0"/>
              <a:pPr/>
              <a:t>03.12.2016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D164AB-6BA0-4A11-9C25-6240FE7539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29998-E461-453D-BC94-676E1DF59B3C}" type="datetimeFigureOut">
              <a:rPr lang="ru-RU" smtClean="0"/>
              <a:pPr/>
              <a:t>03.12.2016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D164AB-6BA0-4A11-9C25-6240FE7539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3D29998-E461-453D-BC94-676E1DF59B3C}" type="datetimeFigureOut">
              <a:rPr lang="ru-RU" smtClean="0"/>
              <a:pPr/>
              <a:t>03.12.2016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D164AB-6BA0-4A11-9C25-6240FE7539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29998-E461-453D-BC94-676E1DF59B3C}" type="datetimeFigureOut">
              <a:rPr lang="ru-RU" smtClean="0"/>
              <a:pPr/>
              <a:t>03.12.2016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D164AB-6BA0-4A11-9C25-6240FE7539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29998-E461-453D-BC94-676E1DF59B3C}" type="datetimeFigureOut">
              <a:rPr lang="ru-RU" smtClean="0"/>
              <a:pPr/>
              <a:t>03.12.2016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D164AB-6BA0-4A11-9C25-6240FE75394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3D29998-E461-453D-BC94-676E1DF59B3C}" type="datetimeFigureOut">
              <a:rPr lang="ru-RU" smtClean="0"/>
              <a:pPr/>
              <a:t>03.12.2016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ED164AB-6BA0-4A11-9C25-6240FE75394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856" y="404664"/>
            <a:ext cx="5616624" cy="3384376"/>
          </a:xfrm>
        </p:spPr>
        <p:txBody>
          <a:bodyPr>
            <a:no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>Расширение </a:t>
            </a:r>
            <a:r>
              <a:rPr lang="ru-RU" sz="3600" dirty="0"/>
              <a:t>экономического мышления как основа </a:t>
            </a:r>
            <a:br>
              <a:rPr lang="ru-RU" sz="3600" dirty="0"/>
            </a:br>
            <a:r>
              <a:rPr lang="ru-RU" sz="3600" dirty="0"/>
              <a:t>инновационного развития </a:t>
            </a:r>
            <a:r>
              <a:rPr lang="ru-RU" sz="3600" dirty="0" smtClean="0"/>
              <a:t>России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47864" y="5373216"/>
            <a:ext cx="5536704" cy="1008112"/>
          </a:xfrm>
        </p:spPr>
        <p:txBody>
          <a:bodyPr>
            <a:normAutofit fontScale="92500"/>
          </a:bodyPr>
          <a:lstStyle/>
          <a:p>
            <a:pPr algn="r"/>
            <a:r>
              <a:rPr lang="ru-RU" sz="2400" i="1" dirty="0" smtClean="0"/>
              <a:t>Кузьминова Татьяна Владиславовна,</a:t>
            </a:r>
          </a:p>
          <a:p>
            <a:pPr algn="r"/>
            <a:r>
              <a:rPr lang="ru-RU" sz="2400" i="1" dirty="0"/>
              <a:t>д</a:t>
            </a:r>
            <a:r>
              <a:rPr lang="ru-RU" sz="2400" i="1" dirty="0" smtClean="0"/>
              <a:t>.э.н., профессор</a:t>
            </a:r>
          </a:p>
          <a:p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-6780" y="692696"/>
            <a:ext cx="2952328" cy="5832648"/>
          </a:xfrm>
          <a:prstGeom prst="rect">
            <a:avLst/>
          </a:prstGeom>
        </p:spPr>
        <p:txBody>
          <a:bodyPr vert="horz" lIns="45720" tIns="0" rIns="45720" bIns="0" anchor="b" anchorCtr="0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2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l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2300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Вторая ежегодная научная конференция </a:t>
            </a:r>
            <a:r>
              <a:rPr lang="ru-RU" sz="2300" dirty="0">
                <a:solidFill>
                  <a:schemeClr val="accent1"/>
                </a:solidFill>
              </a:rPr>
              <a:t>«Инновационное развитие экономики России: новая концепция экономического знания</a:t>
            </a:r>
            <a:r>
              <a:rPr lang="ru-RU" sz="2400" dirty="0" smtClean="0">
                <a:solidFill>
                  <a:schemeClr val="accent1"/>
                </a:solidFill>
              </a:rPr>
              <a:t>»</a:t>
            </a:r>
          </a:p>
          <a:p>
            <a:pPr algn="l"/>
            <a:endParaRPr lang="ru-RU" sz="2400" dirty="0">
              <a:solidFill>
                <a:schemeClr val="accent1"/>
              </a:solidFill>
            </a:endParaRPr>
          </a:p>
          <a:p>
            <a:pPr algn="l"/>
            <a:endParaRPr lang="ru-RU" sz="2400" dirty="0" smtClean="0">
              <a:solidFill>
                <a:schemeClr val="accent1"/>
              </a:solidFill>
            </a:endParaRPr>
          </a:p>
          <a:p>
            <a:pPr algn="l"/>
            <a:endParaRPr lang="ru-RU" sz="2400" dirty="0">
              <a:solidFill>
                <a:schemeClr val="accent1"/>
              </a:solidFill>
            </a:endParaRPr>
          </a:p>
          <a:p>
            <a:r>
              <a:rPr lang="ru-RU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1 декабря 2016 г</a:t>
            </a:r>
            <a:r>
              <a:rPr lang="ru-RU" sz="2400" dirty="0" smtClean="0">
                <a:solidFill>
                  <a:schemeClr val="accent1"/>
                </a:solidFill>
              </a:rPr>
              <a:t>.</a:t>
            </a:r>
            <a:endParaRPr lang="ru-RU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5921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Методика преподавания В.Ф. Шаталова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30629085"/>
              </p:ext>
            </p:extLst>
          </p:nvPr>
        </p:nvGraphicFramePr>
        <p:xfrm>
          <a:off x="457200" y="1609416"/>
          <a:ext cx="7239000" cy="484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949228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239000" cy="152478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динамика развития основных видов мышления взрослых людей</a:t>
            </a:r>
            <a:endParaRPr lang="ru-RU" dirty="0"/>
          </a:p>
        </p:txBody>
      </p:sp>
      <p:graphicFrame>
        <p:nvGraphicFramePr>
          <p:cNvPr id="5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722868756"/>
              </p:ext>
            </p:extLst>
          </p:nvPr>
        </p:nvGraphicFramePr>
        <p:xfrm>
          <a:off x="251520" y="1988840"/>
          <a:ext cx="820891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057853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55505775"/>
              </p:ext>
            </p:extLst>
          </p:nvPr>
        </p:nvGraphicFramePr>
        <p:xfrm>
          <a:off x="457200" y="1609416"/>
          <a:ext cx="8219256" cy="484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2143873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348880"/>
            <a:ext cx="7239000" cy="1143000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22068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Инновации и нравственность (постулаты исследования)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63640284"/>
              </p:ext>
            </p:extLst>
          </p:nvPr>
        </p:nvGraphicFramePr>
        <p:xfrm>
          <a:off x="457200" y="1609416"/>
          <a:ext cx="8219256" cy="484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640713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Две экономики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77257069"/>
              </p:ext>
            </p:extLst>
          </p:nvPr>
        </p:nvGraphicFramePr>
        <p:xfrm>
          <a:off x="872067" y="2132856"/>
          <a:ext cx="7660373" cy="39933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338116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27168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Экономика как средство развития общества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32399908"/>
              </p:ext>
            </p:extLst>
          </p:nvPr>
        </p:nvGraphicFramePr>
        <p:xfrm>
          <a:off x="467544" y="1628800"/>
          <a:ext cx="8031088" cy="484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512042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Индивидуализм и коллективизм 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39167946"/>
              </p:ext>
            </p:extLst>
          </p:nvPr>
        </p:nvGraphicFramePr>
        <p:xfrm>
          <a:off x="457200" y="1609416"/>
          <a:ext cx="8219256" cy="484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92285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Концептуализация динамики экономики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109" y="1795463"/>
            <a:ext cx="7561259" cy="474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63251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/>
          <a:lstStyle/>
          <a:p>
            <a:r>
              <a:rPr lang="ru-RU" dirty="0" smtClean="0"/>
              <a:t>Экономическое мышление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53418060"/>
              </p:ext>
            </p:extLst>
          </p:nvPr>
        </p:nvGraphicFramePr>
        <p:xfrm>
          <a:off x="457200" y="1268760"/>
          <a:ext cx="8219256" cy="5186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869672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52478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Развитие экономики без изменения экономического мышления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72816"/>
            <a:ext cx="7488832" cy="46805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823354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59679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Возможность перехода экономики на более качественный уровень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04864"/>
            <a:ext cx="7920880" cy="4320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03792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402</TotalTime>
  <Words>339</Words>
  <Application>Microsoft Office PowerPoint</Application>
  <PresentationFormat>Экран (4:3)</PresentationFormat>
  <Paragraphs>63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Изящная</vt:lpstr>
      <vt:lpstr>        Расширение экономического мышления как основа  инновационного развития России</vt:lpstr>
      <vt:lpstr>Инновации и нравственность (постулаты исследования)</vt:lpstr>
      <vt:lpstr>Две экономики </vt:lpstr>
      <vt:lpstr>Экономика как средство развития общества</vt:lpstr>
      <vt:lpstr>Индивидуализм и коллективизм </vt:lpstr>
      <vt:lpstr>Концептуализация динамики экономики</vt:lpstr>
      <vt:lpstr>Экономическое мышление</vt:lpstr>
      <vt:lpstr>Развитие экономики без изменения экономического мышления</vt:lpstr>
      <vt:lpstr>Возможность перехода экономики на более качественный уровень</vt:lpstr>
      <vt:lpstr>Методика преподавания В.Ф. Шаталова</vt:lpstr>
      <vt:lpstr>динамика развития основных видов мышления взрослых людей</vt:lpstr>
      <vt:lpstr>выводы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Расширение экономического мышления как основа  инновационного развития России </dc:title>
  <dc:creator>Admin</dc:creator>
  <cp:lastModifiedBy>Admin</cp:lastModifiedBy>
  <cp:revision>40</cp:revision>
  <dcterms:created xsi:type="dcterms:W3CDTF">2016-11-29T11:43:45Z</dcterms:created>
  <dcterms:modified xsi:type="dcterms:W3CDTF">2016-12-03T18:54:51Z</dcterms:modified>
</cp:coreProperties>
</file>