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Экономист или математик? Философский взгляд на проблему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509120"/>
            <a:ext cx="6400800" cy="119898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Рогожникова В.Н., н.с. кафедры философии и методологии экономики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Экономический ф-т МГУ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Экономическая наука может и должна использовать математические методы.</a:t>
            </a:r>
          </a:p>
          <a:p>
            <a:r>
              <a:rPr lang="ru-RU" dirty="0" smtClean="0"/>
              <a:t>Математизация экономики имеет положительные…</a:t>
            </a:r>
          </a:p>
          <a:p>
            <a:r>
              <a:rPr lang="ru-RU" dirty="0" smtClean="0"/>
              <a:t>…а также отрицательные последствия.</a:t>
            </a:r>
          </a:p>
          <a:p>
            <a:r>
              <a:rPr lang="ru-RU" dirty="0" smtClean="0"/>
              <a:t>Недостаточное философское обоснование использования математики в экономике.</a:t>
            </a:r>
          </a:p>
          <a:p>
            <a:r>
              <a:rPr lang="ru-RU" dirty="0" smtClean="0"/>
              <a:t>Математика полезна, но не должна быть ведущей экономической дисциплиной.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dirty="0" smtClean="0"/>
              <a:t>Беляев Е.А., </a:t>
            </a:r>
            <a:r>
              <a:rPr lang="ru-RU" dirty="0" err="1" smtClean="0"/>
              <a:t>Перминов</a:t>
            </a:r>
            <a:r>
              <a:rPr lang="ru-RU" dirty="0" smtClean="0"/>
              <a:t> В.Я. Философские и методологические проблемы математики. – М.: Изд-во </a:t>
            </a:r>
            <a:r>
              <a:rPr lang="ru-RU" dirty="0" err="1" smtClean="0"/>
              <a:t>Моск</a:t>
            </a:r>
            <a:r>
              <a:rPr lang="ru-RU" dirty="0" smtClean="0"/>
              <a:t>. ун-та, 1981. – 217с.</a:t>
            </a:r>
          </a:p>
          <a:p>
            <a:pPr lvl="0"/>
            <a:r>
              <a:rPr lang="ru-RU" dirty="0" err="1" smtClean="0"/>
              <a:t>Белянин</a:t>
            </a:r>
            <a:r>
              <a:rPr lang="ru-RU" dirty="0" smtClean="0"/>
              <a:t> А.В. Математическая психология как раздел экономической теории // Психология. Журнал Высшей школы экономики. 2004. Т. 1. № 3. С. 106-128.</a:t>
            </a:r>
          </a:p>
          <a:p>
            <a:pPr lvl="0"/>
            <a:r>
              <a:rPr lang="ru-RU" dirty="0" smtClean="0"/>
              <a:t>Вейль Г. Математическое мышление. – М.: Наука. </a:t>
            </a:r>
            <a:r>
              <a:rPr lang="ru-RU" dirty="0" err="1" smtClean="0"/>
              <a:t>Гл.ред.физ.-мат.лит</a:t>
            </a:r>
            <a:r>
              <a:rPr lang="ru-RU" dirty="0" smtClean="0"/>
              <a:t>., 1989. – 400с.</a:t>
            </a:r>
          </a:p>
          <a:p>
            <a:pPr lvl="0"/>
            <a:r>
              <a:rPr lang="ru-RU" dirty="0" smtClean="0"/>
              <a:t>Вейль Г. О сущности математического познания // Вейль Г. О философии математики. Сб. работ. – М.; Л.: </a:t>
            </a:r>
            <a:r>
              <a:rPr lang="ru-RU" dirty="0" err="1" smtClean="0"/>
              <a:t>Гос</a:t>
            </a:r>
            <a:r>
              <a:rPr lang="ru-RU" dirty="0" smtClean="0"/>
              <a:t>. технико-теоретическое изд-во, 1934. – 128с. – С.87-91. </a:t>
            </a:r>
          </a:p>
          <a:p>
            <a:pPr lvl="0"/>
            <a:r>
              <a:rPr lang="ru-RU" dirty="0" err="1" smtClean="0"/>
              <a:t>Клейнер</a:t>
            </a:r>
            <a:r>
              <a:rPr lang="ru-RU" dirty="0" smtClean="0"/>
              <a:t> Г.Б. Экономико-математическое моделирование и экономическая теория // </a:t>
            </a:r>
            <a:r>
              <a:rPr lang="ru-RU" dirty="0" err="1" smtClean="0"/>
              <a:t>Клейнер</a:t>
            </a:r>
            <a:r>
              <a:rPr lang="ru-RU" dirty="0" smtClean="0"/>
              <a:t> Г.Б. Экономика. Моделирование. Математика. Избранные труды. – М.: ЦЭМИ РАН, 2016. – 856с. – С.566-593.</a:t>
            </a:r>
          </a:p>
          <a:p>
            <a:pPr lvl="0"/>
            <a:r>
              <a:rPr lang="en-US" dirty="0" smtClean="0"/>
              <a:t>McCloskey D. The secret sins of economics. – Chicago: 2002. – 58p.</a:t>
            </a:r>
            <a:endParaRPr lang="ru-RU" dirty="0" smtClean="0"/>
          </a:p>
          <a:p>
            <a:pPr lvl="0"/>
            <a:r>
              <a:rPr lang="en-US" dirty="0" err="1" smtClean="0"/>
              <a:t>Mäki</a:t>
            </a:r>
            <a:r>
              <a:rPr lang="en-US" dirty="0" smtClean="0"/>
              <a:t> U. Economics imperialism – concept and constraints // Philosophy of the Social Sciences. 200</a:t>
            </a:r>
            <a:r>
              <a:rPr lang="ru-RU" dirty="0" smtClean="0"/>
              <a:t>9</a:t>
            </a:r>
            <a:r>
              <a:rPr lang="en-US" dirty="0" smtClean="0"/>
              <a:t>. Vol.39. No.3. – pp.351-380.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/>
          <a:lstStyle/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«Из всех наук самой абстрактной является математика»</a:t>
            </a:r>
          </a:p>
          <a:p>
            <a:pPr algn="r">
              <a:buNone/>
            </a:pPr>
            <a:r>
              <a:rPr lang="ru-RU" dirty="0" smtClean="0"/>
              <a:t>Чарльз Пирс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I:\Разное\НИР\Мероприятия 2016 года\Экономика и математика сентрябрь 2016\Нэш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8932" y="1600200"/>
            <a:ext cx="7006135" cy="442108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проблемы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Предметно-методологическая идентификация (или – дисциплинарные границы) экономической науки.</a:t>
            </a:r>
          </a:p>
          <a:p>
            <a:pPr marL="514350" indent="-514350">
              <a:buAutoNum type="arabicParenR"/>
            </a:pPr>
            <a:r>
              <a:rPr lang="ru-RU" dirty="0" smtClean="0"/>
              <a:t>Проблема сущности математики.</a:t>
            </a:r>
          </a:p>
          <a:p>
            <a:pPr marL="514350" indent="-514350">
              <a:buAutoNum type="arabicParenR"/>
            </a:pPr>
            <a:r>
              <a:rPr lang="ru-RU" smtClean="0"/>
              <a:t>Проблема </a:t>
            </a:r>
            <a:r>
              <a:rPr lang="ru-RU" smtClean="0"/>
              <a:t>критериев </a:t>
            </a:r>
            <a:r>
              <a:rPr lang="ru-RU" dirty="0" smtClean="0"/>
              <a:t>научности и сущности научного объяснения. </a:t>
            </a:r>
          </a:p>
          <a:p>
            <a:pPr marL="514350" indent="-514350">
              <a:buNone/>
            </a:pPr>
            <a:r>
              <a:rPr lang="ru-RU" dirty="0" smtClean="0"/>
              <a:t>            философия экономики, философия математики</a:t>
            </a:r>
          </a:p>
          <a:p>
            <a:pPr marL="514350" indent="-514350">
              <a:buNone/>
            </a:pP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467544" y="49411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Мыслить просто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Теории заговора, стереотипы.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E = </a:t>
            </a:r>
            <a:r>
              <a:rPr lang="ru-RU" dirty="0" err="1" smtClean="0"/>
              <a:t>mc</a:t>
            </a:r>
            <a:r>
              <a:rPr lang="ru-RU" dirty="0" smtClean="0"/>
              <a:t>², научные категории, график спроса и предложения.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Что между ними общего?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 унификации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Экономический империализм (У. </a:t>
            </a:r>
            <a:r>
              <a:rPr lang="ru-RU" dirty="0" err="1" smtClean="0"/>
              <a:t>Мяки</a:t>
            </a:r>
            <a:r>
              <a:rPr lang="ru-RU" dirty="0" smtClean="0"/>
              <a:t>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Порядок реального мира – или логика представления знания в уме ученого?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Какой теории доверять?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чем больше класс явлений, описываемый теорией, </a:t>
            </a:r>
          </a:p>
          <a:p>
            <a:r>
              <a:rPr lang="ru-RU" dirty="0" smtClean="0"/>
              <a:t>чем более разнообразны эти явления –</a:t>
            </a:r>
          </a:p>
          <a:p>
            <a:r>
              <a:rPr lang="ru-RU" dirty="0" smtClean="0"/>
              <a:t>тем больше доверия вызывает теория.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Математика и экономика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Краткая историческая справка.</a:t>
            </a:r>
          </a:p>
          <a:p>
            <a:r>
              <a:rPr lang="ru-RU" dirty="0" smtClean="0"/>
              <a:t>Д. </a:t>
            </a:r>
            <a:r>
              <a:rPr lang="ru-RU" dirty="0" err="1" smtClean="0"/>
              <a:t>МакКлоски</a:t>
            </a:r>
            <a:r>
              <a:rPr lang="ru-RU" dirty="0" smtClean="0"/>
              <a:t>: статистика отвечает на вопрос «сколько?»; математика отвечает на вопросы «почему?», «будь то… или».</a:t>
            </a:r>
          </a:p>
          <a:p>
            <a:r>
              <a:rPr lang="ru-RU" dirty="0" smtClean="0"/>
              <a:t>Дедукция – сближает математику и экономику. </a:t>
            </a:r>
          </a:p>
          <a:p>
            <a:r>
              <a:rPr lang="ru-RU" dirty="0" smtClean="0"/>
              <a:t>Истинность как доказательность и непротиворечивость.</a:t>
            </a:r>
          </a:p>
          <a:p>
            <a:r>
              <a:rPr lang="ru-RU" dirty="0" smtClean="0"/>
              <a:t>Эффективность.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Экономико-математическое моделирование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Определения.</a:t>
            </a:r>
          </a:p>
          <a:p>
            <a:r>
              <a:rPr lang="ru-RU" dirty="0" smtClean="0"/>
              <a:t>Субъективная вероятность.</a:t>
            </a:r>
          </a:p>
          <a:p>
            <a:r>
              <a:rPr lang="ru-RU" dirty="0" smtClean="0"/>
              <a:t>Интуиция.</a:t>
            </a:r>
          </a:p>
          <a:p>
            <a:r>
              <a:rPr lang="ru-RU" dirty="0" smtClean="0"/>
              <a:t>Требования к </a:t>
            </a:r>
            <a:r>
              <a:rPr lang="ru-RU" dirty="0" err="1" smtClean="0"/>
              <a:t>ЭМ-моделям</a:t>
            </a:r>
            <a:r>
              <a:rPr lang="ru-RU" dirty="0" smtClean="0"/>
              <a:t>: каковы границы?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284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Экономист или математик? Философский взгляд на проблему</vt:lpstr>
      <vt:lpstr>Презентация PowerPoint</vt:lpstr>
      <vt:lpstr>Постановка проблемы</vt:lpstr>
      <vt:lpstr>Постановка проблемы</vt:lpstr>
      <vt:lpstr>Мыслить просто</vt:lpstr>
      <vt:lpstr>Проблема унификации</vt:lpstr>
      <vt:lpstr>Какой теории доверять?</vt:lpstr>
      <vt:lpstr>Математика и экономика</vt:lpstr>
      <vt:lpstr>Экономико-математическое моделирование</vt:lpstr>
      <vt:lpstr>Выводы</vt:lpstr>
      <vt:lpstr>Литература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Экономист или математик? Философский взгляд на проблему</dc:title>
  <dc:creator>Admin</dc:creator>
  <cp:lastModifiedBy>Rogozhnikova Varvara Nikolaevna</cp:lastModifiedBy>
  <cp:revision>20</cp:revision>
  <dcterms:created xsi:type="dcterms:W3CDTF">2016-09-03T15:08:40Z</dcterms:created>
  <dcterms:modified xsi:type="dcterms:W3CDTF">2016-09-21T13:09:03Z</dcterms:modified>
</cp:coreProperties>
</file>